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79" r:id="rId1"/>
  </p:sldMasterIdLst>
  <p:notesMasterIdLst>
    <p:notesMasterId r:id="rId69"/>
  </p:notesMasterIdLst>
  <p:sldIdLst>
    <p:sldId id="256" r:id="rId2"/>
    <p:sldId id="280" r:id="rId3"/>
    <p:sldId id="302" r:id="rId4"/>
    <p:sldId id="263" r:id="rId5"/>
    <p:sldId id="305" r:id="rId6"/>
    <p:sldId id="307" r:id="rId7"/>
    <p:sldId id="308" r:id="rId8"/>
    <p:sldId id="303" r:id="rId9"/>
    <p:sldId id="306" r:id="rId10"/>
    <p:sldId id="279" r:id="rId11"/>
    <p:sldId id="304" r:id="rId12"/>
    <p:sldId id="309" r:id="rId13"/>
    <p:sldId id="313" r:id="rId14"/>
    <p:sldId id="317" r:id="rId15"/>
    <p:sldId id="319" r:id="rId16"/>
    <p:sldId id="318" r:id="rId17"/>
    <p:sldId id="328" r:id="rId18"/>
    <p:sldId id="322" r:id="rId19"/>
    <p:sldId id="320" r:id="rId20"/>
    <p:sldId id="321" r:id="rId21"/>
    <p:sldId id="323" r:id="rId22"/>
    <p:sldId id="324" r:id="rId23"/>
    <p:sldId id="325" r:id="rId24"/>
    <p:sldId id="327" r:id="rId25"/>
    <p:sldId id="329" r:id="rId26"/>
    <p:sldId id="364" r:id="rId27"/>
    <p:sldId id="330" r:id="rId28"/>
    <p:sldId id="331" r:id="rId29"/>
    <p:sldId id="332" r:id="rId30"/>
    <p:sldId id="333" r:id="rId31"/>
    <p:sldId id="334" r:id="rId32"/>
    <p:sldId id="335" r:id="rId33"/>
    <p:sldId id="342" r:id="rId34"/>
    <p:sldId id="345" r:id="rId35"/>
    <p:sldId id="343" r:id="rId36"/>
    <p:sldId id="344" r:id="rId37"/>
    <p:sldId id="336" r:id="rId38"/>
    <p:sldId id="337" r:id="rId39"/>
    <p:sldId id="338" r:id="rId40"/>
    <p:sldId id="339" r:id="rId41"/>
    <p:sldId id="310" r:id="rId42"/>
    <p:sldId id="315" r:id="rId43"/>
    <p:sldId id="365" r:id="rId44"/>
    <p:sldId id="346" r:id="rId45"/>
    <p:sldId id="350" r:id="rId46"/>
    <p:sldId id="347" r:id="rId47"/>
    <p:sldId id="363" r:id="rId48"/>
    <p:sldId id="348" r:id="rId49"/>
    <p:sldId id="349" r:id="rId50"/>
    <p:sldId id="351" r:id="rId51"/>
    <p:sldId id="352" r:id="rId52"/>
    <p:sldId id="311" r:id="rId53"/>
    <p:sldId id="314" r:id="rId54"/>
    <p:sldId id="353" r:id="rId55"/>
    <p:sldId id="354" r:id="rId56"/>
    <p:sldId id="355" r:id="rId57"/>
    <p:sldId id="356" r:id="rId58"/>
    <p:sldId id="357" r:id="rId59"/>
    <p:sldId id="359" r:id="rId60"/>
    <p:sldId id="358" r:id="rId61"/>
    <p:sldId id="360" r:id="rId62"/>
    <p:sldId id="361" r:id="rId63"/>
    <p:sldId id="362" r:id="rId64"/>
    <p:sldId id="316" r:id="rId65"/>
    <p:sldId id="258" r:id="rId66"/>
    <p:sldId id="283" r:id="rId67"/>
    <p:sldId id="281" r:id="rId68"/>
  </p:sldIdLst>
  <p:sldSz cx="9144000" cy="5143500" type="screen16x9"/>
  <p:notesSz cx="6858000" cy="9144000"/>
  <p:embeddedFontLst>
    <p:embeddedFont>
      <p:font typeface="Lilita One" panose="020B0604020202020204" charset="0"/>
      <p:regular r:id="rId70"/>
    </p:embeddedFont>
    <p:embeddedFont>
      <p:font typeface="Maison Neue Extended DemiBold" panose="020B0705040000000000" pitchFamily="34" charset="0"/>
      <p:bold r:id="rId71"/>
    </p:embeddedFont>
    <p:embeddedFont>
      <p:font typeface="Calibri" panose="020F0502020204030204" pitchFamily="34" charset="0"/>
      <p:regular r:id="rId72"/>
      <p:bold r:id="rId73"/>
      <p:italic r:id="rId74"/>
      <p:boldItalic r:id="rId75"/>
    </p:embeddedFont>
    <p:embeddedFont>
      <p:font typeface="Barlow SemiBold" panose="020B0604020202020204" charset="0"/>
      <p:regular r:id="rId76"/>
      <p:bold r:id="rId77"/>
      <p:italic r:id="rId78"/>
      <p:boldItalic r:id="rId79"/>
    </p:embeddedFont>
    <p:embeddedFont>
      <p:font typeface="Maison Neue Extended ExtraBold" panose="020B0905040000000000" pitchFamily="34" charset="0"/>
      <p:bold r:id="rId80"/>
    </p:embeddedFont>
    <p:embeddedFont>
      <p:font typeface="Maison Neue Extended Light" panose="020B0305040000000000" pitchFamily="34" charset="0"/>
      <p:regular r:id="rId81"/>
    </p:embeddedFont>
    <p:embeddedFont>
      <p:font typeface="Josefin Sans" panose="020B0604020202020204" charset="0"/>
      <p:regular r:id="rId82"/>
      <p:bold r:id="rId83"/>
      <p:italic r:id="rId84"/>
      <p:boldItalic r:id="rId8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1B5FF"/>
    <a:srgbClr val="0186FF"/>
    <a:srgbClr val="E7F2FF"/>
    <a:srgbClr val="FFFFFF"/>
    <a:srgbClr val="0995DD"/>
    <a:srgbClr val="1F9FF6"/>
    <a:srgbClr val="0A92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5F2A37B-88E5-4F89-B23E-464497C7DE91}">
  <a:tblStyle styleId="{B5F2A37B-88E5-4F89-B23E-464497C7DE9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3" d="100"/>
          <a:sy n="93" d="100"/>
        </p:scale>
        <p:origin x="72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font" Target="fonts/font15.fntdata"/><Relationship Id="rId89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5.fntdata"/><Relationship Id="rId79" Type="http://schemas.openxmlformats.org/officeDocument/2006/relationships/font" Target="fonts/font10.fntdata"/><Relationship Id="rId5" Type="http://schemas.openxmlformats.org/officeDocument/2006/relationships/slide" Target="slides/slide4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77" Type="http://schemas.openxmlformats.org/officeDocument/2006/relationships/font" Target="fonts/font8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3.fntdata"/><Relationship Id="rId80" Type="http://schemas.openxmlformats.org/officeDocument/2006/relationships/font" Target="fonts/font11.fntdata"/><Relationship Id="rId85" Type="http://schemas.openxmlformats.org/officeDocument/2006/relationships/font" Target="fonts/font16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1.fntdata"/><Relationship Id="rId75" Type="http://schemas.openxmlformats.org/officeDocument/2006/relationships/font" Target="fonts/font6.fntdata"/><Relationship Id="rId83" Type="http://schemas.openxmlformats.org/officeDocument/2006/relationships/font" Target="fonts/font14.fntdata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4.fntdata"/><Relationship Id="rId78" Type="http://schemas.openxmlformats.org/officeDocument/2006/relationships/font" Target="fonts/font9.fntdata"/><Relationship Id="rId81" Type="http://schemas.openxmlformats.org/officeDocument/2006/relationships/font" Target="fonts/font12.fntdata"/><Relationship Id="rId86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7.fntdata"/><Relationship Id="rId7" Type="http://schemas.openxmlformats.org/officeDocument/2006/relationships/slide" Target="slides/slide6.xml"/><Relationship Id="rId71" Type="http://schemas.openxmlformats.org/officeDocument/2006/relationships/font" Target="fonts/font2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font" Target="fonts/font13.fntdata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52650587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g70bd74dec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9" name="Google Shape;859;g70bd74dec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27646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8" name="Google Shape;2588;g70bd74dec0_0_7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9" name="Google Shape;2589;g70bd74dec0_0_7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03373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4" name="Google Shape;1004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8760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4" name="Google Shape;1004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523517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4" name="Google Shape;1004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15690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8" name="Google Shape;2588;g70bd74dec0_0_7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9" name="Google Shape;2589;g70bd74dec0_0_7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67442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8" name="Google Shape;1258;g70bd74dec0_0_1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9" name="Google Shape;1259;g70bd74dec0_0_1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72821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2" name="Google Shape;4752;g74da075d20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3" name="Google Shape;4753;g74da075d20_1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447649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8" name="Google Shape;3308;g70bd74dec0_0_7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9" name="Google Shape;3309;g70bd74dec0_0_7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92510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3" name="Google Shape;3193;g707a6dabbc_0_14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4" name="Google Shape;3194;g707a6dabbc_0_14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35149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8" name="Google Shape;2588;g70bd74dec0_0_7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9" name="Google Shape;2589;g70bd74dec0_0_7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893819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6" name="Google Shape;1816;g70bd74dec0_0_7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7" name="Google Shape;1817;g70bd74dec0_0_7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33745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3" name="Google Shape;2583;g6b373fa0a7_0_3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4" name="Google Shape;2584;g6b373fa0a7_0_3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83784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3" name="Google Shape;2583;g6b373fa0a7_0_3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4" name="Google Shape;2584;g6b373fa0a7_0_3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38669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8" name="Google Shape;2588;g70bd74dec0_0_7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9" name="Google Shape;2589;g70bd74dec0_0_7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46304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9" name="Google Shape;1329;g70bd74dec0_0_7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0" name="Google Shape;1330;g70bd74dec0_0_7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20666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0" name="Google Shape;3120;g70bd74dec0_0_7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1" name="Google Shape;3121;g70bd74dec0_0_7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49612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-731" y="4672701"/>
            <a:ext cx="9143833" cy="475558"/>
          </a:xfrm>
          <a:custGeom>
            <a:avLst/>
            <a:gdLst/>
            <a:ahLst/>
            <a:cxnLst/>
            <a:rect l="l" t="t" r="r" b="b"/>
            <a:pathLst>
              <a:path w="285299" h="14838" extrusionOk="0">
                <a:moveTo>
                  <a:pt x="0" y="1"/>
                </a:moveTo>
                <a:lnTo>
                  <a:pt x="0" y="14838"/>
                </a:lnTo>
                <a:lnTo>
                  <a:pt x="285299" y="14838"/>
                </a:lnTo>
                <a:lnTo>
                  <a:pt x="285299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20000" y="860400"/>
            <a:ext cx="3345000" cy="206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>
                <a:latin typeface="+mj-l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720000" y="2824325"/>
            <a:ext cx="33450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">
  <p:cSld name="CUSTOM_16"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24"/>
          <p:cNvSpPr txBox="1">
            <a:spLocks noGrp="1"/>
          </p:cNvSpPr>
          <p:nvPr>
            <p:ph type="title"/>
          </p:nvPr>
        </p:nvSpPr>
        <p:spPr>
          <a:xfrm>
            <a:off x="4572000" y="541350"/>
            <a:ext cx="3852000" cy="406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5200">
                <a:latin typeface="+mj-l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s 2">
  <p:cSld name="CUSTOM_10"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25"/>
          <p:cNvSpPr/>
          <p:nvPr/>
        </p:nvSpPr>
        <p:spPr>
          <a:xfrm>
            <a:off x="-731" y="4672701"/>
            <a:ext cx="9143833" cy="475558"/>
          </a:xfrm>
          <a:custGeom>
            <a:avLst/>
            <a:gdLst/>
            <a:ahLst/>
            <a:cxnLst/>
            <a:rect l="l" t="t" r="r" b="b"/>
            <a:pathLst>
              <a:path w="285299" h="14838" extrusionOk="0">
                <a:moveTo>
                  <a:pt x="0" y="1"/>
                </a:moveTo>
                <a:lnTo>
                  <a:pt x="0" y="14838"/>
                </a:lnTo>
                <a:lnTo>
                  <a:pt x="285299" y="14838"/>
                </a:lnTo>
                <a:lnTo>
                  <a:pt x="285299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85" name="Google Shape;685;p25"/>
          <p:cNvGrpSpPr/>
          <p:nvPr/>
        </p:nvGrpSpPr>
        <p:grpSpPr>
          <a:xfrm>
            <a:off x="6510149" y="1965913"/>
            <a:ext cx="2172605" cy="2709763"/>
            <a:chOff x="6510149" y="1949738"/>
            <a:chExt cx="2172605" cy="2709763"/>
          </a:xfrm>
        </p:grpSpPr>
        <p:sp>
          <p:nvSpPr>
            <p:cNvPr id="686" name="Google Shape;686;p25"/>
            <p:cNvSpPr/>
            <p:nvPr/>
          </p:nvSpPr>
          <p:spPr>
            <a:xfrm>
              <a:off x="6510149" y="4267946"/>
              <a:ext cx="120540" cy="388831"/>
            </a:xfrm>
            <a:custGeom>
              <a:avLst/>
              <a:gdLst/>
              <a:ahLst/>
              <a:cxnLst/>
              <a:rect l="l" t="t" r="r" b="b"/>
              <a:pathLst>
                <a:path w="3761" h="12132" extrusionOk="0">
                  <a:moveTo>
                    <a:pt x="3760" y="1"/>
                  </a:moveTo>
                  <a:lnTo>
                    <a:pt x="1" y="135"/>
                  </a:lnTo>
                  <a:lnTo>
                    <a:pt x="1" y="12131"/>
                  </a:lnTo>
                  <a:lnTo>
                    <a:pt x="1605" y="12131"/>
                  </a:lnTo>
                  <a:lnTo>
                    <a:pt x="376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25"/>
            <p:cNvSpPr/>
            <p:nvPr/>
          </p:nvSpPr>
          <p:spPr>
            <a:xfrm>
              <a:off x="7592958" y="2586860"/>
              <a:ext cx="93201" cy="30960"/>
            </a:xfrm>
            <a:custGeom>
              <a:avLst/>
              <a:gdLst/>
              <a:ahLst/>
              <a:cxnLst/>
              <a:rect l="l" t="t" r="r" b="b"/>
              <a:pathLst>
                <a:path w="2908" h="966" extrusionOk="0">
                  <a:moveTo>
                    <a:pt x="2875" y="1"/>
                  </a:moveTo>
                  <a:cubicBezTo>
                    <a:pt x="2771" y="1"/>
                    <a:pt x="2159" y="176"/>
                    <a:pt x="1421" y="423"/>
                  </a:cubicBezTo>
                  <a:cubicBezTo>
                    <a:pt x="635" y="690"/>
                    <a:pt x="0" y="924"/>
                    <a:pt x="0" y="957"/>
                  </a:cubicBezTo>
                  <a:cubicBezTo>
                    <a:pt x="2" y="963"/>
                    <a:pt x="12" y="966"/>
                    <a:pt x="29" y="966"/>
                  </a:cubicBezTo>
                  <a:cubicBezTo>
                    <a:pt x="164" y="966"/>
                    <a:pt x="758" y="794"/>
                    <a:pt x="1471" y="556"/>
                  </a:cubicBezTo>
                  <a:cubicBezTo>
                    <a:pt x="2273" y="289"/>
                    <a:pt x="2908" y="38"/>
                    <a:pt x="2891" y="5"/>
                  </a:cubicBezTo>
                  <a:cubicBezTo>
                    <a:pt x="2890" y="2"/>
                    <a:pt x="2884" y="1"/>
                    <a:pt x="287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25"/>
            <p:cNvSpPr/>
            <p:nvPr/>
          </p:nvSpPr>
          <p:spPr>
            <a:xfrm>
              <a:off x="6977662" y="4267946"/>
              <a:ext cx="119963" cy="388831"/>
            </a:xfrm>
            <a:custGeom>
              <a:avLst/>
              <a:gdLst/>
              <a:ahLst/>
              <a:cxnLst/>
              <a:rect l="l" t="t" r="r" b="b"/>
              <a:pathLst>
                <a:path w="3743" h="12132" extrusionOk="0">
                  <a:moveTo>
                    <a:pt x="3743" y="1"/>
                  </a:moveTo>
                  <a:lnTo>
                    <a:pt x="0" y="135"/>
                  </a:lnTo>
                  <a:lnTo>
                    <a:pt x="0" y="12131"/>
                  </a:lnTo>
                  <a:lnTo>
                    <a:pt x="1604" y="12131"/>
                  </a:lnTo>
                  <a:lnTo>
                    <a:pt x="374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25"/>
            <p:cNvSpPr/>
            <p:nvPr/>
          </p:nvSpPr>
          <p:spPr>
            <a:xfrm>
              <a:off x="7441394" y="4267946"/>
              <a:ext cx="120540" cy="388831"/>
            </a:xfrm>
            <a:custGeom>
              <a:avLst/>
              <a:gdLst/>
              <a:ahLst/>
              <a:cxnLst/>
              <a:rect l="l" t="t" r="r" b="b"/>
              <a:pathLst>
                <a:path w="3761" h="12132" extrusionOk="0">
                  <a:moveTo>
                    <a:pt x="1" y="1"/>
                  </a:moveTo>
                  <a:lnTo>
                    <a:pt x="2156" y="12131"/>
                  </a:lnTo>
                  <a:lnTo>
                    <a:pt x="3760" y="12131"/>
                  </a:lnTo>
                  <a:lnTo>
                    <a:pt x="3760" y="13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25"/>
            <p:cNvSpPr/>
            <p:nvPr/>
          </p:nvSpPr>
          <p:spPr>
            <a:xfrm>
              <a:off x="7769682" y="4267946"/>
              <a:ext cx="120508" cy="388831"/>
            </a:xfrm>
            <a:custGeom>
              <a:avLst/>
              <a:gdLst/>
              <a:ahLst/>
              <a:cxnLst/>
              <a:rect l="l" t="t" r="r" b="b"/>
              <a:pathLst>
                <a:path w="3760" h="12132" extrusionOk="0">
                  <a:moveTo>
                    <a:pt x="0" y="1"/>
                  </a:moveTo>
                  <a:lnTo>
                    <a:pt x="2156" y="12131"/>
                  </a:lnTo>
                  <a:lnTo>
                    <a:pt x="3760" y="12131"/>
                  </a:lnTo>
                  <a:lnTo>
                    <a:pt x="3760" y="13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25"/>
            <p:cNvSpPr/>
            <p:nvPr/>
          </p:nvSpPr>
          <p:spPr>
            <a:xfrm>
              <a:off x="6510149" y="3406827"/>
              <a:ext cx="375979" cy="873907"/>
            </a:xfrm>
            <a:custGeom>
              <a:avLst/>
              <a:gdLst/>
              <a:ahLst/>
              <a:cxnLst/>
              <a:rect l="l" t="t" r="r" b="b"/>
              <a:pathLst>
                <a:path w="11731" h="27267" extrusionOk="0">
                  <a:moveTo>
                    <a:pt x="5548" y="0"/>
                  </a:moveTo>
                  <a:cubicBezTo>
                    <a:pt x="4075" y="0"/>
                    <a:pt x="2636" y="293"/>
                    <a:pt x="1939" y="1271"/>
                  </a:cubicBezTo>
                  <a:cubicBezTo>
                    <a:pt x="184" y="3711"/>
                    <a:pt x="1" y="27170"/>
                    <a:pt x="1" y="27170"/>
                  </a:cubicBezTo>
                  <a:cubicBezTo>
                    <a:pt x="1" y="27170"/>
                    <a:pt x="5028" y="27266"/>
                    <a:pt x="8439" y="27266"/>
                  </a:cubicBezTo>
                  <a:cubicBezTo>
                    <a:pt x="10145" y="27266"/>
                    <a:pt x="11446" y="27242"/>
                    <a:pt x="11513" y="27170"/>
                  </a:cubicBezTo>
                  <a:cubicBezTo>
                    <a:pt x="11730" y="26969"/>
                    <a:pt x="10026" y="653"/>
                    <a:pt x="10026" y="653"/>
                  </a:cubicBezTo>
                  <a:cubicBezTo>
                    <a:pt x="10026" y="653"/>
                    <a:pt x="7748" y="0"/>
                    <a:pt x="554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25"/>
            <p:cNvSpPr/>
            <p:nvPr/>
          </p:nvSpPr>
          <p:spPr>
            <a:xfrm>
              <a:off x="6804144" y="2531830"/>
              <a:ext cx="1086046" cy="1608718"/>
            </a:xfrm>
            <a:custGeom>
              <a:avLst/>
              <a:gdLst/>
              <a:ahLst/>
              <a:cxnLst/>
              <a:rect l="l" t="t" r="r" b="b"/>
              <a:pathLst>
                <a:path w="33886" h="50194" extrusionOk="0">
                  <a:moveTo>
                    <a:pt x="24423" y="1"/>
                  </a:moveTo>
                  <a:cubicBezTo>
                    <a:pt x="24403" y="1"/>
                    <a:pt x="24382" y="1"/>
                    <a:pt x="24362" y="1"/>
                  </a:cubicBezTo>
                  <a:lnTo>
                    <a:pt x="9424" y="1"/>
                  </a:lnTo>
                  <a:cubicBezTo>
                    <a:pt x="4195" y="1"/>
                    <a:pt x="1" y="4295"/>
                    <a:pt x="118" y="9525"/>
                  </a:cubicBezTo>
                  <a:lnTo>
                    <a:pt x="1070" y="50193"/>
                  </a:lnTo>
                  <a:lnTo>
                    <a:pt x="33568" y="50193"/>
                  </a:lnTo>
                  <a:lnTo>
                    <a:pt x="33836" y="9491"/>
                  </a:lnTo>
                  <a:cubicBezTo>
                    <a:pt x="33885" y="4265"/>
                    <a:pt x="29658" y="1"/>
                    <a:pt x="2442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25"/>
            <p:cNvSpPr/>
            <p:nvPr/>
          </p:nvSpPr>
          <p:spPr>
            <a:xfrm>
              <a:off x="6572262" y="3855335"/>
              <a:ext cx="1307768" cy="420143"/>
            </a:xfrm>
            <a:custGeom>
              <a:avLst/>
              <a:gdLst/>
              <a:ahLst/>
              <a:cxnLst/>
              <a:rect l="l" t="t" r="r" b="b"/>
              <a:pathLst>
                <a:path w="40804" h="13109" extrusionOk="0">
                  <a:moveTo>
                    <a:pt x="19728" y="0"/>
                  </a:moveTo>
                  <a:cubicBezTo>
                    <a:pt x="13401" y="0"/>
                    <a:pt x="6918" y="126"/>
                    <a:pt x="6918" y="126"/>
                  </a:cubicBezTo>
                  <a:cubicBezTo>
                    <a:pt x="6918" y="126"/>
                    <a:pt x="452" y="377"/>
                    <a:pt x="1" y="8380"/>
                  </a:cubicBezTo>
                  <a:lnTo>
                    <a:pt x="1" y="13109"/>
                  </a:lnTo>
                  <a:lnTo>
                    <a:pt x="40803" y="13109"/>
                  </a:lnTo>
                  <a:lnTo>
                    <a:pt x="40803" y="8898"/>
                  </a:lnTo>
                  <a:cubicBezTo>
                    <a:pt x="40803" y="8898"/>
                    <a:pt x="35039" y="410"/>
                    <a:pt x="28272" y="126"/>
                  </a:cubicBezTo>
                  <a:cubicBezTo>
                    <a:pt x="26016" y="32"/>
                    <a:pt x="22892" y="0"/>
                    <a:pt x="1972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25"/>
            <p:cNvSpPr/>
            <p:nvPr/>
          </p:nvSpPr>
          <p:spPr>
            <a:xfrm>
              <a:off x="6554057" y="3855014"/>
              <a:ext cx="907207" cy="413125"/>
            </a:xfrm>
            <a:custGeom>
              <a:avLst/>
              <a:gdLst/>
              <a:ahLst/>
              <a:cxnLst/>
              <a:rect l="l" t="t" r="r" b="b"/>
              <a:pathLst>
                <a:path w="28306" h="12890" extrusionOk="0">
                  <a:moveTo>
                    <a:pt x="9133" y="0"/>
                  </a:moveTo>
                  <a:cubicBezTo>
                    <a:pt x="7145" y="0"/>
                    <a:pt x="5217" y="133"/>
                    <a:pt x="3543" y="1423"/>
                  </a:cubicBezTo>
                  <a:cubicBezTo>
                    <a:pt x="385" y="3896"/>
                    <a:pt x="1" y="9059"/>
                    <a:pt x="335" y="12751"/>
                  </a:cubicBezTo>
                  <a:cubicBezTo>
                    <a:pt x="343" y="12843"/>
                    <a:pt x="414" y="12889"/>
                    <a:pt x="483" y="12889"/>
                  </a:cubicBezTo>
                  <a:cubicBezTo>
                    <a:pt x="552" y="12889"/>
                    <a:pt x="619" y="12843"/>
                    <a:pt x="619" y="12751"/>
                  </a:cubicBezTo>
                  <a:cubicBezTo>
                    <a:pt x="218" y="8357"/>
                    <a:pt x="953" y="1958"/>
                    <a:pt x="5932" y="554"/>
                  </a:cubicBezTo>
                  <a:cubicBezTo>
                    <a:pt x="6831" y="299"/>
                    <a:pt x="7809" y="238"/>
                    <a:pt x="8789" y="238"/>
                  </a:cubicBezTo>
                  <a:cubicBezTo>
                    <a:pt x="9668" y="238"/>
                    <a:pt x="10550" y="287"/>
                    <a:pt x="11379" y="287"/>
                  </a:cubicBezTo>
                  <a:lnTo>
                    <a:pt x="28121" y="387"/>
                  </a:lnTo>
                  <a:cubicBezTo>
                    <a:pt x="28305" y="370"/>
                    <a:pt x="28305" y="103"/>
                    <a:pt x="28121" y="103"/>
                  </a:cubicBezTo>
                  <a:cubicBezTo>
                    <a:pt x="21973" y="70"/>
                    <a:pt x="15807" y="36"/>
                    <a:pt x="9658" y="3"/>
                  </a:cubicBezTo>
                  <a:cubicBezTo>
                    <a:pt x="9483" y="1"/>
                    <a:pt x="9308" y="0"/>
                    <a:pt x="913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25"/>
            <p:cNvSpPr/>
            <p:nvPr/>
          </p:nvSpPr>
          <p:spPr>
            <a:xfrm>
              <a:off x="6955708" y="2557534"/>
              <a:ext cx="706895" cy="844005"/>
            </a:xfrm>
            <a:custGeom>
              <a:avLst/>
              <a:gdLst/>
              <a:ahLst/>
              <a:cxnLst/>
              <a:rect l="l" t="t" r="r" b="b"/>
              <a:pathLst>
                <a:path w="22056" h="26334" extrusionOk="0">
                  <a:moveTo>
                    <a:pt x="6416" y="1"/>
                  </a:moveTo>
                  <a:cubicBezTo>
                    <a:pt x="4428" y="18"/>
                    <a:pt x="2807" y="68"/>
                    <a:pt x="1705" y="168"/>
                  </a:cubicBezTo>
                  <a:cubicBezTo>
                    <a:pt x="1420" y="201"/>
                    <a:pt x="1187" y="235"/>
                    <a:pt x="969" y="252"/>
                  </a:cubicBezTo>
                  <a:cubicBezTo>
                    <a:pt x="752" y="285"/>
                    <a:pt x="568" y="318"/>
                    <a:pt x="435" y="335"/>
                  </a:cubicBezTo>
                  <a:cubicBezTo>
                    <a:pt x="284" y="369"/>
                    <a:pt x="134" y="419"/>
                    <a:pt x="0" y="469"/>
                  </a:cubicBezTo>
                  <a:cubicBezTo>
                    <a:pt x="34" y="469"/>
                    <a:pt x="67" y="452"/>
                    <a:pt x="117" y="452"/>
                  </a:cubicBezTo>
                  <a:cubicBezTo>
                    <a:pt x="184" y="435"/>
                    <a:pt x="284" y="402"/>
                    <a:pt x="435" y="369"/>
                  </a:cubicBezTo>
                  <a:lnTo>
                    <a:pt x="969" y="302"/>
                  </a:lnTo>
                  <a:cubicBezTo>
                    <a:pt x="1187" y="285"/>
                    <a:pt x="1420" y="252"/>
                    <a:pt x="1705" y="235"/>
                  </a:cubicBezTo>
                  <a:cubicBezTo>
                    <a:pt x="2679" y="162"/>
                    <a:pt x="4022" y="115"/>
                    <a:pt x="5665" y="115"/>
                  </a:cubicBezTo>
                  <a:cubicBezTo>
                    <a:pt x="5909" y="115"/>
                    <a:pt x="6159" y="116"/>
                    <a:pt x="6416" y="118"/>
                  </a:cubicBezTo>
                  <a:cubicBezTo>
                    <a:pt x="7419" y="118"/>
                    <a:pt x="8505" y="118"/>
                    <a:pt x="9674" y="151"/>
                  </a:cubicBezTo>
                  <a:cubicBezTo>
                    <a:pt x="10844" y="185"/>
                    <a:pt x="12097" y="151"/>
                    <a:pt x="13401" y="335"/>
                  </a:cubicBezTo>
                  <a:cubicBezTo>
                    <a:pt x="14069" y="402"/>
                    <a:pt x="14737" y="536"/>
                    <a:pt x="15389" y="686"/>
                  </a:cubicBezTo>
                  <a:cubicBezTo>
                    <a:pt x="16074" y="853"/>
                    <a:pt x="16726" y="1087"/>
                    <a:pt x="17360" y="1388"/>
                  </a:cubicBezTo>
                  <a:cubicBezTo>
                    <a:pt x="17995" y="1739"/>
                    <a:pt x="18563" y="2173"/>
                    <a:pt x="19081" y="2691"/>
                  </a:cubicBezTo>
                  <a:cubicBezTo>
                    <a:pt x="19616" y="3209"/>
                    <a:pt x="20067" y="3810"/>
                    <a:pt x="20418" y="4462"/>
                  </a:cubicBezTo>
                  <a:cubicBezTo>
                    <a:pt x="20585" y="4796"/>
                    <a:pt x="20719" y="5147"/>
                    <a:pt x="20819" y="5498"/>
                  </a:cubicBezTo>
                  <a:cubicBezTo>
                    <a:pt x="20903" y="5866"/>
                    <a:pt x="20953" y="6233"/>
                    <a:pt x="20986" y="6601"/>
                  </a:cubicBezTo>
                  <a:cubicBezTo>
                    <a:pt x="21070" y="7336"/>
                    <a:pt x="21153" y="8054"/>
                    <a:pt x="21220" y="8773"/>
                  </a:cubicBezTo>
                  <a:cubicBezTo>
                    <a:pt x="21354" y="10193"/>
                    <a:pt x="21454" y="11580"/>
                    <a:pt x="21554" y="12883"/>
                  </a:cubicBezTo>
                  <a:cubicBezTo>
                    <a:pt x="21721" y="15523"/>
                    <a:pt x="21805" y="17896"/>
                    <a:pt x="21872" y="19884"/>
                  </a:cubicBezTo>
                  <a:cubicBezTo>
                    <a:pt x="21922" y="21872"/>
                    <a:pt x="21955" y="23476"/>
                    <a:pt x="21989" y="24596"/>
                  </a:cubicBezTo>
                  <a:cubicBezTo>
                    <a:pt x="22005" y="25147"/>
                    <a:pt x="22022" y="25582"/>
                    <a:pt x="22022" y="25882"/>
                  </a:cubicBezTo>
                  <a:cubicBezTo>
                    <a:pt x="22039" y="26016"/>
                    <a:pt x="22039" y="26133"/>
                    <a:pt x="22039" y="26217"/>
                  </a:cubicBezTo>
                  <a:cubicBezTo>
                    <a:pt x="22039" y="26250"/>
                    <a:pt x="22039" y="26283"/>
                    <a:pt x="22056" y="26334"/>
                  </a:cubicBezTo>
                  <a:cubicBezTo>
                    <a:pt x="22056" y="26283"/>
                    <a:pt x="22056" y="26250"/>
                    <a:pt x="22056" y="26217"/>
                  </a:cubicBezTo>
                  <a:cubicBezTo>
                    <a:pt x="22056" y="26133"/>
                    <a:pt x="22056" y="26016"/>
                    <a:pt x="22056" y="25882"/>
                  </a:cubicBezTo>
                  <a:cubicBezTo>
                    <a:pt x="22056" y="25582"/>
                    <a:pt x="22056" y="25147"/>
                    <a:pt x="22039" y="24596"/>
                  </a:cubicBezTo>
                  <a:cubicBezTo>
                    <a:pt x="22039" y="23476"/>
                    <a:pt x="22022" y="21872"/>
                    <a:pt x="21972" y="19867"/>
                  </a:cubicBezTo>
                  <a:cubicBezTo>
                    <a:pt x="21922" y="17879"/>
                    <a:pt x="21838" y="15506"/>
                    <a:pt x="21688" y="12883"/>
                  </a:cubicBezTo>
                  <a:cubicBezTo>
                    <a:pt x="21604" y="11563"/>
                    <a:pt x="21487" y="10176"/>
                    <a:pt x="21354" y="8756"/>
                  </a:cubicBezTo>
                  <a:cubicBezTo>
                    <a:pt x="21287" y="8038"/>
                    <a:pt x="21220" y="7319"/>
                    <a:pt x="21120" y="6584"/>
                  </a:cubicBezTo>
                  <a:cubicBezTo>
                    <a:pt x="21103" y="6200"/>
                    <a:pt x="21036" y="5832"/>
                    <a:pt x="20953" y="5465"/>
                  </a:cubicBezTo>
                  <a:cubicBezTo>
                    <a:pt x="20853" y="5097"/>
                    <a:pt x="20719" y="4729"/>
                    <a:pt x="20535" y="4395"/>
                  </a:cubicBezTo>
                  <a:cubicBezTo>
                    <a:pt x="20184" y="3727"/>
                    <a:pt x="19716" y="3109"/>
                    <a:pt x="19182" y="2591"/>
                  </a:cubicBezTo>
                  <a:cubicBezTo>
                    <a:pt x="18664" y="2056"/>
                    <a:pt x="18062" y="1622"/>
                    <a:pt x="17427" y="1271"/>
                  </a:cubicBezTo>
                  <a:cubicBezTo>
                    <a:pt x="16776" y="953"/>
                    <a:pt x="16107" y="719"/>
                    <a:pt x="15422" y="552"/>
                  </a:cubicBezTo>
                  <a:cubicBezTo>
                    <a:pt x="14771" y="402"/>
                    <a:pt x="14102" y="268"/>
                    <a:pt x="13417" y="201"/>
                  </a:cubicBezTo>
                  <a:cubicBezTo>
                    <a:pt x="12114" y="18"/>
                    <a:pt x="10844" y="51"/>
                    <a:pt x="9674" y="18"/>
                  </a:cubicBezTo>
                  <a:cubicBezTo>
                    <a:pt x="8505" y="1"/>
                    <a:pt x="7419" y="1"/>
                    <a:pt x="641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25"/>
            <p:cNvSpPr/>
            <p:nvPr/>
          </p:nvSpPr>
          <p:spPr>
            <a:xfrm>
              <a:off x="7646514" y="2915500"/>
              <a:ext cx="74997" cy="26313"/>
            </a:xfrm>
            <a:custGeom>
              <a:avLst/>
              <a:gdLst/>
              <a:ahLst/>
              <a:cxnLst/>
              <a:rect l="l" t="t" r="r" b="b"/>
              <a:pathLst>
                <a:path w="2340" h="821" extrusionOk="0">
                  <a:moveTo>
                    <a:pt x="2311" y="1"/>
                  </a:moveTo>
                  <a:cubicBezTo>
                    <a:pt x="2192" y="1"/>
                    <a:pt x="1711" y="153"/>
                    <a:pt x="1153" y="344"/>
                  </a:cubicBezTo>
                  <a:cubicBezTo>
                    <a:pt x="502" y="561"/>
                    <a:pt x="0" y="779"/>
                    <a:pt x="17" y="812"/>
                  </a:cubicBezTo>
                  <a:cubicBezTo>
                    <a:pt x="19" y="818"/>
                    <a:pt x="28" y="821"/>
                    <a:pt x="44" y="821"/>
                  </a:cubicBezTo>
                  <a:cubicBezTo>
                    <a:pt x="161" y="821"/>
                    <a:pt x="631" y="669"/>
                    <a:pt x="1203" y="478"/>
                  </a:cubicBezTo>
                  <a:cubicBezTo>
                    <a:pt x="1838" y="261"/>
                    <a:pt x="2339" y="43"/>
                    <a:pt x="2339" y="10"/>
                  </a:cubicBezTo>
                  <a:cubicBezTo>
                    <a:pt x="2337" y="4"/>
                    <a:pt x="2328" y="1"/>
                    <a:pt x="231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25"/>
            <p:cNvSpPr/>
            <p:nvPr/>
          </p:nvSpPr>
          <p:spPr>
            <a:xfrm>
              <a:off x="7647059" y="2987356"/>
              <a:ext cx="33749" cy="4743"/>
            </a:xfrm>
            <a:custGeom>
              <a:avLst/>
              <a:gdLst/>
              <a:ahLst/>
              <a:cxnLst/>
              <a:rect l="l" t="t" r="r" b="b"/>
              <a:pathLst>
                <a:path w="1053" h="148" extrusionOk="0">
                  <a:moveTo>
                    <a:pt x="324" y="1"/>
                  </a:moveTo>
                  <a:cubicBezTo>
                    <a:pt x="132" y="1"/>
                    <a:pt x="0" y="19"/>
                    <a:pt x="0" y="57"/>
                  </a:cubicBezTo>
                  <a:cubicBezTo>
                    <a:pt x="0" y="90"/>
                    <a:pt x="234" y="141"/>
                    <a:pt x="518" y="141"/>
                  </a:cubicBezTo>
                  <a:cubicBezTo>
                    <a:pt x="599" y="145"/>
                    <a:pt x="674" y="147"/>
                    <a:pt x="742" y="147"/>
                  </a:cubicBezTo>
                  <a:cubicBezTo>
                    <a:pt x="927" y="147"/>
                    <a:pt x="1053" y="132"/>
                    <a:pt x="1053" y="107"/>
                  </a:cubicBezTo>
                  <a:cubicBezTo>
                    <a:pt x="1053" y="57"/>
                    <a:pt x="819" y="24"/>
                    <a:pt x="535" y="7"/>
                  </a:cubicBezTo>
                  <a:cubicBezTo>
                    <a:pt x="459" y="3"/>
                    <a:pt x="388" y="1"/>
                    <a:pt x="32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25"/>
            <p:cNvSpPr/>
            <p:nvPr/>
          </p:nvSpPr>
          <p:spPr>
            <a:xfrm>
              <a:off x="7353577" y="2960787"/>
              <a:ext cx="47690" cy="45575"/>
            </a:xfrm>
            <a:custGeom>
              <a:avLst/>
              <a:gdLst/>
              <a:ahLst/>
              <a:cxnLst/>
              <a:rect l="l" t="t" r="r" b="b"/>
              <a:pathLst>
                <a:path w="1488" h="1422" extrusionOk="0">
                  <a:moveTo>
                    <a:pt x="652" y="0"/>
                  </a:moveTo>
                  <a:lnTo>
                    <a:pt x="652" y="0"/>
                  </a:lnTo>
                  <a:cubicBezTo>
                    <a:pt x="652" y="0"/>
                    <a:pt x="585" y="0"/>
                    <a:pt x="485" y="34"/>
                  </a:cubicBezTo>
                  <a:cubicBezTo>
                    <a:pt x="352" y="84"/>
                    <a:pt x="218" y="201"/>
                    <a:pt x="151" y="318"/>
                  </a:cubicBezTo>
                  <a:cubicBezTo>
                    <a:pt x="17" y="518"/>
                    <a:pt x="1" y="769"/>
                    <a:pt x="101" y="986"/>
                  </a:cubicBezTo>
                  <a:cubicBezTo>
                    <a:pt x="213" y="1257"/>
                    <a:pt x="476" y="1422"/>
                    <a:pt x="747" y="1422"/>
                  </a:cubicBezTo>
                  <a:cubicBezTo>
                    <a:pt x="760" y="1422"/>
                    <a:pt x="773" y="1421"/>
                    <a:pt x="786" y="1421"/>
                  </a:cubicBezTo>
                  <a:cubicBezTo>
                    <a:pt x="1087" y="1387"/>
                    <a:pt x="1337" y="1187"/>
                    <a:pt x="1421" y="903"/>
                  </a:cubicBezTo>
                  <a:cubicBezTo>
                    <a:pt x="1488" y="669"/>
                    <a:pt x="1404" y="418"/>
                    <a:pt x="1204" y="251"/>
                  </a:cubicBezTo>
                  <a:cubicBezTo>
                    <a:pt x="1087" y="151"/>
                    <a:pt x="936" y="101"/>
                    <a:pt x="786" y="101"/>
                  </a:cubicBezTo>
                  <a:cubicBezTo>
                    <a:pt x="686" y="117"/>
                    <a:pt x="619" y="151"/>
                    <a:pt x="636" y="151"/>
                  </a:cubicBezTo>
                  <a:cubicBezTo>
                    <a:pt x="636" y="159"/>
                    <a:pt x="648" y="159"/>
                    <a:pt x="673" y="159"/>
                  </a:cubicBezTo>
                  <a:cubicBezTo>
                    <a:pt x="698" y="159"/>
                    <a:pt x="736" y="159"/>
                    <a:pt x="786" y="168"/>
                  </a:cubicBezTo>
                  <a:cubicBezTo>
                    <a:pt x="920" y="184"/>
                    <a:pt x="1053" y="234"/>
                    <a:pt x="1137" y="335"/>
                  </a:cubicBezTo>
                  <a:cubicBezTo>
                    <a:pt x="1287" y="468"/>
                    <a:pt x="1354" y="669"/>
                    <a:pt x="1287" y="853"/>
                  </a:cubicBezTo>
                  <a:cubicBezTo>
                    <a:pt x="1220" y="1087"/>
                    <a:pt x="1020" y="1254"/>
                    <a:pt x="786" y="1287"/>
                  </a:cubicBezTo>
                  <a:cubicBezTo>
                    <a:pt x="535" y="1287"/>
                    <a:pt x="318" y="1153"/>
                    <a:pt x="218" y="936"/>
                  </a:cubicBezTo>
                  <a:cubicBezTo>
                    <a:pt x="134" y="752"/>
                    <a:pt x="134" y="552"/>
                    <a:pt x="235" y="368"/>
                  </a:cubicBezTo>
                  <a:cubicBezTo>
                    <a:pt x="335" y="218"/>
                    <a:pt x="469" y="84"/>
                    <a:pt x="65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25"/>
            <p:cNvSpPr/>
            <p:nvPr/>
          </p:nvSpPr>
          <p:spPr>
            <a:xfrm>
              <a:off x="7345564" y="2844574"/>
              <a:ext cx="46056" cy="123745"/>
            </a:xfrm>
            <a:custGeom>
              <a:avLst/>
              <a:gdLst/>
              <a:ahLst/>
              <a:cxnLst/>
              <a:rect l="l" t="t" r="r" b="b"/>
              <a:pathLst>
                <a:path w="1437" h="3861" extrusionOk="0">
                  <a:moveTo>
                    <a:pt x="1420" y="1"/>
                  </a:moveTo>
                  <a:cubicBezTo>
                    <a:pt x="1421" y="3"/>
                    <a:pt x="1422" y="6"/>
                    <a:pt x="1421" y="9"/>
                  </a:cubicBezTo>
                  <a:lnTo>
                    <a:pt x="1421" y="9"/>
                  </a:lnTo>
                  <a:cubicBezTo>
                    <a:pt x="1426" y="6"/>
                    <a:pt x="1432" y="3"/>
                    <a:pt x="1437" y="1"/>
                  </a:cubicBezTo>
                  <a:close/>
                  <a:moveTo>
                    <a:pt x="1421" y="9"/>
                  </a:moveTo>
                  <a:cubicBezTo>
                    <a:pt x="1228" y="108"/>
                    <a:pt x="1066" y="239"/>
                    <a:pt x="936" y="402"/>
                  </a:cubicBezTo>
                  <a:cubicBezTo>
                    <a:pt x="201" y="1187"/>
                    <a:pt x="0" y="2323"/>
                    <a:pt x="401" y="3309"/>
                  </a:cubicBezTo>
                  <a:cubicBezTo>
                    <a:pt x="468" y="3509"/>
                    <a:pt x="568" y="3710"/>
                    <a:pt x="719" y="3860"/>
                  </a:cubicBezTo>
                  <a:cubicBezTo>
                    <a:pt x="752" y="3844"/>
                    <a:pt x="618" y="3643"/>
                    <a:pt x="485" y="3276"/>
                  </a:cubicBezTo>
                  <a:cubicBezTo>
                    <a:pt x="167" y="2323"/>
                    <a:pt x="351" y="1254"/>
                    <a:pt x="1003" y="469"/>
                  </a:cubicBezTo>
                  <a:cubicBezTo>
                    <a:pt x="1236" y="188"/>
                    <a:pt x="1412" y="53"/>
                    <a:pt x="1421" y="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25"/>
            <p:cNvSpPr/>
            <p:nvPr/>
          </p:nvSpPr>
          <p:spPr>
            <a:xfrm>
              <a:off x="7348769" y="3002420"/>
              <a:ext cx="31633" cy="132431"/>
            </a:xfrm>
            <a:custGeom>
              <a:avLst/>
              <a:gdLst/>
              <a:ahLst/>
              <a:cxnLst/>
              <a:rect l="l" t="t" r="r" b="b"/>
              <a:pathLst>
                <a:path w="987" h="4132" extrusionOk="0">
                  <a:moveTo>
                    <a:pt x="919" y="1"/>
                  </a:moveTo>
                  <a:cubicBezTo>
                    <a:pt x="886" y="1"/>
                    <a:pt x="836" y="5"/>
                    <a:pt x="769" y="21"/>
                  </a:cubicBezTo>
                  <a:cubicBezTo>
                    <a:pt x="602" y="72"/>
                    <a:pt x="451" y="172"/>
                    <a:pt x="334" y="305"/>
                  </a:cubicBezTo>
                  <a:cubicBezTo>
                    <a:pt x="184" y="523"/>
                    <a:pt x="84" y="757"/>
                    <a:pt x="50" y="1024"/>
                  </a:cubicBezTo>
                  <a:cubicBezTo>
                    <a:pt x="17" y="1341"/>
                    <a:pt x="0" y="1642"/>
                    <a:pt x="34" y="1960"/>
                  </a:cubicBezTo>
                  <a:cubicBezTo>
                    <a:pt x="84" y="2528"/>
                    <a:pt x="268" y="3079"/>
                    <a:pt x="535" y="3564"/>
                  </a:cubicBezTo>
                  <a:cubicBezTo>
                    <a:pt x="652" y="3781"/>
                    <a:pt x="786" y="3965"/>
                    <a:pt x="953" y="4132"/>
                  </a:cubicBezTo>
                  <a:cubicBezTo>
                    <a:pt x="986" y="4115"/>
                    <a:pt x="819" y="3898"/>
                    <a:pt x="635" y="3530"/>
                  </a:cubicBezTo>
                  <a:cubicBezTo>
                    <a:pt x="385" y="3029"/>
                    <a:pt x="234" y="2494"/>
                    <a:pt x="184" y="1943"/>
                  </a:cubicBezTo>
                  <a:cubicBezTo>
                    <a:pt x="117" y="1308"/>
                    <a:pt x="167" y="706"/>
                    <a:pt x="418" y="372"/>
                  </a:cubicBezTo>
                  <a:cubicBezTo>
                    <a:pt x="552" y="189"/>
                    <a:pt x="752" y="55"/>
                    <a:pt x="969" y="5"/>
                  </a:cubicBezTo>
                  <a:cubicBezTo>
                    <a:pt x="969" y="5"/>
                    <a:pt x="953" y="1"/>
                    <a:pt x="91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25"/>
            <p:cNvSpPr/>
            <p:nvPr/>
          </p:nvSpPr>
          <p:spPr>
            <a:xfrm>
              <a:off x="7304316" y="2972581"/>
              <a:ext cx="47146" cy="9262"/>
            </a:xfrm>
            <a:custGeom>
              <a:avLst/>
              <a:gdLst/>
              <a:ahLst/>
              <a:cxnLst/>
              <a:rect l="l" t="t" r="r" b="b"/>
              <a:pathLst>
                <a:path w="1471" h="289" extrusionOk="0">
                  <a:moveTo>
                    <a:pt x="736" y="0"/>
                  </a:moveTo>
                  <a:cubicBezTo>
                    <a:pt x="285" y="0"/>
                    <a:pt x="1" y="251"/>
                    <a:pt x="34" y="284"/>
                  </a:cubicBezTo>
                  <a:cubicBezTo>
                    <a:pt x="35" y="287"/>
                    <a:pt x="39" y="288"/>
                    <a:pt x="44" y="288"/>
                  </a:cubicBezTo>
                  <a:cubicBezTo>
                    <a:pt x="99" y="288"/>
                    <a:pt x="368" y="134"/>
                    <a:pt x="736" y="134"/>
                  </a:cubicBezTo>
                  <a:cubicBezTo>
                    <a:pt x="1100" y="134"/>
                    <a:pt x="1368" y="272"/>
                    <a:pt x="1426" y="272"/>
                  </a:cubicBezTo>
                  <a:cubicBezTo>
                    <a:pt x="1432" y="272"/>
                    <a:pt x="1436" y="270"/>
                    <a:pt x="1437" y="267"/>
                  </a:cubicBezTo>
                  <a:cubicBezTo>
                    <a:pt x="1471" y="251"/>
                    <a:pt x="1187" y="0"/>
                    <a:pt x="73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25"/>
            <p:cNvSpPr/>
            <p:nvPr/>
          </p:nvSpPr>
          <p:spPr>
            <a:xfrm>
              <a:off x="7048877" y="2960787"/>
              <a:ext cx="47690" cy="45575"/>
            </a:xfrm>
            <a:custGeom>
              <a:avLst/>
              <a:gdLst/>
              <a:ahLst/>
              <a:cxnLst/>
              <a:rect l="l" t="t" r="r" b="b"/>
              <a:pathLst>
                <a:path w="1488" h="1422" extrusionOk="0">
                  <a:moveTo>
                    <a:pt x="652" y="0"/>
                  </a:moveTo>
                  <a:cubicBezTo>
                    <a:pt x="652" y="0"/>
                    <a:pt x="585" y="0"/>
                    <a:pt x="485" y="34"/>
                  </a:cubicBezTo>
                  <a:cubicBezTo>
                    <a:pt x="351" y="84"/>
                    <a:pt x="234" y="201"/>
                    <a:pt x="151" y="318"/>
                  </a:cubicBezTo>
                  <a:cubicBezTo>
                    <a:pt x="17" y="518"/>
                    <a:pt x="1" y="769"/>
                    <a:pt x="101" y="986"/>
                  </a:cubicBezTo>
                  <a:cubicBezTo>
                    <a:pt x="212" y="1257"/>
                    <a:pt x="476" y="1422"/>
                    <a:pt x="761" y="1422"/>
                  </a:cubicBezTo>
                  <a:cubicBezTo>
                    <a:pt x="775" y="1422"/>
                    <a:pt x="789" y="1421"/>
                    <a:pt x="803" y="1421"/>
                  </a:cubicBezTo>
                  <a:cubicBezTo>
                    <a:pt x="1087" y="1387"/>
                    <a:pt x="1337" y="1187"/>
                    <a:pt x="1421" y="903"/>
                  </a:cubicBezTo>
                  <a:cubicBezTo>
                    <a:pt x="1488" y="652"/>
                    <a:pt x="1404" y="418"/>
                    <a:pt x="1220" y="251"/>
                  </a:cubicBezTo>
                  <a:cubicBezTo>
                    <a:pt x="1103" y="151"/>
                    <a:pt x="936" y="101"/>
                    <a:pt x="786" y="101"/>
                  </a:cubicBezTo>
                  <a:cubicBezTo>
                    <a:pt x="686" y="117"/>
                    <a:pt x="635" y="151"/>
                    <a:pt x="635" y="151"/>
                  </a:cubicBezTo>
                  <a:cubicBezTo>
                    <a:pt x="635" y="159"/>
                    <a:pt x="648" y="159"/>
                    <a:pt x="673" y="159"/>
                  </a:cubicBezTo>
                  <a:cubicBezTo>
                    <a:pt x="698" y="159"/>
                    <a:pt x="736" y="159"/>
                    <a:pt x="786" y="168"/>
                  </a:cubicBezTo>
                  <a:cubicBezTo>
                    <a:pt x="919" y="184"/>
                    <a:pt x="1053" y="234"/>
                    <a:pt x="1153" y="335"/>
                  </a:cubicBezTo>
                  <a:cubicBezTo>
                    <a:pt x="1287" y="468"/>
                    <a:pt x="1354" y="669"/>
                    <a:pt x="1287" y="853"/>
                  </a:cubicBezTo>
                  <a:cubicBezTo>
                    <a:pt x="1220" y="1087"/>
                    <a:pt x="1020" y="1254"/>
                    <a:pt x="786" y="1287"/>
                  </a:cubicBezTo>
                  <a:cubicBezTo>
                    <a:pt x="552" y="1287"/>
                    <a:pt x="318" y="1153"/>
                    <a:pt x="218" y="936"/>
                  </a:cubicBezTo>
                  <a:cubicBezTo>
                    <a:pt x="134" y="752"/>
                    <a:pt x="134" y="552"/>
                    <a:pt x="234" y="368"/>
                  </a:cubicBezTo>
                  <a:cubicBezTo>
                    <a:pt x="335" y="218"/>
                    <a:pt x="468" y="84"/>
                    <a:pt x="65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25"/>
            <p:cNvSpPr/>
            <p:nvPr/>
          </p:nvSpPr>
          <p:spPr>
            <a:xfrm>
              <a:off x="7040833" y="2844574"/>
              <a:ext cx="46088" cy="123745"/>
            </a:xfrm>
            <a:custGeom>
              <a:avLst/>
              <a:gdLst/>
              <a:ahLst/>
              <a:cxnLst/>
              <a:rect l="l" t="t" r="r" b="b"/>
              <a:pathLst>
                <a:path w="1438" h="3861" extrusionOk="0">
                  <a:moveTo>
                    <a:pt x="1438" y="1"/>
                  </a:moveTo>
                  <a:lnTo>
                    <a:pt x="1438" y="1"/>
                  </a:lnTo>
                  <a:cubicBezTo>
                    <a:pt x="1237" y="101"/>
                    <a:pt x="1070" y="235"/>
                    <a:pt x="937" y="402"/>
                  </a:cubicBezTo>
                  <a:cubicBezTo>
                    <a:pt x="201" y="1187"/>
                    <a:pt x="1" y="2323"/>
                    <a:pt x="402" y="3309"/>
                  </a:cubicBezTo>
                  <a:cubicBezTo>
                    <a:pt x="469" y="3509"/>
                    <a:pt x="569" y="3710"/>
                    <a:pt x="719" y="3860"/>
                  </a:cubicBezTo>
                  <a:cubicBezTo>
                    <a:pt x="753" y="3844"/>
                    <a:pt x="619" y="3643"/>
                    <a:pt x="485" y="3276"/>
                  </a:cubicBezTo>
                  <a:cubicBezTo>
                    <a:pt x="168" y="2323"/>
                    <a:pt x="352" y="1254"/>
                    <a:pt x="1003" y="469"/>
                  </a:cubicBezTo>
                  <a:cubicBezTo>
                    <a:pt x="1254" y="168"/>
                    <a:pt x="1438" y="34"/>
                    <a:pt x="143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25"/>
            <p:cNvSpPr/>
            <p:nvPr/>
          </p:nvSpPr>
          <p:spPr>
            <a:xfrm>
              <a:off x="7044070" y="3002420"/>
              <a:ext cx="31601" cy="132431"/>
            </a:xfrm>
            <a:custGeom>
              <a:avLst/>
              <a:gdLst/>
              <a:ahLst/>
              <a:cxnLst/>
              <a:rect l="l" t="t" r="r" b="b"/>
              <a:pathLst>
                <a:path w="986" h="4132" extrusionOk="0">
                  <a:moveTo>
                    <a:pt x="919" y="1"/>
                  </a:moveTo>
                  <a:cubicBezTo>
                    <a:pt x="886" y="1"/>
                    <a:pt x="836" y="5"/>
                    <a:pt x="769" y="21"/>
                  </a:cubicBezTo>
                  <a:cubicBezTo>
                    <a:pt x="602" y="72"/>
                    <a:pt x="451" y="172"/>
                    <a:pt x="351" y="305"/>
                  </a:cubicBezTo>
                  <a:cubicBezTo>
                    <a:pt x="184" y="523"/>
                    <a:pt x="84" y="757"/>
                    <a:pt x="50" y="1024"/>
                  </a:cubicBezTo>
                  <a:cubicBezTo>
                    <a:pt x="17" y="1341"/>
                    <a:pt x="0" y="1642"/>
                    <a:pt x="34" y="1960"/>
                  </a:cubicBezTo>
                  <a:cubicBezTo>
                    <a:pt x="84" y="2528"/>
                    <a:pt x="267" y="3079"/>
                    <a:pt x="552" y="3564"/>
                  </a:cubicBezTo>
                  <a:cubicBezTo>
                    <a:pt x="652" y="3781"/>
                    <a:pt x="785" y="3965"/>
                    <a:pt x="969" y="4132"/>
                  </a:cubicBezTo>
                  <a:cubicBezTo>
                    <a:pt x="986" y="4115"/>
                    <a:pt x="819" y="3898"/>
                    <a:pt x="635" y="3530"/>
                  </a:cubicBezTo>
                  <a:cubicBezTo>
                    <a:pt x="384" y="3029"/>
                    <a:pt x="234" y="2494"/>
                    <a:pt x="184" y="1943"/>
                  </a:cubicBezTo>
                  <a:cubicBezTo>
                    <a:pt x="117" y="1308"/>
                    <a:pt x="167" y="706"/>
                    <a:pt x="418" y="372"/>
                  </a:cubicBezTo>
                  <a:cubicBezTo>
                    <a:pt x="552" y="189"/>
                    <a:pt x="752" y="55"/>
                    <a:pt x="969" y="5"/>
                  </a:cubicBezTo>
                  <a:cubicBezTo>
                    <a:pt x="969" y="5"/>
                    <a:pt x="953" y="1"/>
                    <a:pt x="91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25"/>
            <p:cNvSpPr/>
            <p:nvPr/>
          </p:nvSpPr>
          <p:spPr>
            <a:xfrm>
              <a:off x="6999616" y="2972581"/>
              <a:ext cx="47146" cy="9262"/>
            </a:xfrm>
            <a:custGeom>
              <a:avLst/>
              <a:gdLst/>
              <a:ahLst/>
              <a:cxnLst/>
              <a:rect l="l" t="t" r="r" b="b"/>
              <a:pathLst>
                <a:path w="1471" h="289" extrusionOk="0">
                  <a:moveTo>
                    <a:pt x="736" y="0"/>
                  </a:moveTo>
                  <a:cubicBezTo>
                    <a:pt x="284" y="0"/>
                    <a:pt x="0" y="251"/>
                    <a:pt x="34" y="284"/>
                  </a:cubicBezTo>
                  <a:cubicBezTo>
                    <a:pt x="35" y="287"/>
                    <a:pt x="39" y="288"/>
                    <a:pt x="44" y="288"/>
                  </a:cubicBezTo>
                  <a:cubicBezTo>
                    <a:pt x="101" y="288"/>
                    <a:pt x="383" y="134"/>
                    <a:pt x="736" y="134"/>
                  </a:cubicBezTo>
                  <a:cubicBezTo>
                    <a:pt x="1100" y="134"/>
                    <a:pt x="1368" y="272"/>
                    <a:pt x="1426" y="272"/>
                  </a:cubicBezTo>
                  <a:cubicBezTo>
                    <a:pt x="1432" y="272"/>
                    <a:pt x="1436" y="270"/>
                    <a:pt x="1437" y="267"/>
                  </a:cubicBezTo>
                  <a:cubicBezTo>
                    <a:pt x="1471" y="251"/>
                    <a:pt x="1187" y="0"/>
                    <a:pt x="73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25"/>
            <p:cNvSpPr/>
            <p:nvPr/>
          </p:nvSpPr>
          <p:spPr>
            <a:xfrm>
              <a:off x="7441394" y="3389904"/>
              <a:ext cx="450943" cy="895573"/>
            </a:xfrm>
            <a:custGeom>
              <a:avLst/>
              <a:gdLst/>
              <a:ahLst/>
              <a:cxnLst/>
              <a:rect l="l" t="t" r="r" b="b"/>
              <a:pathLst>
                <a:path w="14070" h="27943" extrusionOk="0">
                  <a:moveTo>
                    <a:pt x="6802" y="1"/>
                  </a:moveTo>
                  <a:cubicBezTo>
                    <a:pt x="4711" y="1"/>
                    <a:pt x="2768" y="395"/>
                    <a:pt x="2073" y="1699"/>
                  </a:cubicBezTo>
                  <a:cubicBezTo>
                    <a:pt x="318" y="5008"/>
                    <a:pt x="1" y="27731"/>
                    <a:pt x="1" y="27731"/>
                  </a:cubicBezTo>
                  <a:cubicBezTo>
                    <a:pt x="1" y="27731"/>
                    <a:pt x="5721" y="27943"/>
                    <a:pt x="9858" y="27943"/>
                  </a:cubicBezTo>
                  <a:cubicBezTo>
                    <a:pt x="12193" y="27943"/>
                    <a:pt x="14024" y="27875"/>
                    <a:pt x="14036" y="27664"/>
                  </a:cubicBezTo>
                  <a:cubicBezTo>
                    <a:pt x="14070" y="27063"/>
                    <a:pt x="13501" y="914"/>
                    <a:pt x="13501" y="914"/>
                  </a:cubicBezTo>
                  <a:lnTo>
                    <a:pt x="13518" y="914"/>
                  </a:lnTo>
                  <a:cubicBezTo>
                    <a:pt x="13518" y="914"/>
                    <a:pt x="9987" y="1"/>
                    <a:pt x="6802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25"/>
            <p:cNvSpPr/>
            <p:nvPr/>
          </p:nvSpPr>
          <p:spPr>
            <a:xfrm>
              <a:off x="7559209" y="3398398"/>
              <a:ext cx="340627" cy="889259"/>
            </a:xfrm>
            <a:custGeom>
              <a:avLst/>
              <a:gdLst/>
              <a:ahLst/>
              <a:cxnLst/>
              <a:rect l="l" t="t" r="r" b="b"/>
              <a:pathLst>
                <a:path w="10628" h="27746" extrusionOk="0">
                  <a:moveTo>
                    <a:pt x="6106" y="1"/>
                  </a:moveTo>
                  <a:cubicBezTo>
                    <a:pt x="4532" y="1"/>
                    <a:pt x="2951" y="299"/>
                    <a:pt x="2206" y="1334"/>
                  </a:cubicBezTo>
                  <a:cubicBezTo>
                    <a:pt x="452" y="3773"/>
                    <a:pt x="1" y="27583"/>
                    <a:pt x="1" y="27583"/>
                  </a:cubicBezTo>
                  <a:cubicBezTo>
                    <a:pt x="1" y="27583"/>
                    <a:pt x="5511" y="27745"/>
                    <a:pt x="8521" y="27745"/>
                  </a:cubicBezTo>
                  <a:cubicBezTo>
                    <a:pt x="9608" y="27745"/>
                    <a:pt x="10369" y="27724"/>
                    <a:pt x="10427" y="27667"/>
                  </a:cubicBezTo>
                  <a:cubicBezTo>
                    <a:pt x="10627" y="27466"/>
                    <a:pt x="10360" y="549"/>
                    <a:pt x="10360" y="549"/>
                  </a:cubicBezTo>
                  <a:cubicBezTo>
                    <a:pt x="10360" y="549"/>
                    <a:pt x="8240" y="1"/>
                    <a:pt x="610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25"/>
            <p:cNvSpPr/>
            <p:nvPr/>
          </p:nvSpPr>
          <p:spPr>
            <a:xfrm>
              <a:off x="7756285" y="3790818"/>
              <a:ext cx="31088" cy="40319"/>
            </a:xfrm>
            <a:custGeom>
              <a:avLst/>
              <a:gdLst/>
              <a:ahLst/>
              <a:cxnLst/>
              <a:rect l="l" t="t" r="r" b="b"/>
              <a:pathLst>
                <a:path w="970" h="1258" extrusionOk="0">
                  <a:moveTo>
                    <a:pt x="318" y="1"/>
                  </a:moveTo>
                  <a:cubicBezTo>
                    <a:pt x="304" y="14"/>
                    <a:pt x="346" y="39"/>
                    <a:pt x="415" y="65"/>
                  </a:cubicBezTo>
                  <a:lnTo>
                    <a:pt x="415" y="65"/>
                  </a:lnTo>
                  <a:cubicBezTo>
                    <a:pt x="256" y="164"/>
                    <a:pt x="126" y="304"/>
                    <a:pt x="51" y="485"/>
                  </a:cubicBezTo>
                  <a:cubicBezTo>
                    <a:pt x="1" y="619"/>
                    <a:pt x="1" y="769"/>
                    <a:pt x="51" y="920"/>
                  </a:cubicBezTo>
                  <a:cubicBezTo>
                    <a:pt x="101" y="1087"/>
                    <a:pt x="251" y="1220"/>
                    <a:pt x="435" y="1254"/>
                  </a:cubicBezTo>
                  <a:cubicBezTo>
                    <a:pt x="457" y="1257"/>
                    <a:pt x="480" y="1258"/>
                    <a:pt x="502" y="1258"/>
                  </a:cubicBezTo>
                  <a:cubicBezTo>
                    <a:pt x="612" y="1258"/>
                    <a:pt x="716" y="1223"/>
                    <a:pt x="786" y="1154"/>
                  </a:cubicBezTo>
                  <a:cubicBezTo>
                    <a:pt x="886" y="1070"/>
                    <a:pt x="936" y="953"/>
                    <a:pt x="953" y="836"/>
                  </a:cubicBezTo>
                  <a:cubicBezTo>
                    <a:pt x="970" y="652"/>
                    <a:pt x="953" y="468"/>
                    <a:pt x="886" y="301"/>
                  </a:cubicBezTo>
                  <a:cubicBezTo>
                    <a:pt x="836" y="168"/>
                    <a:pt x="719" y="101"/>
                    <a:pt x="585" y="101"/>
                  </a:cubicBezTo>
                  <a:cubicBezTo>
                    <a:pt x="485" y="101"/>
                    <a:pt x="452" y="151"/>
                    <a:pt x="452" y="168"/>
                  </a:cubicBezTo>
                  <a:lnTo>
                    <a:pt x="468" y="168"/>
                  </a:lnTo>
                  <a:cubicBezTo>
                    <a:pt x="468" y="168"/>
                    <a:pt x="502" y="151"/>
                    <a:pt x="585" y="151"/>
                  </a:cubicBezTo>
                  <a:cubicBezTo>
                    <a:pt x="686" y="168"/>
                    <a:pt x="769" y="235"/>
                    <a:pt x="803" y="335"/>
                  </a:cubicBezTo>
                  <a:cubicBezTo>
                    <a:pt x="836" y="502"/>
                    <a:pt x="853" y="652"/>
                    <a:pt x="819" y="819"/>
                  </a:cubicBezTo>
                  <a:cubicBezTo>
                    <a:pt x="804" y="984"/>
                    <a:pt x="669" y="1109"/>
                    <a:pt x="508" y="1109"/>
                  </a:cubicBezTo>
                  <a:cubicBezTo>
                    <a:pt x="490" y="1109"/>
                    <a:pt x="471" y="1107"/>
                    <a:pt x="452" y="1103"/>
                  </a:cubicBezTo>
                  <a:cubicBezTo>
                    <a:pt x="335" y="1087"/>
                    <a:pt x="218" y="986"/>
                    <a:pt x="184" y="869"/>
                  </a:cubicBezTo>
                  <a:cubicBezTo>
                    <a:pt x="134" y="753"/>
                    <a:pt x="134" y="636"/>
                    <a:pt x="168" y="519"/>
                  </a:cubicBezTo>
                  <a:cubicBezTo>
                    <a:pt x="234" y="352"/>
                    <a:pt x="351" y="201"/>
                    <a:pt x="502" y="84"/>
                  </a:cubicBezTo>
                  <a:lnTo>
                    <a:pt x="552" y="51"/>
                  </a:lnTo>
                  <a:lnTo>
                    <a:pt x="485" y="34"/>
                  </a:lnTo>
                  <a:cubicBezTo>
                    <a:pt x="385" y="1"/>
                    <a:pt x="318" y="1"/>
                    <a:pt x="31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25"/>
            <p:cNvSpPr/>
            <p:nvPr/>
          </p:nvSpPr>
          <p:spPr>
            <a:xfrm>
              <a:off x="7712376" y="3657490"/>
              <a:ext cx="61087" cy="140315"/>
            </a:xfrm>
            <a:custGeom>
              <a:avLst/>
              <a:gdLst/>
              <a:ahLst/>
              <a:cxnLst/>
              <a:rect l="l" t="t" r="r" b="b"/>
              <a:pathLst>
                <a:path w="1906" h="4378" extrusionOk="0">
                  <a:moveTo>
                    <a:pt x="0" y="0"/>
                  </a:moveTo>
                  <a:lnTo>
                    <a:pt x="0" y="0"/>
                  </a:lnTo>
                  <a:cubicBezTo>
                    <a:pt x="101" y="217"/>
                    <a:pt x="201" y="435"/>
                    <a:pt x="318" y="635"/>
                  </a:cubicBezTo>
                  <a:cubicBezTo>
                    <a:pt x="518" y="1019"/>
                    <a:pt x="786" y="1554"/>
                    <a:pt x="1053" y="2156"/>
                  </a:cubicBezTo>
                  <a:cubicBezTo>
                    <a:pt x="1304" y="2757"/>
                    <a:pt x="1521" y="3325"/>
                    <a:pt x="1655" y="3726"/>
                  </a:cubicBezTo>
                  <a:cubicBezTo>
                    <a:pt x="1721" y="3960"/>
                    <a:pt x="1805" y="4177"/>
                    <a:pt x="1905" y="4378"/>
                  </a:cubicBezTo>
                  <a:cubicBezTo>
                    <a:pt x="1889" y="4144"/>
                    <a:pt x="1838" y="3910"/>
                    <a:pt x="1755" y="3693"/>
                  </a:cubicBezTo>
                  <a:cubicBezTo>
                    <a:pt x="1437" y="2607"/>
                    <a:pt x="986" y="1554"/>
                    <a:pt x="401" y="585"/>
                  </a:cubicBezTo>
                  <a:cubicBezTo>
                    <a:pt x="301" y="368"/>
                    <a:pt x="168" y="184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25"/>
            <p:cNvSpPr/>
            <p:nvPr/>
          </p:nvSpPr>
          <p:spPr>
            <a:xfrm>
              <a:off x="7779329" y="3670342"/>
              <a:ext cx="55703" cy="129610"/>
            </a:xfrm>
            <a:custGeom>
              <a:avLst/>
              <a:gdLst/>
              <a:ahLst/>
              <a:cxnLst/>
              <a:rect l="l" t="t" r="r" b="b"/>
              <a:pathLst>
                <a:path w="1738" h="4044" extrusionOk="0">
                  <a:moveTo>
                    <a:pt x="1738" y="0"/>
                  </a:moveTo>
                  <a:cubicBezTo>
                    <a:pt x="1604" y="167"/>
                    <a:pt x="1487" y="351"/>
                    <a:pt x="1404" y="552"/>
                  </a:cubicBezTo>
                  <a:cubicBezTo>
                    <a:pt x="1220" y="902"/>
                    <a:pt x="969" y="1404"/>
                    <a:pt x="718" y="1955"/>
                  </a:cubicBezTo>
                  <a:cubicBezTo>
                    <a:pt x="485" y="2523"/>
                    <a:pt x="284" y="3041"/>
                    <a:pt x="167" y="3425"/>
                  </a:cubicBezTo>
                  <a:cubicBezTo>
                    <a:pt x="84" y="3626"/>
                    <a:pt x="17" y="3826"/>
                    <a:pt x="0" y="4044"/>
                  </a:cubicBezTo>
                  <a:cubicBezTo>
                    <a:pt x="100" y="3860"/>
                    <a:pt x="184" y="3659"/>
                    <a:pt x="251" y="3459"/>
                  </a:cubicBezTo>
                  <a:cubicBezTo>
                    <a:pt x="401" y="3091"/>
                    <a:pt x="618" y="2573"/>
                    <a:pt x="852" y="2022"/>
                  </a:cubicBezTo>
                  <a:cubicBezTo>
                    <a:pt x="1103" y="1471"/>
                    <a:pt x="1320" y="969"/>
                    <a:pt x="1487" y="602"/>
                  </a:cubicBezTo>
                  <a:cubicBezTo>
                    <a:pt x="1587" y="418"/>
                    <a:pt x="1671" y="217"/>
                    <a:pt x="173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25"/>
            <p:cNvSpPr/>
            <p:nvPr/>
          </p:nvSpPr>
          <p:spPr>
            <a:xfrm>
              <a:off x="7713979" y="3826169"/>
              <a:ext cx="49293" cy="217972"/>
            </a:xfrm>
            <a:custGeom>
              <a:avLst/>
              <a:gdLst/>
              <a:ahLst/>
              <a:cxnLst/>
              <a:rect l="l" t="t" r="r" b="b"/>
              <a:pathLst>
                <a:path w="1538" h="6801" extrusionOk="0">
                  <a:moveTo>
                    <a:pt x="1538" y="0"/>
                  </a:moveTo>
                  <a:lnTo>
                    <a:pt x="1538" y="0"/>
                  </a:lnTo>
                  <a:cubicBezTo>
                    <a:pt x="1488" y="84"/>
                    <a:pt x="1454" y="168"/>
                    <a:pt x="1438" y="268"/>
                  </a:cubicBezTo>
                  <a:cubicBezTo>
                    <a:pt x="1371" y="435"/>
                    <a:pt x="1304" y="669"/>
                    <a:pt x="1204" y="970"/>
                  </a:cubicBezTo>
                  <a:cubicBezTo>
                    <a:pt x="1037" y="1588"/>
                    <a:pt x="803" y="2423"/>
                    <a:pt x="585" y="3376"/>
                  </a:cubicBezTo>
                  <a:cubicBezTo>
                    <a:pt x="385" y="4311"/>
                    <a:pt x="218" y="5163"/>
                    <a:pt x="118" y="5798"/>
                  </a:cubicBezTo>
                  <a:cubicBezTo>
                    <a:pt x="67" y="6099"/>
                    <a:pt x="34" y="6350"/>
                    <a:pt x="17" y="6533"/>
                  </a:cubicBezTo>
                  <a:cubicBezTo>
                    <a:pt x="1" y="6617"/>
                    <a:pt x="1" y="6717"/>
                    <a:pt x="1" y="6801"/>
                  </a:cubicBezTo>
                  <a:cubicBezTo>
                    <a:pt x="101" y="6483"/>
                    <a:pt x="168" y="6149"/>
                    <a:pt x="218" y="5815"/>
                  </a:cubicBezTo>
                  <a:cubicBezTo>
                    <a:pt x="351" y="5197"/>
                    <a:pt x="519" y="4345"/>
                    <a:pt x="736" y="3392"/>
                  </a:cubicBezTo>
                  <a:cubicBezTo>
                    <a:pt x="936" y="2457"/>
                    <a:pt x="1153" y="1621"/>
                    <a:pt x="1304" y="1003"/>
                  </a:cubicBezTo>
                  <a:cubicBezTo>
                    <a:pt x="1404" y="669"/>
                    <a:pt x="1488" y="351"/>
                    <a:pt x="153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25"/>
            <p:cNvSpPr/>
            <p:nvPr/>
          </p:nvSpPr>
          <p:spPr>
            <a:xfrm>
              <a:off x="7780387" y="3827227"/>
              <a:ext cx="54645" cy="133392"/>
            </a:xfrm>
            <a:custGeom>
              <a:avLst/>
              <a:gdLst/>
              <a:ahLst/>
              <a:cxnLst/>
              <a:rect l="l" t="t" r="r" b="b"/>
              <a:pathLst>
                <a:path w="1705" h="4162" extrusionOk="0">
                  <a:moveTo>
                    <a:pt x="0" y="1"/>
                  </a:moveTo>
                  <a:lnTo>
                    <a:pt x="0" y="1"/>
                  </a:lnTo>
                  <a:cubicBezTo>
                    <a:pt x="67" y="201"/>
                    <a:pt x="168" y="402"/>
                    <a:pt x="268" y="602"/>
                  </a:cubicBezTo>
                  <a:cubicBezTo>
                    <a:pt x="452" y="970"/>
                    <a:pt x="685" y="1471"/>
                    <a:pt x="919" y="2056"/>
                  </a:cubicBezTo>
                  <a:cubicBezTo>
                    <a:pt x="1153" y="2624"/>
                    <a:pt x="1337" y="3159"/>
                    <a:pt x="1471" y="3543"/>
                  </a:cubicBezTo>
                  <a:cubicBezTo>
                    <a:pt x="1521" y="3760"/>
                    <a:pt x="1604" y="3961"/>
                    <a:pt x="1705" y="4161"/>
                  </a:cubicBezTo>
                  <a:cubicBezTo>
                    <a:pt x="1688" y="3944"/>
                    <a:pt x="1638" y="3727"/>
                    <a:pt x="1571" y="3510"/>
                  </a:cubicBezTo>
                  <a:cubicBezTo>
                    <a:pt x="1287" y="2490"/>
                    <a:pt x="869" y="1488"/>
                    <a:pt x="351" y="552"/>
                  </a:cubicBezTo>
                  <a:cubicBezTo>
                    <a:pt x="268" y="352"/>
                    <a:pt x="134" y="168"/>
                    <a:pt x="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25"/>
            <p:cNvSpPr/>
            <p:nvPr/>
          </p:nvSpPr>
          <p:spPr>
            <a:xfrm>
              <a:off x="7800193" y="2062201"/>
              <a:ext cx="842402" cy="398446"/>
            </a:xfrm>
            <a:custGeom>
              <a:avLst/>
              <a:gdLst/>
              <a:ahLst/>
              <a:cxnLst/>
              <a:rect l="l" t="t" r="r" b="b"/>
              <a:pathLst>
                <a:path w="26284" h="12432" extrusionOk="0">
                  <a:moveTo>
                    <a:pt x="235" y="1"/>
                  </a:moveTo>
                  <a:lnTo>
                    <a:pt x="1" y="502"/>
                  </a:lnTo>
                  <a:lnTo>
                    <a:pt x="26049" y="12432"/>
                  </a:lnTo>
                  <a:lnTo>
                    <a:pt x="26283" y="11947"/>
                  </a:lnTo>
                  <a:lnTo>
                    <a:pt x="23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25"/>
            <p:cNvSpPr/>
            <p:nvPr/>
          </p:nvSpPr>
          <p:spPr>
            <a:xfrm>
              <a:off x="8429431" y="2361003"/>
              <a:ext cx="17692" cy="2295774"/>
            </a:xfrm>
            <a:custGeom>
              <a:avLst/>
              <a:gdLst/>
              <a:ahLst/>
              <a:cxnLst/>
              <a:rect l="l" t="t" r="r" b="b"/>
              <a:pathLst>
                <a:path w="552" h="71631" extrusionOk="0">
                  <a:moveTo>
                    <a:pt x="0" y="1"/>
                  </a:moveTo>
                  <a:lnTo>
                    <a:pt x="0" y="71630"/>
                  </a:lnTo>
                  <a:lnTo>
                    <a:pt x="552" y="71630"/>
                  </a:lnTo>
                  <a:lnTo>
                    <a:pt x="55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25"/>
            <p:cNvSpPr/>
            <p:nvPr/>
          </p:nvSpPr>
          <p:spPr>
            <a:xfrm>
              <a:off x="8417092" y="2967742"/>
              <a:ext cx="45575" cy="308481"/>
            </a:xfrm>
            <a:custGeom>
              <a:avLst/>
              <a:gdLst/>
              <a:ahLst/>
              <a:cxnLst/>
              <a:rect l="l" t="t" r="r" b="b"/>
              <a:pathLst>
                <a:path w="1422" h="9625" extrusionOk="0">
                  <a:moveTo>
                    <a:pt x="636" y="1"/>
                  </a:moveTo>
                  <a:cubicBezTo>
                    <a:pt x="285" y="1"/>
                    <a:pt x="1" y="285"/>
                    <a:pt x="1" y="636"/>
                  </a:cubicBezTo>
                  <a:lnTo>
                    <a:pt x="1" y="8990"/>
                  </a:lnTo>
                  <a:cubicBezTo>
                    <a:pt x="1" y="9341"/>
                    <a:pt x="285" y="9625"/>
                    <a:pt x="636" y="9625"/>
                  </a:cubicBezTo>
                  <a:lnTo>
                    <a:pt x="786" y="9625"/>
                  </a:lnTo>
                  <a:cubicBezTo>
                    <a:pt x="1137" y="9625"/>
                    <a:pt x="1421" y="9341"/>
                    <a:pt x="1421" y="8990"/>
                  </a:cubicBezTo>
                  <a:lnTo>
                    <a:pt x="1421" y="636"/>
                  </a:lnTo>
                  <a:cubicBezTo>
                    <a:pt x="1421" y="285"/>
                    <a:pt x="1137" y="1"/>
                    <a:pt x="786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25"/>
            <p:cNvSpPr/>
            <p:nvPr/>
          </p:nvSpPr>
          <p:spPr>
            <a:xfrm>
              <a:off x="7696832" y="1980730"/>
              <a:ext cx="143039" cy="128617"/>
            </a:xfrm>
            <a:custGeom>
              <a:avLst/>
              <a:gdLst/>
              <a:ahLst/>
              <a:cxnLst/>
              <a:rect l="l" t="t" r="r" b="b"/>
              <a:pathLst>
                <a:path w="4463" h="4013" extrusionOk="0">
                  <a:moveTo>
                    <a:pt x="2365" y="1"/>
                  </a:moveTo>
                  <a:cubicBezTo>
                    <a:pt x="1759" y="1"/>
                    <a:pt x="1166" y="297"/>
                    <a:pt x="820" y="838"/>
                  </a:cubicBezTo>
                  <a:lnTo>
                    <a:pt x="1" y="2125"/>
                  </a:lnTo>
                  <a:lnTo>
                    <a:pt x="3242" y="4013"/>
                  </a:lnTo>
                  <a:lnTo>
                    <a:pt x="3961" y="2760"/>
                  </a:lnTo>
                  <a:cubicBezTo>
                    <a:pt x="4462" y="1891"/>
                    <a:pt x="4178" y="788"/>
                    <a:pt x="3326" y="270"/>
                  </a:cubicBezTo>
                  <a:cubicBezTo>
                    <a:pt x="3026" y="88"/>
                    <a:pt x="2693" y="1"/>
                    <a:pt x="236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25"/>
            <p:cNvSpPr/>
            <p:nvPr/>
          </p:nvSpPr>
          <p:spPr>
            <a:xfrm>
              <a:off x="7433894" y="2048804"/>
              <a:ext cx="428989" cy="324570"/>
            </a:xfrm>
            <a:custGeom>
              <a:avLst/>
              <a:gdLst/>
              <a:ahLst/>
              <a:cxnLst/>
              <a:rect l="l" t="t" r="r" b="b"/>
              <a:pathLst>
                <a:path w="13385" h="10127" extrusionOk="0">
                  <a:moveTo>
                    <a:pt x="8205" y="1"/>
                  </a:moveTo>
                  <a:lnTo>
                    <a:pt x="1" y="2541"/>
                  </a:lnTo>
                  <a:lnTo>
                    <a:pt x="13385" y="10126"/>
                  </a:lnTo>
                  <a:lnTo>
                    <a:pt x="11547" y="1388"/>
                  </a:lnTo>
                  <a:lnTo>
                    <a:pt x="8205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25"/>
            <p:cNvSpPr/>
            <p:nvPr/>
          </p:nvSpPr>
          <p:spPr>
            <a:xfrm>
              <a:off x="7392133" y="2122423"/>
              <a:ext cx="494307" cy="283354"/>
            </a:xfrm>
            <a:custGeom>
              <a:avLst/>
              <a:gdLst/>
              <a:ahLst/>
              <a:cxnLst/>
              <a:rect l="l" t="t" r="r" b="b"/>
              <a:pathLst>
                <a:path w="15423" h="8841" extrusionOk="0">
                  <a:moveTo>
                    <a:pt x="2252" y="1"/>
                  </a:moveTo>
                  <a:cubicBezTo>
                    <a:pt x="1456" y="1"/>
                    <a:pt x="893" y="198"/>
                    <a:pt x="669" y="611"/>
                  </a:cubicBezTo>
                  <a:cubicBezTo>
                    <a:pt x="1" y="1848"/>
                    <a:pt x="2607" y="4554"/>
                    <a:pt x="6500" y="6660"/>
                  </a:cubicBezTo>
                  <a:cubicBezTo>
                    <a:pt x="9092" y="8061"/>
                    <a:pt x="11594" y="8840"/>
                    <a:pt x="13175" y="8840"/>
                  </a:cubicBezTo>
                  <a:cubicBezTo>
                    <a:pt x="13969" y="8840"/>
                    <a:pt x="14531" y="8644"/>
                    <a:pt x="14754" y="8230"/>
                  </a:cubicBezTo>
                  <a:cubicBezTo>
                    <a:pt x="15423" y="6994"/>
                    <a:pt x="12816" y="4287"/>
                    <a:pt x="8923" y="2182"/>
                  </a:cubicBezTo>
                  <a:cubicBezTo>
                    <a:pt x="6343" y="780"/>
                    <a:pt x="3837" y="1"/>
                    <a:pt x="225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25"/>
            <p:cNvSpPr/>
            <p:nvPr/>
          </p:nvSpPr>
          <p:spPr>
            <a:xfrm>
              <a:off x="8186845" y="4588222"/>
              <a:ext cx="495910" cy="68555"/>
            </a:xfrm>
            <a:custGeom>
              <a:avLst/>
              <a:gdLst/>
              <a:ahLst/>
              <a:cxnLst/>
              <a:rect l="l" t="t" r="r" b="b"/>
              <a:pathLst>
                <a:path w="15473" h="2139" extrusionOk="0">
                  <a:moveTo>
                    <a:pt x="7073" y="0"/>
                  </a:moveTo>
                  <a:cubicBezTo>
                    <a:pt x="2093" y="0"/>
                    <a:pt x="0" y="2138"/>
                    <a:pt x="0" y="2138"/>
                  </a:cubicBezTo>
                  <a:lnTo>
                    <a:pt x="15472" y="2138"/>
                  </a:lnTo>
                  <a:cubicBezTo>
                    <a:pt x="15472" y="2138"/>
                    <a:pt x="13384" y="234"/>
                    <a:pt x="7837" y="16"/>
                  </a:cubicBezTo>
                  <a:cubicBezTo>
                    <a:pt x="7575" y="5"/>
                    <a:pt x="7321" y="0"/>
                    <a:pt x="707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25"/>
            <p:cNvSpPr/>
            <p:nvPr/>
          </p:nvSpPr>
          <p:spPr>
            <a:xfrm>
              <a:off x="8404240" y="2327799"/>
              <a:ext cx="78779" cy="67049"/>
            </a:xfrm>
            <a:custGeom>
              <a:avLst/>
              <a:gdLst/>
              <a:ahLst/>
              <a:cxnLst/>
              <a:rect l="l" t="t" r="r" b="b"/>
              <a:pathLst>
                <a:path w="2458" h="2092" extrusionOk="0">
                  <a:moveTo>
                    <a:pt x="1054" y="1"/>
                  </a:moveTo>
                  <a:cubicBezTo>
                    <a:pt x="469" y="1"/>
                    <a:pt x="1" y="469"/>
                    <a:pt x="1" y="1037"/>
                  </a:cubicBezTo>
                  <a:cubicBezTo>
                    <a:pt x="1" y="1672"/>
                    <a:pt x="525" y="2092"/>
                    <a:pt x="1070" y="2092"/>
                  </a:cubicBezTo>
                  <a:cubicBezTo>
                    <a:pt x="1328" y="2092"/>
                    <a:pt x="1591" y="1998"/>
                    <a:pt x="1805" y="1789"/>
                  </a:cubicBezTo>
                  <a:cubicBezTo>
                    <a:pt x="2457" y="1120"/>
                    <a:pt x="1989" y="1"/>
                    <a:pt x="1054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25"/>
            <p:cNvSpPr/>
            <p:nvPr/>
          </p:nvSpPr>
          <p:spPr>
            <a:xfrm>
              <a:off x="7788944" y="1949738"/>
              <a:ext cx="39133" cy="47178"/>
            </a:xfrm>
            <a:custGeom>
              <a:avLst/>
              <a:gdLst/>
              <a:ahLst/>
              <a:cxnLst/>
              <a:rect l="l" t="t" r="r" b="b"/>
              <a:pathLst>
                <a:path w="1221" h="1472" extrusionOk="0">
                  <a:moveTo>
                    <a:pt x="586" y="1"/>
                  </a:moveTo>
                  <a:lnTo>
                    <a:pt x="1" y="1304"/>
                  </a:lnTo>
                  <a:lnTo>
                    <a:pt x="485" y="1471"/>
                  </a:lnTo>
                  <a:lnTo>
                    <a:pt x="1220" y="235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25"/>
            <p:cNvSpPr/>
            <p:nvPr/>
          </p:nvSpPr>
          <p:spPr>
            <a:xfrm>
              <a:off x="7696319" y="2045054"/>
              <a:ext cx="113008" cy="53620"/>
            </a:xfrm>
            <a:custGeom>
              <a:avLst/>
              <a:gdLst/>
              <a:ahLst/>
              <a:cxnLst/>
              <a:rect l="l" t="t" r="r" b="b"/>
              <a:pathLst>
                <a:path w="3526" h="1673" extrusionOk="0">
                  <a:moveTo>
                    <a:pt x="389" y="0"/>
                  </a:moveTo>
                  <a:cubicBezTo>
                    <a:pt x="261" y="0"/>
                    <a:pt x="136" y="19"/>
                    <a:pt x="17" y="51"/>
                  </a:cubicBezTo>
                  <a:cubicBezTo>
                    <a:pt x="0" y="101"/>
                    <a:pt x="936" y="34"/>
                    <a:pt x="1938" y="502"/>
                  </a:cubicBezTo>
                  <a:cubicBezTo>
                    <a:pt x="2919" y="960"/>
                    <a:pt x="3468" y="1673"/>
                    <a:pt x="3523" y="1673"/>
                  </a:cubicBezTo>
                  <a:cubicBezTo>
                    <a:pt x="3524" y="1673"/>
                    <a:pt x="3525" y="1672"/>
                    <a:pt x="3526" y="1672"/>
                  </a:cubicBezTo>
                  <a:cubicBezTo>
                    <a:pt x="3442" y="1488"/>
                    <a:pt x="3308" y="1338"/>
                    <a:pt x="3158" y="1204"/>
                  </a:cubicBezTo>
                  <a:cubicBezTo>
                    <a:pt x="2473" y="519"/>
                    <a:pt x="1571" y="84"/>
                    <a:pt x="602" y="18"/>
                  </a:cubicBezTo>
                  <a:cubicBezTo>
                    <a:pt x="531" y="6"/>
                    <a:pt x="460" y="0"/>
                    <a:pt x="38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25"/>
            <p:cNvSpPr/>
            <p:nvPr/>
          </p:nvSpPr>
          <p:spPr>
            <a:xfrm>
              <a:off x="7569401" y="2185914"/>
              <a:ext cx="140315" cy="146757"/>
            </a:xfrm>
            <a:custGeom>
              <a:avLst/>
              <a:gdLst/>
              <a:ahLst/>
              <a:cxnLst/>
              <a:rect l="l" t="t" r="r" b="b"/>
              <a:pathLst>
                <a:path w="4378" h="4579" extrusionOk="0">
                  <a:moveTo>
                    <a:pt x="3025" y="0"/>
                  </a:moveTo>
                  <a:lnTo>
                    <a:pt x="936" y="1220"/>
                  </a:lnTo>
                  <a:cubicBezTo>
                    <a:pt x="719" y="1354"/>
                    <a:pt x="552" y="1537"/>
                    <a:pt x="435" y="1755"/>
                  </a:cubicBezTo>
                  <a:cubicBezTo>
                    <a:pt x="167" y="2289"/>
                    <a:pt x="0" y="3258"/>
                    <a:pt x="1654" y="4127"/>
                  </a:cubicBezTo>
                  <a:cubicBezTo>
                    <a:pt x="2285" y="4457"/>
                    <a:pt x="2770" y="4579"/>
                    <a:pt x="3144" y="4579"/>
                  </a:cubicBezTo>
                  <a:cubicBezTo>
                    <a:pt x="3603" y="4579"/>
                    <a:pt x="3893" y="4397"/>
                    <a:pt x="4077" y="4194"/>
                  </a:cubicBezTo>
                  <a:cubicBezTo>
                    <a:pt x="4278" y="3960"/>
                    <a:pt x="4378" y="3659"/>
                    <a:pt x="4361" y="3359"/>
                  </a:cubicBezTo>
                  <a:lnTo>
                    <a:pt x="4361" y="752"/>
                  </a:lnTo>
                  <a:lnTo>
                    <a:pt x="302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25"/>
            <p:cNvSpPr/>
            <p:nvPr/>
          </p:nvSpPr>
          <p:spPr>
            <a:xfrm>
              <a:off x="7624015" y="2195016"/>
              <a:ext cx="73939" cy="89996"/>
            </a:xfrm>
            <a:custGeom>
              <a:avLst/>
              <a:gdLst/>
              <a:ahLst/>
              <a:cxnLst/>
              <a:rect l="l" t="t" r="r" b="b"/>
              <a:pathLst>
                <a:path w="2307" h="2808" extrusionOk="0">
                  <a:moveTo>
                    <a:pt x="351" y="1471"/>
                  </a:moveTo>
                  <a:cubicBezTo>
                    <a:pt x="485" y="1471"/>
                    <a:pt x="602" y="1504"/>
                    <a:pt x="719" y="1554"/>
                  </a:cubicBezTo>
                  <a:cubicBezTo>
                    <a:pt x="758" y="1574"/>
                    <a:pt x="797" y="1593"/>
                    <a:pt x="836" y="1613"/>
                  </a:cubicBezTo>
                  <a:lnTo>
                    <a:pt x="836" y="1613"/>
                  </a:lnTo>
                  <a:cubicBezTo>
                    <a:pt x="830" y="1621"/>
                    <a:pt x="825" y="1629"/>
                    <a:pt x="819" y="1638"/>
                  </a:cubicBezTo>
                  <a:cubicBezTo>
                    <a:pt x="752" y="1721"/>
                    <a:pt x="686" y="1805"/>
                    <a:pt x="585" y="1872"/>
                  </a:cubicBezTo>
                  <a:cubicBezTo>
                    <a:pt x="540" y="1929"/>
                    <a:pt x="471" y="1955"/>
                    <a:pt x="399" y="1955"/>
                  </a:cubicBezTo>
                  <a:cubicBezTo>
                    <a:pt x="366" y="1955"/>
                    <a:pt x="333" y="1949"/>
                    <a:pt x="301" y="1938"/>
                  </a:cubicBezTo>
                  <a:cubicBezTo>
                    <a:pt x="67" y="1855"/>
                    <a:pt x="101" y="1504"/>
                    <a:pt x="351" y="1471"/>
                  </a:cubicBezTo>
                  <a:close/>
                  <a:moveTo>
                    <a:pt x="1410" y="1962"/>
                  </a:moveTo>
                  <a:cubicBezTo>
                    <a:pt x="1430" y="1976"/>
                    <a:pt x="1451" y="1991"/>
                    <a:pt x="1471" y="2005"/>
                  </a:cubicBezTo>
                  <a:cubicBezTo>
                    <a:pt x="1588" y="2089"/>
                    <a:pt x="1688" y="2172"/>
                    <a:pt x="1671" y="2289"/>
                  </a:cubicBezTo>
                  <a:cubicBezTo>
                    <a:pt x="1655" y="2406"/>
                    <a:pt x="1605" y="2523"/>
                    <a:pt x="1521" y="2624"/>
                  </a:cubicBezTo>
                  <a:cubicBezTo>
                    <a:pt x="1494" y="2657"/>
                    <a:pt x="1462" y="2672"/>
                    <a:pt x="1428" y="2672"/>
                  </a:cubicBezTo>
                  <a:cubicBezTo>
                    <a:pt x="1379" y="2672"/>
                    <a:pt x="1327" y="2640"/>
                    <a:pt x="1287" y="2590"/>
                  </a:cubicBezTo>
                  <a:cubicBezTo>
                    <a:pt x="1220" y="2507"/>
                    <a:pt x="1204" y="2390"/>
                    <a:pt x="1254" y="2289"/>
                  </a:cubicBezTo>
                  <a:cubicBezTo>
                    <a:pt x="1287" y="2172"/>
                    <a:pt x="1354" y="2072"/>
                    <a:pt x="1404" y="1972"/>
                  </a:cubicBezTo>
                  <a:cubicBezTo>
                    <a:pt x="1406" y="1969"/>
                    <a:pt x="1408" y="1965"/>
                    <a:pt x="1410" y="1962"/>
                  </a:cubicBezTo>
                  <a:close/>
                  <a:moveTo>
                    <a:pt x="1788" y="0"/>
                  </a:moveTo>
                  <a:cubicBezTo>
                    <a:pt x="1722" y="84"/>
                    <a:pt x="1671" y="184"/>
                    <a:pt x="1638" y="301"/>
                  </a:cubicBezTo>
                  <a:cubicBezTo>
                    <a:pt x="1504" y="568"/>
                    <a:pt x="1337" y="836"/>
                    <a:pt x="1187" y="1103"/>
                  </a:cubicBezTo>
                  <a:cubicBezTo>
                    <a:pt x="1099" y="1229"/>
                    <a:pt x="1011" y="1355"/>
                    <a:pt x="916" y="1495"/>
                  </a:cubicBezTo>
                  <a:lnTo>
                    <a:pt x="916" y="1495"/>
                  </a:lnTo>
                  <a:cubicBezTo>
                    <a:pt x="872" y="1473"/>
                    <a:pt x="829" y="1453"/>
                    <a:pt x="786" y="1437"/>
                  </a:cubicBezTo>
                  <a:cubicBezTo>
                    <a:pt x="661" y="1368"/>
                    <a:pt x="535" y="1333"/>
                    <a:pt x="400" y="1333"/>
                  </a:cubicBezTo>
                  <a:cubicBezTo>
                    <a:pt x="373" y="1333"/>
                    <a:pt x="346" y="1334"/>
                    <a:pt x="318" y="1337"/>
                  </a:cubicBezTo>
                  <a:cubicBezTo>
                    <a:pt x="151" y="1370"/>
                    <a:pt x="17" y="1504"/>
                    <a:pt x="1" y="1688"/>
                  </a:cubicBezTo>
                  <a:cubicBezTo>
                    <a:pt x="1" y="1855"/>
                    <a:pt x="101" y="2005"/>
                    <a:pt x="251" y="2072"/>
                  </a:cubicBezTo>
                  <a:cubicBezTo>
                    <a:pt x="290" y="2081"/>
                    <a:pt x="329" y="2085"/>
                    <a:pt x="367" y="2085"/>
                  </a:cubicBezTo>
                  <a:cubicBezTo>
                    <a:pt x="477" y="2085"/>
                    <a:pt x="582" y="2051"/>
                    <a:pt x="669" y="1989"/>
                  </a:cubicBezTo>
                  <a:cubicBezTo>
                    <a:pt x="769" y="1905"/>
                    <a:pt x="853" y="1805"/>
                    <a:pt x="920" y="1705"/>
                  </a:cubicBezTo>
                  <a:cubicBezTo>
                    <a:pt x="927" y="1693"/>
                    <a:pt x="935" y="1682"/>
                    <a:pt x="942" y="1670"/>
                  </a:cubicBezTo>
                  <a:lnTo>
                    <a:pt x="942" y="1670"/>
                  </a:lnTo>
                  <a:cubicBezTo>
                    <a:pt x="998" y="1702"/>
                    <a:pt x="1052" y="1735"/>
                    <a:pt x="1103" y="1771"/>
                  </a:cubicBezTo>
                  <a:cubicBezTo>
                    <a:pt x="1179" y="1809"/>
                    <a:pt x="1249" y="1852"/>
                    <a:pt x="1317" y="1898"/>
                  </a:cubicBezTo>
                  <a:lnTo>
                    <a:pt x="1317" y="1898"/>
                  </a:lnTo>
                  <a:lnTo>
                    <a:pt x="1304" y="1922"/>
                  </a:lnTo>
                  <a:cubicBezTo>
                    <a:pt x="1237" y="2022"/>
                    <a:pt x="1187" y="2139"/>
                    <a:pt x="1137" y="2239"/>
                  </a:cubicBezTo>
                  <a:cubicBezTo>
                    <a:pt x="1103" y="2306"/>
                    <a:pt x="1103" y="2390"/>
                    <a:pt x="1103" y="2456"/>
                  </a:cubicBezTo>
                  <a:cubicBezTo>
                    <a:pt x="1103" y="2540"/>
                    <a:pt x="1137" y="2607"/>
                    <a:pt x="1170" y="2674"/>
                  </a:cubicBezTo>
                  <a:cubicBezTo>
                    <a:pt x="1220" y="2740"/>
                    <a:pt x="1304" y="2791"/>
                    <a:pt x="1387" y="2807"/>
                  </a:cubicBezTo>
                  <a:cubicBezTo>
                    <a:pt x="1471" y="2807"/>
                    <a:pt x="1554" y="2774"/>
                    <a:pt x="1621" y="2707"/>
                  </a:cubicBezTo>
                  <a:cubicBezTo>
                    <a:pt x="1671" y="2657"/>
                    <a:pt x="1722" y="2590"/>
                    <a:pt x="1738" y="2523"/>
                  </a:cubicBezTo>
                  <a:cubicBezTo>
                    <a:pt x="1772" y="2456"/>
                    <a:pt x="1805" y="2373"/>
                    <a:pt x="1805" y="2289"/>
                  </a:cubicBezTo>
                  <a:cubicBezTo>
                    <a:pt x="1822" y="2206"/>
                    <a:pt x="1788" y="2122"/>
                    <a:pt x="1738" y="2055"/>
                  </a:cubicBezTo>
                  <a:cubicBezTo>
                    <a:pt x="1671" y="1989"/>
                    <a:pt x="1621" y="1938"/>
                    <a:pt x="1554" y="1888"/>
                  </a:cubicBezTo>
                  <a:cubicBezTo>
                    <a:pt x="1531" y="1871"/>
                    <a:pt x="1506" y="1854"/>
                    <a:pt x="1482" y="1838"/>
                  </a:cubicBezTo>
                  <a:lnTo>
                    <a:pt x="1482" y="1838"/>
                  </a:lnTo>
                  <a:cubicBezTo>
                    <a:pt x="1567" y="1689"/>
                    <a:pt x="1644" y="1550"/>
                    <a:pt x="1722" y="1420"/>
                  </a:cubicBezTo>
                  <a:lnTo>
                    <a:pt x="2156" y="602"/>
                  </a:lnTo>
                  <a:cubicBezTo>
                    <a:pt x="2223" y="502"/>
                    <a:pt x="2273" y="401"/>
                    <a:pt x="2306" y="284"/>
                  </a:cubicBezTo>
                  <a:lnTo>
                    <a:pt x="2306" y="284"/>
                  </a:lnTo>
                  <a:cubicBezTo>
                    <a:pt x="2223" y="368"/>
                    <a:pt x="2156" y="468"/>
                    <a:pt x="2106" y="568"/>
                  </a:cubicBezTo>
                  <a:cubicBezTo>
                    <a:pt x="1972" y="786"/>
                    <a:pt x="1822" y="1053"/>
                    <a:pt x="1621" y="1370"/>
                  </a:cubicBezTo>
                  <a:lnTo>
                    <a:pt x="1388" y="1775"/>
                  </a:lnTo>
                  <a:lnTo>
                    <a:pt x="1388" y="1775"/>
                  </a:lnTo>
                  <a:cubicBezTo>
                    <a:pt x="1320" y="1729"/>
                    <a:pt x="1251" y="1683"/>
                    <a:pt x="1187" y="1638"/>
                  </a:cubicBezTo>
                  <a:cubicBezTo>
                    <a:pt x="1132" y="1610"/>
                    <a:pt x="1077" y="1580"/>
                    <a:pt x="1021" y="1550"/>
                  </a:cubicBezTo>
                  <a:lnTo>
                    <a:pt x="1021" y="1550"/>
                  </a:lnTo>
                  <a:cubicBezTo>
                    <a:pt x="1113" y="1409"/>
                    <a:pt x="1196" y="1276"/>
                    <a:pt x="1270" y="1153"/>
                  </a:cubicBezTo>
                  <a:cubicBezTo>
                    <a:pt x="1421" y="886"/>
                    <a:pt x="1571" y="602"/>
                    <a:pt x="1688" y="318"/>
                  </a:cubicBezTo>
                  <a:cubicBezTo>
                    <a:pt x="1738" y="217"/>
                    <a:pt x="1772" y="101"/>
                    <a:pt x="178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25"/>
            <p:cNvSpPr/>
            <p:nvPr/>
          </p:nvSpPr>
          <p:spPr>
            <a:xfrm>
              <a:off x="6516591" y="4613894"/>
              <a:ext cx="63747" cy="45607"/>
            </a:xfrm>
            <a:custGeom>
              <a:avLst/>
              <a:gdLst/>
              <a:ahLst/>
              <a:cxnLst/>
              <a:rect l="l" t="t" r="r" b="b"/>
              <a:pathLst>
                <a:path w="1989" h="1423" extrusionOk="0">
                  <a:moveTo>
                    <a:pt x="418" y="1"/>
                  </a:moveTo>
                  <a:cubicBezTo>
                    <a:pt x="318" y="1"/>
                    <a:pt x="217" y="1"/>
                    <a:pt x="117" y="17"/>
                  </a:cubicBezTo>
                  <a:cubicBezTo>
                    <a:pt x="84" y="17"/>
                    <a:pt x="34" y="34"/>
                    <a:pt x="0" y="51"/>
                  </a:cubicBezTo>
                  <a:cubicBezTo>
                    <a:pt x="11" y="51"/>
                    <a:pt x="82" y="43"/>
                    <a:pt x="202" y="43"/>
                  </a:cubicBezTo>
                  <a:cubicBezTo>
                    <a:pt x="262" y="43"/>
                    <a:pt x="334" y="45"/>
                    <a:pt x="418" y="51"/>
                  </a:cubicBezTo>
                  <a:cubicBezTo>
                    <a:pt x="735" y="67"/>
                    <a:pt x="1036" y="184"/>
                    <a:pt x="1303" y="368"/>
                  </a:cubicBezTo>
                  <a:cubicBezTo>
                    <a:pt x="1554" y="535"/>
                    <a:pt x="1755" y="786"/>
                    <a:pt x="1872" y="1070"/>
                  </a:cubicBezTo>
                  <a:cubicBezTo>
                    <a:pt x="1951" y="1276"/>
                    <a:pt x="1970" y="1422"/>
                    <a:pt x="1986" y="1422"/>
                  </a:cubicBezTo>
                  <a:cubicBezTo>
                    <a:pt x="1987" y="1422"/>
                    <a:pt x="1988" y="1422"/>
                    <a:pt x="1989" y="1421"/>
                  </a:cubicBezTo>
                  <a:cubicBezTo>
                    <a:pt x="1989" y="1387"/>
                    <a:pt x="1989" y="1354"/>
                    <a:pt x="1989" y="1321"/>
                  </a:cubicBezTo>
                  <a:cubicBezTo>
                    <a:pt x="1972" y="1237"/>
                    <a:pt x="1938" y="1137"/>
                    <a:pt x="1922" y="1053"/>
                  </a:cubicBezTo>
                  <a:cubicBezTo>
                    <a:pt x="1805" y="753"/>
                    <a:pt x="1604" y="502"/>
                    <a:pt x="1337" y="318"/>
                  </a:cubicBezTo>
                  <a:cubicBezTo>
                    <a:pt x="1070" y="134"/>
                    <a:pt x="752" y="17"/>
                    <a:pt x="41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26" name="Google Shape;726;p25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32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700">
                <a:latin typeface="+mj-l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27" name="Google Shape;727;p25"/>
          <p:cNvSpPr txBox="1">
            <a:spLocks noGrp="1"/>
          </p:cNvSpPr>
          <p:nvPr>
            <p:ph type="subTitle" idx="1"/>
          </p:nvPr>
        </p:nvSpPr>
        <p:spPr>
          <a:xfrm>
            <a:off x="1157675" y="2391276"/>
            <a:ext cx="1836900" cy="27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1"/>
                </a:solidFill>
                <a:latin typeface="Maison Neue Extended DemiBold" panose="020B0705040000000000" pitchFamily="34" charset="0"/>
                <a:ea typeface="Maison Neue Extended DemiBold" panose="020B0705040000000000" pitchFamily="34" charset="0"/>
                <a:cs typeface="Maison Neue Extended DemiBold" panose="020B0705040000000000" pitchFamily="34" charset="0"/>
                <a:sym typeface="Lilit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728" name="Google Shape;728;p25"/>
          <p:cNvSpPr txBox="1">
            <a:spLocks noGrp="1"/>
          </p:cNvSpPr>
          <p:nvPr>
            <p:ph type="subTitle" idx="2"/>
          </p:nvPr>
        </p:nvSpPr>
        <p:spPr>
          <a:xfrm>
            <a:off x="1157675" y="2667877"/>
            <a:ext cx="1836900" cy="45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+mn-l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29" name="Google Shape;729;p25"/>
          <p:cNvSpPr txBox="1">
            <a:spLocks noGrp="1"/>
          </p:cNvSpPr>
          <p:nvPr>
            <p:ph type="subTitle" idx="3"/>
          </p:nvPr>
        </p:nvSpPr>
        <p:spPr>
          <a:xfrm>
            <a:off x="3346475" y="2391276"/>
            <a:ext cx="1836900" cy="27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1"/>
                </a:solidFill>
                <a:latin typeface="Maison Neue Extended DemiBold" panose="020B0705040000000000" pitchFamily="34" charset="0"/>
                <a:ea typeface="Maison Neue Extended DemiBold" panose="020B0705040000000000" pitchFamily="34" charset="0"/>
                <a:cs typeface="Maison Neue Extended DemiBold" panose="020B0705040000000000" pitchFamily="34" charset="0"/>
                <a:sym typeface="Lilit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730" name="Google Shape;730;p25"/>
          <p:cNvSpPr txBox="1">
            <a:spLocks noGrp="1"/>
          </p:cNvSpPr>
          <p:nvPr>
            <p:ph type="subTitle" idx="4"/>
          </p:nvPr>
        </p:nvSpPr>
        <p:spPr>
          <a:xfrm>
            <a:off x="3346475" y="2667877"/>
            <a:ext cx="1836900" cy="45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+mn-l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31" name="Google Shape;731;p25"/>
          <p:cNvSpPr txBox="1">
            <a:spLocks noGrp="1"/>
          </p:cNvSpPr>
          <p:nvPr>
            <p:ph type="subTitle" idx="5"/>
          </p:nvPr>
        </p:nvSpPr>
        <p:spPr>
          <a:xfrm>
            <a:off x="1157675" y="3360600"/>
            <a:ext cx="1836900" cy="27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1"/>
                </a:solidFill>
                <a:latin typeface="Maison Neue Extended DemiBold" panose="020B0705040000000000" pitchFamily="34" charset="0"/>
                <a:ea typeface="Maison Neue Extended DemiBold" panose="020B0705040000000000" pitchFamily="34" charset="0"/>
                <a:cs typeface="Maison Neue Extended DemiBold" panose="020B0705040000000000" pitchFamily="34" charset="0"/>
                <a:sym typeface="Lilit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732" name="Google Shape;732;p25"/>
          <p:cNvSpPr txBox="1">
            <a:spLocks noGrp="1"/>
          </p:cNvSpPr>
          <p:nvPr>
            <p:ph type="subTitle" idx="6"/>
          </p:nvPr>
        </p:nvSpPr>
        <p:spPr>
          <a:xfrm>
            <a:off x="1157675" y="3637201"/>
            <a:ext cx="1836900" cy="45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+mn-l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33" name="Google Shape;733;p25"/>
          <p:cNvSpPr txBox="1">
            <a:spLocks noGrp="1"/>
          </p:cNvSpPr>
          <p:nvPr>
            <p:ph type="subTitle" idx="7"/>
          </p:nvPr>
        </p:nvSpPr>
        <p:spPr>
          <a:xfrm>
            <a:off x="3346475" y="3360600"/>
            <a:ext cx="1836900" cy="27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1"/>
                </a:solidFill>
                <a:latin typeface="Maison Neue Extended DemiBold" panose="020B0705040000000000" pitchFamily="34" charset="0"/>
                <a:ea typeface="Maison Neue Extended DemiBold" panose="020B0705040000000000" pitchFamily="34" charset="0"/>
                <a:cs typeface="Maison Neue Extended DemiBold" panose="020B0705040000000000" pitchFamily="34" charset="0"/>
                <a:sym typeface="Lilit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734" name="Google Shape;734;p25"/>
          <p:cNvSpPr txBox="1">
            <a:spLocks noGrp="1"/>
          </p:cNvSpPr>
          <p:nvPr>
            <p:ph type="subTitle" idx="8"/>
          </p:nvPr>
        </p:nvSpPr>
        <p:spPr>
          <a:xfrm>
            <a:off x="3346475" y="3637201"/>
            <a:ext cx="1836900" cy="45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+mn-l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4 ">
  <p:cSld name="CUSTOM_13">
    <p:spTree>
      <p:nvGrpSpPr>
        <p:cNvPr id="1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7" name="Google Shape;757;p28"/>
          <p:cNvGrpSpPr/>
          <p:nvPr/>
        </p:nvGrpSpPr>
        <p:grpSpPr>
          <a:xfrm>
            <a:off x="7000534" y="340657"/>
            <a:ext cx="1206554" cy="2111005"/>
            <a:chOff x="4052859" y="1076757"/>
            <a:chExt cx="1206554" cy="2111005"/>
          </a:xfrm>
        </p:grpSpPr>
        <p:sp>
          <p:nvSpPr>
            <p:cNvPr id="758" name="Google Shape;758;p28"/>
            <p:cNvSpPr/>
            <p:nvPr/>
          </p:nvSpPr>
          <p:spPr>
            <a:xfrm>
              <a:off x="4052859" y="1583884"/>
              <a:ext cx="256015" cy="548408"/>
            </a:xfrm>
            <a:custGeom>
              <a:avLst/>
              <a:gdLst/>
              <a:ahLst/>
              <a:cxnLst/>
              <a:rect l="l" t="t" r="r" b="b"/>
              <a:pathLst>
                <a:path w="7988" h="17111" extrusionOk="0">
                  <a:moveTo>
                    <a:pt x="1" y="1"/>
                  </a:moveTo>
                  <a:lnTo>
                    <a:pt x="1" y="17110"/>
                  </a:lnTo>
                  <a:lnTo>
                    <a:pt x="7987" y="17110"/>
                  </a:lnTo>
                  <a:lnTo>
                    <a:pt x="7987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28"/>
            <p:cNvSpPr/>
            <p:nvPr/>
          </p:nvSpPr>
          <p:spPr>
            <a:xfrm>
              <a:off x="4319547" y="2170816"/>
              <a:ext cx="314923" cy="529626"/>
            </a:xfrm>
            <a:custGeom>
              <a:avLst/>
              <a:gdLst/>
              <a:ahLst/>
              <a:cxnLst/>
              <a:rect l="l" t="t" r="r" b="b"/>
              <a:pathLst>
                <a:path w="9826" h="16525" extrusionOk="0">
                  <a:moveTo>
                    <a:pt x="1" y="0"/>
                  </a:moveTo>
                  <a:lnTo>
                    <a:pt x="1" y="16525"/>
                  </a:lnTo>
                  <a:lnTo>
                    <a:pt x="9825" y="16525"/>
                  </a:lnTo>
                  <a:lnTo>
                    <a:pt x="9825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28"/>
            <p:cNvSpPr/>
            <p:nvPr/>
          </p:nvSpPr>
          <p:spPr>
            <a:xfrm>
              <a:off x="4672994" y="1076757"/>
              <a:ext cx="586419" cy="497512"/>
            </a:xfrm>
            <a:custGeom>
              <a:avLst/>
              <a:gdLst/>
              <a:ahLst/>
              <a:cxnLst/>
              <a:rect l="l" t="t" r="r" b="b"/>
              <a:pathLst>
                <a:path w="18297" h="15523" extrusionOk="0">
                  <a:moveTo>
                    <a:pt x="0" y="1"/>
                  </a:moveTo>
                  <a:lnTo>
                    <a:pt x="0" y="15523"/>
                  </a:lnTo>
                  <a:lnTo>
                    <a:pt x="9324" y="15523"/>
                  </a:lnTo>
                  <a:lnTo>
                    <a:pt x="9324" y="335"/>
                  </a:lnTo>
                  <a:lnTo>
                    <a:pt x="9658" y="335"/>
                  </a:lnTo>
                  <a:lnTo>
                    <a:pt x="9658" y="15523"/>
                  </a:lnTo>
                  <a:lnTo>
                    <a:pt x="18296" y="15523"/>
                  </a:lnTo>
                  <a:lnTo>
                    <a:pt x="18296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28"/>
            <p:cNvSpPr/>
            <p:nvPr/>
          </p:nvSpPr>
          <p:spPr>
            <a:xfrm>
              <a:off x="4052859" y="2170816"/>
              <a:ext cx="256015" cy="529626"/>
            </a:xfrm>
            <a:custGeom>
              <a:avLst/>
              <a:gdLst/>
              <a:ahLst/>
              <a:cxnLst/>
              <a:rect l="l" t="t" r="r" b="b"/>
              <a:pathLst>
                <a:path w="7988" h="16525" extrusionOk="0">
                  <a:moveTo>
                    <a:pt x="1" y="0"/>
                  </a:moveTo>
                  <a:lnTo>
                    <a:pt x="1" y="16525"/>
                  </a:lnTo>
                  <a:lnTo>
                    <a:pt x="7987" y="16525"/>
                  </a:lnTo>
                  <a:lnTo>
                    <a:pt x="7987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28"/>
            <p:cNvSpPr/>
            <p:nvPr/>
          </p:nvSpPr>
          <p:spPr>
            <a:xfrm>
              <a:off x="4982501" y="2170816"/>
              <a:ext cx="276912" cy="529626"/>
            </a:xfrm>
            <a:custGeom>
              <a:avLst/>
              <a:gdLst/>
              <a:ahLst/>
              <a:cxnLst/>
              <a:rect l="l" t="t" r="r" b="b"/>
              <a:pathLst>
                <a:path w="8640" h="16525" extrusionOk="0">
                  <a:moveTo>
                    <a:pt x="1" y="0"/>
                  </a:moveTo>
                  <a:lnTo>
                    <a:pt x="1" y="16525"/>
                  </a:lnTo>
                  <a:lnTo>
                    <a:pt x="8639" y="16525"/>
                  </a:lnTo>
                  <a:lnTo>
                    <a:pt x="8639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28"/>
            <p:cNvSpPr/>
            <p:nvPr/>
          </p:nvSpPr>
          <p:spPr>
            <a:xfrm>
              <a:off x="4319547" y="1583884"/>
              <a:ext cx="314923" cy="548408"/>
            </a:xfrm>
            <a:custGeom>
              <a:avLst/>
              <a:gdLst/>
              <a:ahLst/>
              <a:cxnLst/>
              <a:rect l="l" t="t" r="r" b="b"/>
              <a:pathLst>
                <a:path w="9826" h="17111" extrusionOk="0">
                  <a:moveTo>
                    <a:pt x="1" y="1"/>
                  </a:moveTo>
                  <a:lnTo>
                    <a:pt x="1" y="17110"/>
                  </a:lnTo>
                  <a:lnTo>
                    <a:pt x="9825" y="17110"/>
                  </a:lnTo>
                  <a:lnTo>
                    <a:pt x="9825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28"/>
            <p:cNvSpPr/>
            <p:nvPr/>
          </p:nvSpPr>
          <p:spPr>
            <a:xfrm>
              <a:off x="4982501" y="1583884"/>
              <a:ext cx="276912" cy="548408"/>
            </a:xfrm>
            <a:custGeom>
              <a:avLst/>
              <a:gdLst/>
              <a:ahLst/>
              <a:cxnLst/>
              <a:rect l="l" t="t" r="r" b="b"/>
              <a:pathLst>
                <a:path w="8640" h="17111" extrusionOk="0">
                  <a:moveTo>
                    <a:pt x="1" y="1"/>
                  </a:moveTo>
                  <a:lnTo>
                    <a:pt x="1" y="17110"/>
                  </a:lnTo>
                  <a:lnTo>
                    <a:pt x="8639" y="17110"/>
                  </a:lnTo>
                  <a:lnTo>
                    <a:pt x="8639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28"/>
            <p:cNvSpPr/>
            <p:nvPr/>
          </p:nvSpPr>
          <p:spPr>
            <a:xfrm>
              <a:off x="4052859" y="2710057"/>
              <a:ext cx="256015" cy="477705"/>
            </a:xfrm>
            <a:custGeom>
              <a:avLst/>
              <a:gdLst/>
              <a:ahLst/>
              <a:cxnLst/>
              <a:rect l="l" t="t" r="r" b="b"/>
              <a:pathLst>
                <a:path w="7988" h="14905" extrusionOk="0">
                  <a:moveTo>
                    <a:pt x="1" y="1"/>
                  </a:moveTo>
                  <a:lnTo>
                    <a:pt x="1" y="14905"/>
                  </a:lnTo>
                  <a:lnTo>
                    <a:pt x="7987" y="14905"/>
                  </a:lnTo>
                  <a:lnTo>
                    <a:pt x="7987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28"/>
            <p:cNvSpPr/>
            <p:nvPr/>
          </p:nvSpPr>
          <p:spPr>
            <a:xfrm>
              <a:off x="4052859" y="1076757"/>
              <a:ext cx="581611" cy="497512"/>
            </a:xfrm>
            <a:custGeom>
              <a:avLst/>
              <a:gdLst/>
              <a:ahLst/>
              <a:cxnLst/>
              <a:rect l="l" t="t" r="r" b="b"/>
              <a:pathLst>
                <a:path w="18147" h="15523" extrusionOk="0">
                  <a:moveTo>
                    <a:pt x="1" y="1"/>
                  </a:moveTo>
                  <a:lnTo>
                    <a:pt x="1" y="15523"/>
                  </a:lnTo>
                  <a:lnTo>
                    <a:pt x="7987" y="15523"/>
                  </a:lnTo>
                  <a:lnTo>
                    <a:pt x="7987" y="335"/>
                  </a:lnTo>
                  <a:lnTo>
                    <a:pt x="8322" y="335"/>
                  </a:lnTo>
                  <a:lnTo>
                    <a:pt x="8322" y="15523"/>
                  </a:lnTo>
                  <a:lnTo>
                    <a:pt x="18146" y="15523"/>
                  </a:lnTo>
                  <a:lnTo>
                    <a:pt x="18146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28"/>
            <p:cNvSpPr/>
            <p:nvPr/>
          </p:nvSpPr>
          <p:spPr>
            <a:xfrm>
              <a:off x="4319547" y="2710057"/>
              <a:ext cx="314923" cy="477705"/>
            </a:xfrm>
            <a:custGeom>
              <a:avLst/>
              <a:gdLst/>
              <a:ahLst/>
              <a:cxnLst/>
              <a:rect l="l" t="t" r="r" b="b"/>
              <a:pathLst>
                <a:path w="9826" h="14905" extrusionOk="0">
                  <a:moveTo>
                    <a:pt x="1" y="1"/>
                  </a:moveTo>
                  <a:lnTo>
                    <a:pt x="1" y="14905"/>
                  </a:lnTo>
                  <a:lnTo>
                    <a:pt x="9825" y="14905"/>
                  </a:lnTo>
                  <a:lnTo>
                    <a:pt x="9825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28"/>
            <p:cNvSpPr/>
            <p:nvPr/>
          </p:nvSpPr>
          <p:spPr>
            <a:xfrm>
              <a:off x="4982501" y="2710057"/>
              <a:ext cx="276912" cy="477705"/>
            </a:xfrm>
            <a:custGeom>
              <a:avLst/>
              <a:gdLst/>
              <a:ahLst/>
              <a:cxnLst/>
              <a:rect l="l" t="t" r="r" b="b"/>
              <a:pathLst>
                <a:path w="8640" h="14905" extrusionOk="0">
                  <a:moveTo>
                    <a:pt x="1" y="1"/>
                  </a:moveTo>
                  <a:lnTo>
                    <a:pt x="1" y="14905"/>
                  </a:lnTo>
                  <a:lnTo>
                    <a:pt x="8639" y="14905"/>
                  </a:lnTo>
                  <a:lnTo>
                    <a:pt x="8639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28"/>
            <p:cNvSpPr/>
            <p:nvPr/>
          </p:nvSpPr>
          <p:spPr>
            <a:xfrm>
              <a:off x="4672994" y="1583884"/>
              <a:ext cx="298834" cy="548408"/>
            </a:xfrm>
            <a:custGeom>
              <a:avLst/>
              <a:gdLst/>
              <a:ahLst/>
              <a:cxnLst/>
              <a:rect l="l" t="t" r="r" b="b"/>
              <a:pathLst>
                <a:path w="9324" h="17111" extrusionOk="0">
                  <a:moveTo>
                    <a:pt x="0" y="1"/>
                  </a:moveTo>
                  <a:lnTo>
                    <a:pt x="0" y="17110"/>
                  </a:lnTo>
                  <a:lnTo>
                    <a:pt x="9324" y="17110"/>
                  </a:lnTo>
                  <a:lnTo>
                    <a:pt x="9324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28"/>
            <p:cNvSpPr/>
            <p:nvPr/>
          </p:nvSpPr>
          <p:spPr>
            <a:xfrm>
              <a:off x="4672994" y="2710057"/>
              <a:ext cx="298834" cy="477705"/>
            </a:xfrm>
            <a:custGeom>
              <a:avLst/>
              <a:gdLst/>
              <a:ahLst/>
              <a:cxnLst/>
              <a:rect l="l" t="t" r="r" b="b"/>
              <a:pathLst>
                <a:path w="9324" h="14905" extrusionOk="0">
                  <a:moveTo>
                    <a:pt x="0" y="1"/>
                  </a:moveTo>
                  <a:lnTo>
                    <a:pt x="0" y="14905"/>
                  </a:lnTo>
                  <a:lnTo>
                    <a:pt x="9324" y="14905"/>
                  </a:lnTo>
                  <a:lnTo>
                    <a:pt x="9324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28"/>
            <p:cNvSpPr/>
            <p:nvPr/>
          </p:nvSpPr>
          <p:spPr>
            <a:xfrm>
              <a:off x="4672994" y="2170816"/>
              <a:ext cx="298834" cy="529626"/>
            </a:xfrm>
            <a:custGeom>
              <a:avLst/>
              <a:gdLst/>
              <a:ahLst/>
              <a:cxnLst/>
              <a:rect l="l" t="t" r="r" b="b"/>
              <a:pathLst>
                <a:path w="9324" h="16525" extrusionOk="0">
                  <a:moveTo>
                    <a:pt x="0" y="0"/>
                  </a:moveTo>
                  <a:lnTo>
                    <a:pt x="0" y="16525"/>
                  </a:lnTo>
                  <a:lnTo>
                    <a:pt x="9324" y="16525"/>
                  </a:lnTo>
                  <a:lnTo>
                    <a:pt x="9324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2" name="Google Shape;772;p28"/>
          <p:cNvGrpSpPr/>
          <p:nvPr/>
        </p:nvGrpSpPr>
        <p:grpSpPr>
          <a:xfrm>
            <a:off x="936909" y="340657"/>
            <a:ext cx="1206554" cy="2111005"/>
            <a:chOff x="4052859" y="1076757"/>
            <a:chExt cx="1206554" cy="2111005"/>
          </a:xfrm>
        </p:grpSpPr>
        <p:sp>
          <p:nvSpPr>
            <p:cNvPr id="773" name="Google Shape;773;p28"/>
            <p:cNvSpPr/>
            <p:nvPr/>
          </p:nvSpPr>
          <p:spPr>
            <a:xfrm>
              <a:off x="4052859" y="1583884"/>
              <a:ext cx="256015" cy="548408"/>
            </a:xfrm>
            <a:custGeom>
              <a:avLst/>
              <a:gdLst/>
              <a:ahLst/>
              <a:cxnLst/>
              <a:rect l="l" t="t" r="r" b="b"/>
              <a:pathLst>
                <a:path w="7988" h="17111" extrusionOk="0">
                  <a:moveTo>
                    <a:pt x="1" y="1"/>
                  </a:moveTo>
                  <a:lnTo>
                    <a:pt x="1" y="17110"/>
                  </a:lnTo>
                  <a:lnTo>
                    <a:pt x="7987" y="17110"/>
                  </a:lnTo>
                  <a:lnTo>
                    <a:pt x="7987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28"/>
            <p:cNvSpPr/>
            <p:nvPr/>
          </p:nvSpPr>
          <p:spPr>
            <a:xfrm>
              <a:off x="4319547" y="2170816"/>
              <a:ext cx="314923" cy="529626"/>
            </a:xfrm>
            <a:custGeom>
              <a:avLst/>
              <a:gdLst/>
              <a:ahLst/>
              <a:cxnLst/>
              <a:rect l="l" t="t" r="r" b="b"/>
              <a:pathLst>
                <a:path w="9826" h="16525" extrusionOk="0">
                  <a:moveTo>
                    <a:pt x="1" y="0"/>
                  </a:moveTo>
                  <a:lnTo>
                    <a:pt x="1" y="16525"/>
                  </a:lnTo>
                  <a:lnTo>
                    <a:pt x="9825" y="16525"/>
                  </a:lnTo>
                  <a:lnTo>
                    <a:pt x="9825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28"/>
            <p:cNvSpPr/>
            <p:nvPr/>
          </p:nvSpPr>
          <p:spPr>
            <a:xfrm>
              <a:off x="4672994" y="1076757"/>
              <a:ext cx="586419" cy="497512"/>
            </a:xfrm>
            <a:custGeom>
              <a:avLst/>
              <a:gdLst/>
              <a:ahLst/>
              <a:cxnLst/>
              <a:rect l="l" t="t" r="r" b="b"/>
              <a:pathLst>
                <a:path w="18297" h="15523" extrusionOk="0">
                  <a:moveTo>
                    <a:pt x="0" y="1"/>
                  </a:moveTo>
                  <a:lnTo>
                    <a:pt x="0" y="15523"/>
                  </a:lnTo>
                  <a:lnTo>
                    <a:pt x="9324" y="15523"/>
                  </a:lnTo>
                  <a:lnTo>
                    <a:pt x="9324" y="335"/>
                  </a:lnTo>
                  <a:lnTo>
                    <a:pt x="9658" y="335"/>
                  </a:lnTo>
                  <a:lnTo>
                    <a:pt x="9658" y="15523"/>
                  </a:lnTo>
                  <a:lnTo>
                    <a:pt x="18296" y="15523"/>
                  </a:lnTo>
                  <a:lnTo>
                    <a:pt x="18296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28"/>
            <p:cNvSpPr/>
            <p:nvPr/>
          </p:nvSpPr>
          <p:spPr>
            <a:xfrm>
              <a:off x="4052859" y="2170816"/>
              <a:ext cx="256015" cy="529626"/>
            </a:xfrm>
            <a:custGeom>
              <a:avLst/>
              <a:gdLst/>
              <a:ahLst/>
              <a:cxnLst/>
              <a:rect l="l" t="t" r="r" b="b"/>
              <a:pathLst>
                <a:path w="7988" h="16525" extrusionOk="0">
                  <a:moveTo>
                    <a:pt x="1" y="0"/>
                  </a:moveTo>
                  <a:lnTo>
                    <a:pt x="1" y="16525"/>
                  </a:lnTo>
                  <a:lnTo>
                    <a:pt x="7987" y="16525"/>
                  </a:lnTo>
                  <a:lnTo>
                    <a:pt x="7987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28"/>
            <p:cNvSpPr/>
            <p:nvPr/>
          </p:nvSpPr>
          <p:spPr>
            <a:xfrm>
              <a:off x="4982501" y="2170816"/>
              <a:ext cx="276912" cy="529626"/>
            </a:xfrm>
            <a:custGeom>
              <a:avLst/>
              <a:gdLst/>
              <a:ahLst/>
              <a:cxnLst/>
              <a:rect l="l" t="t" r="r" b="b"/>
              <a:pathLst>
                <a:path w="8640" h="16525" extrusionOk="0">
                  <a:moveTo>
                    <a:pt x="1" y="0"/>
                  </a:moveTo>
                  <a:lnTo>
                    <a:pt x="1" y="16525"/>
                  </a:lnTo>
                  <a:lnTo>
                    <a:pt x="8639" y="16525"/>
                  </a:lnTo>
                  <a:lnTo>
                    <a:pt x="8639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28"/>
            <p:cNvSpPr/>
            <p:nvPr/>
          </p:nvSpPr>
          <p:spPr>
            <a:xfrm>
              <a:off x="4319547" y="1583884"/>
              <a:ext cx="314923" cy="548408"/>
            </a:xfrm>
            <a:custGeom>
              <a:avLst/>
              <a:gdLst/>
              <a:ahLst/>
              <a:cxnLst/>
              <a:rect l="l" t="t" r="r" b="b"/>
              <a:pathLst>
                <a:path w="9826" h="17111" extrusionOk="0">
                  <a:moveTo>
                    <a:pt x="1" y="1"/>
                  </a:moveTo>
                  <a:lnTo>
                    <a:pt x="1" y="17110"/>
                  </a:lnTo>
                  <a:lnTo>
                    <a:pt x="9825" y="17110"/>
                  </a:lnTo>
                  <a:lnTo>
                    <a:pt x="9825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28"/>
            <p:cNvSpPr/>
            <p:nvPr/>
          </p:nvSpPr>
          <p:spPr>
            <a:xfrm>
              <a:off x="4982501" y="1583884"/>
              <a:ext cx="276912" cy="548408"/>
            </a:xfrm>
            <a:custGeom>
              <a:avLst/>
              <a:gdLst/>
              <a:ahLst/>
              <a:cxnLst/>
              <a:rect l="l" t="t" r="r" b="b"/>
              <a:pathLst>
                <a:path w="8640" h="17111" extrusionOk="0">
                  <a:moveTo>
                    <a:pt x="1" y="1"/>
                  </a:moveTo>
                  <a:lnTo>
                    <a:pt x="1" y="17110"/>
                  </a:lnTo>
                  <a:lnTo>
                    <a:pt x="8639" y="17110"/>
                  </a:lnTo>
                  <a:lnTo>
                    <a:pt x="8639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28"/>
            <p:cNvSpPr/>
            <p:nvPr/>
          </p:nvSpPr>
          <p:spPr>
            <a:xfrm>
              <a:off x="4052859" y="2710057"/>
              <a:ext cx="256015" cy="477705"/>
            </a:xfrm>
            <a:custGeom>
              <a:avLst/>
              <a:gdLst/>
              <a:ahLst/>
              <a:cxnLst/>
              <a:rect l="l" t="t" r="r" b="b"/>
              <a:pathLst>
                <a:path w="7988" h="14905" extrusionOk="0">
                  <a:moveTo>
                    <a:pt x="1" y="1"/>
                  </a:moveTo>
                  <a:lnTo>
                    <a:pt x="1" y="14905"/>
                  </a:lnTo>
                  <a:lnTo>
                    <a:pt x="7987" y="14905"/>
                  </a:lnTo>
                  <a:lnTo>
                    <a:pt x="7987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28"/>
            <p:cNvSpPr/>
            <p:nvPr/>
          </p:nvSpPr>
          <p:spPr>
            <a:xfrm>
              <a:off x="4052859" y="1076757"/>
              <a:ext cx="581611" cy="497512"/>
            </a:xfrm>
            <a:custGeom>
              <a:avLst/>
              <a:gdLst/>
              <a:ahLst/>
              <a:cxnLst/>
              <a:rect l="l" t="t" r="r" b="b"/>
              <a:pathLst>
                <a:path w="18147" h="15523" extrusionOk="0">
                  <a:moveTo>
                    <a:pt x="1" y="1"/>
                  </a:moveTo>
                  <a:lnTo>
                    <a:pt x="1" y="15523"/>
                  </a:lnTo>
                  <a:lnTo>
                    <a:pt x="7987" y="15523"/>
                  </a:lnTo>
                  <a:lnTo>
                    <a:pt x="7987" y="335"/>
                  </a:lnTo>
                  <a:lnTo>
                    <a:pt x="8322" y="335"/>
                  </a:lnTo>
                  <a:lnTo>
                    <a:pt x="8322" y="15523"/>
                  </a:lnTo>
                  <a:lnTo>
                    <a:pt x="18146" y="15523"/>
                  </a:lnTo>
                  <a:lnTo>
                    <a:pt x="18146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28"/>
            <p:cNvSpPr/>
            <p:nvPr/>
          </p:nvSpPr>
          <p:spPr>
            <a:xfrm>
              <a:off x="4319547" y="2710057"/>
              <a:ext cx="314923" cy="477705"/>
            </a:xfrm>
            <a:custGeom>
              <a:avLst/>
              <a:gdLst/>
              <a:ahLst/>
              <a:cxnLst/>
              <a:rect l="l" t="t" r="r" b="b"/>
              <a:pathLst>
                <a:path w="9826" h="14905" extrusionOk="0">
                  <a:moveTo>
                    <a:pt x="1" y="1"/>
                  </a:moveTo>
                  <a:lnTo>
                    <a:pt x="1" y="14905"/>
                  </a:lnTo>
                  <a:lnTo>
                    <a:pt x="9825" y="14905"/>
                  </a:lnTo>
                  <a:lnTo>
                    <a:pt x="9825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28"/>
            <p:cNvSpPr/>
            <p:nvPr/>
          </p:nvSpPr>
          <p:spPr>
            <a:xfrm>
              <a:off x="4982501" y="2710057"/>
              <a:ext cx="276912" cy="477705"/>
            </a:xfrm>
            <a:custGeom>
              <a:avLst/>
              <a:gdLst/>
              <a:ahLst/>
              <a:cxnLst/>
              <a:rect l="l" t="t" r="r" b="b"/>
              <a:pathLst>
                <a:path w="8640" h="14905" extrusionOk="0">
                  <a:moveTo>
                    <a:pt x="1" y="1"/>
                  </a:moveTo>
                  <a:lnTo>
                    <a:pt x="1" y="14905"/>
                  </a:lnTo>
                  <a:lnTo>
                    <a:pt x="8639" y="14905"/>
                  </a:lnTo>
                  <a:lnTo>
                    <a:pt x="8639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28"/>
            <p:cNvSpPr/>
            <p:nvPr/>
          </p:nvSpPr>
          <p:spPr>
            <a:xfrm>
              <a:off x="4672994" y="1583884"/>
              <a:ext cx="298834" cy="548408"/>
            </a:xfrm>
            <a:custGeom>
              <a:avLst/>
              <a:gdLst/>
              <a:ahLst/>
              <a:cxnLst/>
              <a:rect l="l" t="t" r="r" b="b"/>
              <a:pathLst>
                <a:path w="9324" h="17111" extrusionOk="0">
                  <a:moveTo>
                    <a:pt x="0" y="1"/>
                  </a:moveTo>
                  <a:lnTo>
                    <a:pt x="0" y="17110"/>
                  </a:lnTo>
                  <a:lnTo>
                    <a:pt x="9324" y="17110"/>
                  </a:lnTo>
                  <a:lnTo>
                    <a:pt x="9324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28"/>
            <p:cNvSpPr/>
            <p:nvPr/>
          </p:nvSpPr>
          <p:spPr>
            <a:xfrm>
              <a:off x="4672994" y="2710057"/>
              <a:ext cx="298834" cy="477705"/>
            </a:xfrm>
            <a:custGeom>
              <a:avLst/>
              <a:gdLst/>
              <a:ahLst/>
              <a:cxnLst/>
              <a:rect l="l" t="t" r="r" b="b"/>
              <a:pathLst>
                <a:path w="9324" h="14905" extrusionOk="0">
                  <a:moveTo>
                    <a:pt x="0" y="1"/>
                  </a:moveTo>
                  <a:lnTo>
                    <a:pt x="0" y="14905"/>
                  </a:lnTo>
                  <a:lnTo>
                    <a:pt x="9324" y="14905"/>
                  </a:lnTo>
                  <a:lnTo>
                    <a:pt x="9324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28"/>
            <p:cNvSpPr/>
            <p:nvPr/>
          </p:nvSpPr>
          <p:spPr>
            <a:xfrm>
              <a:off x="4672994" y="2170816"/>
              <a:ext cx="298834" cy="529626"/>
            </a:xfrm>
            <a:custGeom>
              <a:avLst/>
              <a:gdLst/>
              <a:ahLst/>
              <a:cxnLst/>
              <a:rect l="l" t="t" r="r" b="b"/>
              <a:pathLst>
                <a:path w="9324" h="16525" extrusionOk="0">
                  <a:moveTo>
                    <a:pt x="0" y="0"/>
                  </a:moveTo>
                  <a:lnTo>
                    <a:pt x="0" y="16525"/>
                  </a:lnTo>
                  <a:lnTo>
                    <a:pt x="9324" y="16525"/>
                  </a:lnTo>
                  <a:lnTo>
                    <a:pt x="9324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7" name="Google Shape;787;p28"/>
          <p:cNvSpPr/>
          <p:nvPr/>
        </p:nvSpPr>
        <p:spPr>
          <a:xfrm>
            <a:off x="-731" y="4672701"/>
            <a:ext cx="9143833" cy="475558"/>
          </a:xfrm>
          <a:custGeom>
            <a:avLst/>
            <a:gdLst/>
            <a:ahLst/>
            <a:cxnLst/>
            <a:rect l="l" t="t" r="r" b="b"/>
            <a:pathLst>
              <a:path w="285299" h="14838" extrusionOk="0">
                <a:moveTo>
                  <a:pt x="0" y="1"/>
                </a:moveTo>
                <a:lnTo>
                  <a:pt x="0" y="14838"/>
                </a:lnTo>
                <a:lnTo>
                  <a:pt x="285299" y="14838"/>
                </a:lnTo>
                <a:lnTo>
                  <a:pt x="285299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8" name="Google Shape;788;p28"/>
          <p:cNvSpPr txBox="1">
            <a:spLocks noGrp="1"/>
          </p:cNvSpPr>
          <p:nvPr>
            <p:ph type="title"/>
          </p:nvPr>
        </p:nvSpPr>
        <p:spPr>
          <a:xfrm>
            <a:off x="720000" y="1881260"/>
            <a:ext cx="7704000" cy="32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700">
                <a:latin typeface="+mj-l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89" name="Google Shape;789;p28"/>
          <p:cNvSpPr txBox="1">
            <a:spLocks noGrp="1"/>
          </p:cNvSpPr>
          <p:nvPr>
            <p:ph type="subTitle" idx="1"/>
          </p:nvPr>
        </p:nvSpPr>
        <p:spPr>
          <a:xfrm>
            <a:off x="1404400" y="3583200"/>
            <a:ext cx="1695600" cy="32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1"/>
                </a:solidFill>
                <a:latin typeface="Maison Neue Extended DemiBold" panose="020B0705040000000000" pitchFamily="34" charset="0"/>
                <a:ea typeface="Maison Neue Extended DemiBold" panose="020B0705040000000000" pitchFamily="34" charset="0"/>
                <a:cs typeface="Maison Neue Extended DemiBold" panose="020B0705040000000000" pitchFamily="34" charset="0"/>
                <a:sym typeface="Lilit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790" name="Google Shape;790;p28"/>
          <p:cNvSpPr txBox="1">
            <a:spLocks noGrp="1"/>
          </p:cNvSpPr>
          <p:nvPr>
            <p:ph type="subTitle" idx="2"/>
          </p:nvPr>
        </p:nvSpPr>
        <p:spPr>
          <a:xfrm>
            <a:off x="1404400" y="3903600"/>
            <a:ext cx="1695600" cy="6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+mn-l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91" name="Google Shape;791;p28"/>
          <p:cNvSpPr txBox="1">
            <a:spLocks noGrp="1"/>
          </p:cNvSpPr>
          <p:nvPr>
            <p:ph type="subTitle" idx="3"/>
          </p:nvPr>
        </p:nvSpPr>
        <p:spPr>
          <a:xfrm>
            <a:off x="3724200" y="3583200"/>
            <a:ext cx="1695600" cy="32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1"/>
                </a:solidFill>
                <a:latin typeface="Maison Neue Extended DemiBold" panose="020B0705040000000000" pitchFamily="34" charset="0"/>
                <a:ea typeface="Maison Neue Extended DemiBold" panose="020B0705040000000000" pitchFamily="34" charset="0"/>
                <a:cs typeface="Maison Neue Extended DemiBold" panose="020B0705040000000000" pitchFamily="34" charset="0"/>
                <a:sym typeface="Lilit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792" name="Google Shape;792;p28"/>
          <p:cNvSpPr txBox="1">
            <a:spLocks noGrp="1"/>
          </p:cNvSpPr>
          <p:nvPr>
            <p:ph type="subTitle" idx="4"/>
          </p:nvPr>
        </p:nvSpPr>
        <p:spPr>
          <a:xfrm>
            <a:off x="3724200" y="3903600"/>
            <a:ext cx="1695600" cy="6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+mn-l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93" name="Google Shape;793;p28"/>
          <p:cNvSpPr txBox="1">
            <a:spLocks noGrp="1"/>
          </p:cNvSpPr>
          <p:nvPr>
            <p:ph type="subTitle" idx="5"/>
          </p:nvPr>
        </p:nvSpPr>
        <p:spPr>
          <a:xfrm>
            <a:off x="6044000" y="3583200"/>
            <a:ext cx="1695600" cy="32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1"/>
                </a:solidFill>
                <a:latin typeface="Maison Neue Extended DemiBold" panose="020B0705040000000000" pitchFamily="34" charset="0"/>
                <a:ea typeface="Maison Neue Extended DemiBold" panose="020B0705040000000000" pitchFamily="34" charset="0"/>
                <a:cs typeface="Maison Neue Extended DemiBold" panose="020B0705040000000000" pitchFamily="34" charset="0"/>
                <a:sym typeface="Lilit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794" name="Google Shape;794;p28"/>
          <p:cNvSpPr txBox="1">
            <a:spLocks noGrp="1"/>
          </p:cNvSpPr>
          <p:nvPr>
            <p:ph type="subTitle" idx="6"/>
          </p:nvPr>
        </p:nvSpPr>
        <p:spPr>
          <a:xfrm>
            <a:off x="6044000" y="3903600"/>
            <a:ext cx="1695600" cy="6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+mn-l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5">
  <p:cSld name="CUSTOM_4">
    <p:spTree>
      <p:nvGrpSpPr>
        <p:cNvPr id="1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29"/>
          <p:cNvSpPr/>
          <p:nvPr/>
        </p:nvSpPr>
        <p:spPr>
          <a:xfrm>
            <a:off x="-731" y="4672701"/>
            <a:ext cx="9143833" cy="475558"/>
          </a:xfrm>
          <a:custGeom>
            <a:avLst/>
            <a:gdLst/>
            <a:ahLst/>
            <a:cxnLst/>
            <a:rect l="l" t="t" r="r" b="b"/>
            <a:pathLst>
              <a:path w="285299" h="14838" extrusionOk="0">
                <a:moveTo>
                  <a:pt x="0" y="1"/>
                </a:moveTo>
                <a:lnTo>
                  <a:pt x="0" y="14838"/>
                </a:lnTo>
                <a:lnTo>
                  <a:pt x="285299" y="14838"/>
                </a:lnTo>
                <a:lnTo>
                  <a:pt x="285299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7" name="Google Shape;797;p29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32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700">
                <a:latin typeface="+mj-l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98" name="Google Shape;798;p29"/>
          <p:cNvSpPr txBox="1">
            <a:spLocks noGrp="1"/>
          </p:cNvSpPr>
          <p:nvPr>
            <p:ph type="subTitle" idx="1"/>
          </p:nvPr>
        </p:nvSpPr>
        <p:spPr>
          <a:xfrm>
            <a:off x="1189800" y="3430800"/>
            <a:ext cx="1695600" cy="32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1"/>
                </a:solidFill>
                <a:latin typeface="Maison Neue Extended DemiBold" panose="020B0705040000000000" pitchFamily="34" charset="0"/>
                <a:ea typeface="Maison Neue Extended DemiBold" panose="020B0705040000000000" pitchFamily="34" charset="0"/>
                <a:cs typeface="Maison Neue Extended DemiBold" panose="020B0705040000000000" pitchFamily="34" charset="0"/>
                <a:sym typeface="Lilit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799" name="Google Shape;799;p29"/>
          <p:cNvSpPr txBox="1">
            <a:spLocks noGrp="1"/>
          </p:cNvSpPr>
          <p:nvPr>
            <p:ph type="subTitle" idx="2"/>
          </p:nvPr>
        </p:nvSpPr>
        <p:spPr>
          <a:xfrm>
            <a:off x="1189800" y="3751200"/>
            <a:ext cx="1695600" cy="8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+mn-l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00" name="Google Shape;800;p29"/>
          <p:cNvSpPr txBox="1">
            <a:spLocks noGrp="1"/>
          </p:cNvSpPr>
          <p:nvPr>
            <p:ph type="subTitle" idx="3"/>
          </p:nvPr>
        </p:nvSpPr>
        <p:spPr>
          <a:xfrm>
            <a:off x="3724200" y="3430800"/>
            <a:ext cx="1695600" cy="32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1"/>
                </a:solidFill>
                <a:latin typeface="Maison Neue Extended DemiBold" panose="020B0705040000000000" pitchFamily="34" charset="0"/>
                <a:ea typeface="Maison Neue Extended DemiBold" panose="020B0705040000000000" pitchFamily="34" charset="0"/>
                <a:cs typeface="Maison Neue Extended DemiBold" panose="020B0705040000000000" pitchFamily="34" charset="0"/>
                <a:sym typeface="Lilit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01" name="Google Shape;801;p29"/>
          <p:cNvSpPr txBox="1">
            <a:spLocks noGrp="1"/>
          </p:cNvSpPr>
          <p:nvPr>
            <p:ph type="subTitle" idx="4"/>
          </p:nvPr>
        </p:nvSpPr>
        <p:spPr>
          <a:xfrm>
            <a:off x="3724200" y="3751200"/>
            <a:ext cx="1695600" cy="8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+mn-l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02" name="Google Shape;802;p29"/>
          <p:cNvSpPr txBox="1">
            <a:spLocks noGrp="1"/>
          </p:cNvSpPr>
          <p:nvPr>
            <p:ph type="subTitle" idx="5"/>
          </p:nvPr>
        </p:nvSpPr>
        <p:spPr>
          <a:xfrm>
            <a:off x="6258600" y="3430800"/>
            <a:ext cx="1695600" cy="32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1"/>
                </a:solidFill>
                <a:latin typeface="Maison Neue Extended DemiBold" panose="020B0705040000000000" pitchFamily="34" charset="0"/>
                <a:ea typeface="Maison Neue Extended DemiBold" panose="020B0705040000000000" pitchFamily="34" charset="0"/>
                <a:cs typeface="Maison Neue Extended DemiBold" panose="020B0705040000000000" pitchFamily="34" charset="0"/>
                <a:sym typeface="Lilit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03" name="Google Shape;803;p29"/>
          <p:cNvSpPr txBox="1">
            <a:spLocks noGrp="1"/>
          </p:cNvSpPr>
          <p:nvPr>
            <p:ph type="subTitle" idx="6"/>
          </p:nvPr>
        </p:nvSpPr>
        <p:spPr>
          <a:xfrm>
            <a:off x="6258600" y="3751200"/>
            <a:ext cx="1695600" cy="8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+mn-l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14">
    <p:spTree>
      <p:nvGrpSpPr>
        <p:cNvPr id="1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30"/>
          <p:cNvSpPr/>
          <p:nvPr/>
        </p:nvSpPr>
        <p:spPr>
          <a:xfrm>
            <a:off x="-731" y="4672701"/>
            <a:ext cx="9143833" cy="475558"/>
          </a:xfrm>
          <a:custGeom>
            <a:avLst/>
            <a:gdLst/>
            <a:ahLst/>
            <a:cxnLst/>
            <a:rect l="l" t="t" r="r" b="b"/>
            <a:pathLst>
              <a:path w="285299" h="14838" extrusionOk="0">
                <a:moveTo>
                  <a:pt x="0" y="1"/>
                </a:moveTo>
                <a:lnTo>
                  <a:pt x="0" y="14838"/>
                </a:lnTo>
                <a:lnTo>
                  <a:pt x="285299" y="14838"/>
                </a:lnTo>
                <a:lnTo>
                  <a:pt x="285299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6" name="Google Shape;806;p30"/>
          <p:cNvSpPr txBox="1">
            <a:spLocks noGrp="1"/>
          </p:cNvSpPr>
          <p:nvPr>
            <p:ph type="title"/>
          </p:nvPr>
        </p:nvSpPr>
        <p:spPr>
          <a:xfrm>
            <a:off x="720000" y="1011637"/>
            <a:ext cx="3006000" cy="122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5200">
                <a:latin typeface="+mj-l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07" name="Google Shape;807;p30"/>
          <p:cNvSpPr txBox="1">
            <a:spLocks noGrp="1"/>
          </p:cNvSpPr>
          <p:nvPr>
            <p:ph type="subTitle" idx="1"/>
          </p:nvPr>
        </p:nvSpPr>
        <p:spPr>
          <a:xfrm>
            <a:off x="720000" y="2239237"/>
            <a:ext cx="3006000" cy="90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>
                <a:latin typeface="+mn-l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grpSp>
        <p:nvGrpSpPr>
          <p:cNvPr id="809" name="Google Shape;809;p30"/>
          <p:cNvGrpSpPr/>
          <p:nvPr/>
        </p:nvGrpSpPr>
        <p:grpSpPr>
          <a:xfrm>
            <a:off x="3856209" y="1076757"/>
            <a:ext cx="4958959" cy="3594952"/>
            <a:chOff x="3856209" y="1076757"/>
            <a:chExt cx="4958959" cy="3594952"/>
          </a:xfrm>
        </p:grpSpPr>
        <p:grpSp>
          <p:nvGrpSpPr>
            <p:cNvPr id="810" name="Google Shape;810;p30"/>
            <p:cNvGrpSpPr/>
            <p:nvPr/>
          </p:nvGrpSpPr>
          <p:grpSpPr>
            <a:xfrm>
              <a:off x="5651527" y="1451635"/>
              <a:ext cx="483570" cy="631930"/>
              <a:chOff x="8361052" y="1422160"/>
              <a:chExt cx="483570" cy="631930"/>
            </a:xfrm>
          </p:grpSpPr>
          <p:sp>
            <p:nvSpPr>
              <p:cNvPr id="811" name="Google Shape;811;p30"/>
              <p:cNvSpPr/>
              <p:nvPr/>
            </p:nvSpPr>
            <p:spPr>
              <a:xfrm>
                <a:off x="8361052" y="1422160"/>
                <a:ext cx="483570" cy="631930"/>
              </a:xfrm>
              <a:custGeom>
                <a:avLst/>
                <a:gdLst/>
                <a:ahLst/>
                <a:cxnLst/>
                <a:rect l="l" t="t" r="r" b="b"/>
                <a:pathLst>
                  <a:path w="15088" h="19717" extrusionOk="0">
                    <a:moveTo>
                      <a:pt x="14854" y="1"/>
                    </a:moveTo>
                    <a:lnTo>
                      <a:pt x="0" y="185"/>
                    </a:lnTo>
                    <a:lnTo>
                      <a:pt x="251" y="19533"/>
                    </a:lnTo>
                    <a:lnTo>
                      <a:pt x="15088" y="19717"/>
                    </a:lnTo>
                    <a:lnTo>
                      <a:pt x="14854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2" name="Google Shape;812;p30"/>
              <p:cNvSpPr/>
              <p:nvPr/>
            </p:nvSpPr>
            <p:spPr>
              <a:xfrm>
                <a:off x="8386756" y="1444659"/>
                <a:ext cx="423060" cy="576772"/>
              </a:xfrm>
              <a:custGeom>
                <a:avLst/>
                <a:gdLst/>
                <a:ahLst/>
                <a:cxnLst/>
                <a:rect l="l" t="t" r="r" b="b"/>
                <a:pathLst>
                  <a:path w="13200" h="17996" extrusionOk="0">
                    <a:moveTo>
                      <a:pt x="12983" y="1"/>
                    </a:moveTo>
                    <a:lnTo>
                      <a:pt x="0" y="151"/>
                    </a:lnTo>
                    <a:lnTo>
                      <a:pt x="217" y="17712"/>
                    </a:lnTo>
                    <a:lnTo>
                      <a:pt x="13200" y="17996"/>
                    </a:lnTo>
                    <a:lnTo>
                      <a:pt x="13200" y="17996"/>
                    </a:lnTo>
                    <a:lnTo>
                      <a:pt x="1298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3" name="Google Shape;813;p30"/>
              <p:cNvSpPr/>
              <p:nvPr/>
            </p:nvSpPr>
            <p:spPr>
              <a:xfrm>
                <a:off x="8457971" y="1540521"/>
                <a:ext cx="280630" cy="393093"/>
              </a:xfrm>
              <a:custGeom>
                <a:avLst/>
                <a:gdLst/>
                <a:ahLst/>
                <a:cxnLst/>
                <a:rect l="l" t="t" r="r" b="b"/>
                <a:pathLst>
                  <a:path w="8756" h="12265" extrusionOk="0">
                    <a:moveTo>
                      <a:pt x="0" y="0"/>
                    </a:moveTo>
                    <a:lnTo>
                      <a:pt x="151" y="12264"/>
                    </a:lnTo>
                    <a:lnTo>
                      <a:pt x="8756" y="12164"/>
                    </a:lnTo>
                    <a:lnTo>
                      <a:pt x="8622" y="21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4" name="Google Shape;814;p30"/>
              <p:cNvSpPr/>
              <p:nvPr/>
            </p:nvSpPr>
            <p:spPr>
              <a:xfrm>
                <a:off x="8457971" y="1540521"/>
                <a:ext cx="278482" cy="393093"/>
              </a:xfrm>
              <a:custGeom>
                <a:avLst/>
                <a:gdLst/>
                <a:ahLst/>
                <a:cxnLst/>
                <a:rect l="l" t="t" r="r" b="b"/>
                <a:pathLst>
                  <a:path w="8689" h="12265" extrusionOk="0">
                    <a:moveTo>
                      <a:pt x="0" y="0"/>
                    </a:moveTo>
                    <a:lnTo>
                      <a:pt x="151" y="12264"/>
                    </a:lnTo>
                    <a:lnTo>
                      <a:pt x="8689" y="586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15" name="Google Shape;815;p30"/>
            <p:cNvGrpSpPr/>
            <p:nvPr/>
          </p:nvGrpSpPr>
          <p:grpSpPr>
            <a:xfrm>
              <a:off x="3856209" y="1076757"/>
              <a:ext cx="1206554" cy="2111005"/>
              <a:chOff x="4052859" y="1076757"/>
              <a:chExt cx="1206554" cy="2111005"/>
            </a:xfrm>
          </p:grpSpPr>
          <p:sp>
            <p:nvSpPr>
              <p:cNvPr id="816" name="Google Shape;816;p30"/>
              <p:cNvSpPr/>
              <p:nvPr/>
            </p:nvSpPr>
            <p:spPr>
              <a:xfrm>
                <a:off x="4052859" y="1583884"/>
                <a:ext cx="256015" cy="548408"/>
              </a:xfrm>
              <a:custGeom>
                <a:avLst/>
                <a:gdLst/>
                <a:ahLst/>
                <a:cxnLst/>
                <a:rect l="l" t="t" r="r" b="b"/>
                <a:pathLst>
                  <a:path w="7988" h="17111" extrusionOk="0">
                    <a:moveTo>
                      <a:pt x="1" y="1"/>
                    </a:moveTo>
                    <a:lnTo>
                      <a:pt x="1" y="17110"/>
                    </a:lnTo>
                    <a:lnTo>
                      <a:pt x="7987" y="17110"/>
                    </a:lnTo>
                    <a:lnTo>
                      <a:pt x="7987" y="1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7" name="Google Shape;817;p30"/>
              <p:cNvSpPr/>
              <p:nvPr/>
            </p:nvSpPr>
            <p:spPr>
              <a:xfrm>
                <a:off x="4319547" y="2170816"/>
                <a:ext cx="314923" cy="529626"/>
              </a:xfrm>
              <a:custGeom>
                <a:avLst/>
                <a:gdLst/>
                <a:ahLst/>
                <a:cxnLst/>
                <a:rect l="l" t="t" r="r" b="b"/>
                <a:pathLst>
                  <a:path w="9826" h="16525" extrusionOk="0">
                    <a:moveTo>
                      <a:pt x="1" y="0"/>
                    </a:moveTo>
                    <a:lnTo>
                      <a:pt x="1" y="16525"/>
                    </a:lnTo>
                    <a:lnTo>
                      <a:pt x="9825" y="16525"/>
                    </a:lnTo>
                    <a:lnTo>
                      <a:pt x="9825" y="0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8" name="Google Shape;818;p30"/>
              <p:cNvSpPr/>
              <p:nvPr/>
            </p:nvSpPr>
            <p:spPr>
              <a:xfrm>
                <a:off x="4672994" y="1076757"/>
                <a:ext cx="586419" cy="497512"/>
              </a:xfrm>
              <a:custGeom>
                <a:avLst/>
                <a:gdLst/>
                <a:ahLst/>
                <a:cxnLst/>
                <a:rect l="l" t="t" r="r" b="b"/>
                <a:pathLst>
                  <a:path w="18297" h="15523" extrusionOk="0">
                    <a:moveTo>
                      <a:pt x="0" y="1"/>
                    </a:moveTo>
                    <a:lnTo>
                      <a:pt x="0" y="15523"/>
                    </a:lnTo>
                    <a:lnTo>
                      <a:pt x="9324" y="15523"/>
                    </a:lnTo>
                    <a:lnTo>
                      <a:pt x="9324" y="335"/>
                    </a:lnTo>
                    <a:lnTo>
                      <a:pt x="9658" y="335"/>
                    </a:lnTo>
                    <a:lnTo>
                      <a:pt x="9658" y="15523"/>
                    </a:lnTo>
                    <a:lnTo>
                      <a:pt x="18296" y="15523"/>
                    </a:lnTo>
                    <a:lnTo>
                      <a:pt x="18296" y="1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9" name="Google Shape;819;p30"/>
              <p:cNvSpPr/>
              <p:nvPr/>
            </p:nvSpPr>
            <p:spPr>
              <a:xfrm>
                <a:off x="4052859" y="2170816"/>
                <a:ext cx="256015" cy="529626"/>
              </a:xfrm>
              <a:custGeom>
                <a:avLst/>
                <a:gdLst/>
                <a:ahLst/>
                <a:cxnLst/>
                <a:rect l="l" t="t" r="r" b="b"/>
                <a:pathLst>
                  <a:path w="7988" h="16525" extrusionOk="0">
                    <a:moveTo>
                      <a:pt x="1" y="0"/>
                    </a:moveTo>
                    <a:lnTo>
                      <a:pt x="1" y="16525"/>
                    </a:lnTo>
                    <a:lnTo>
                      <a:pt x="7987" y="16525"/>
                    </a:lnTo>
                    <a:lnTo>
                      <a:pt x="7987" y="0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0" name="Google Shape;820;p30"/>
              <p:cNvSpPr/>
              <p:nvPr/>
            </p:nvSpPr>
            <p:spPr>
              <a:xfrm>
                <a:off x="4982501" y="2170816"/>
                <a:ext cx="276912" cy="529626"/>
              </a:xfrm>
              <a:custGeom>
                <a:avLst/>
                <a:gdLst/>
                <a:ahLst/>
                <a:cxnLst/>
                <a:rect l="l" t="t" r="r" b="b"/>
                <a:pathLst>
                  <a:path w="8640" h="16525" extrusionOk="0">
                    <a:moveTo>
                      <a:pt x="1" y="0"/>
                    </a:moveTo>
                    <a:lnTo>
                      <a:pt x="1" y="16525"/>
                    </a:lnTo>
                    <a:lnTo>
                      <a:pt x="8639" y="16525"/>
                    </a:lnTo>
                    <a:lnTo>
                      <a:pt x="8639" y="0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1" name="Google Shape;821;p30"/>
              <p:cNvSpPr/>
              <p:nvPr/>
            </p:nvSpPr>
            <p:spPr>
              <a:xfrm>
                <a:off x="4319547" y="1583884"/>
                <a:ext cx="314923" cy="548408"/>
              </a:xfrm>
              <a:custGeom>
                <a:avLst/>
                <a:gdLst/>
                <a:ahLst/>
                <a:cxnLst/>
                <a:rect l="l" t="t" r="r" b="b"/>
                <a:pathLst>
                  <a:path w="9826" h="17111" extrusionOk="0">
                    <a:moveTo>
                      <a:pt x="1" y="1"/>
                    </a:moveTo>
                    <a:lnTo>
                      <a:pt x="1" y="17110"/>
                    </a:lnTo>
                    <a:lnTo>
                      <a:pt x="9825" y="17110"/>
                    </a:lnTo>
                    <a:lnTo>
                      <a:pt x="9825" y="1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2" name="Google Shape;822;p30"/>
              <p:cNvSpPr/>
              <p:nvPr/>
            </p:nvSpPr>
            <p:spPr>
              <a:xfrm>
                <a:off x="4982501" y="1583884"/>
                <a:ext cx="276912" cy="548408"/>
              </a:xfrm>
              <a:custGeom>
                <a:avLst/>
                <a:gdLst/>
                <a:ahLst/>
                <a:cxnLst/>
                <a:rect l="l" t="t" r="r" b="b"/>
                <a:pathLst>
                  <a:path w="8640" h="17111" extrusionOk="0">
                    <a:moveTo>
                      <a:pt x="1" y="1"/>
                    </a:moveTo>
                    <a:lnTo>
                      <a:pt x="1" y="17110"/>
                    </a:lnTo>
                    <a:lnTo>
                      <a:pt x="8639" y="17110"/>
                    </a:lnTo>
                    <a:lnTo>
                      <a:pt x="8639" y="1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3" name="Google Shape;823;p30"/>
              <p:cNvSpPr/>
              <p:nvPr/>
            </p:nvSpPr>
            <p:spPr>
              <a:xfrm>
                <a:off x="4052859" y="2710057"/>
                <a:ext cx="256015" cy="477705"/>
              </a:xfrm>
              <a:custGeom>
                <a:avLst/>
                <a:gdLst/>
                <a:ahLst/>
                <a:cxnLst/>
                <a:rect l="l" t="t" r="r" b="b"/>
                <a:pathLst>
                  <a:path w="7988" h="14905" extrusionOk="0">
                    <a:moveTo>
                      <a:pt x="1" y="1"/>
                    </a:moveTo>
                    <a:lnTo>
                      <a:pt x="1" y="14905"/>
                    </a:lnTo>
                    <a:lnTo>
                      <a:pt x="7987" y="14905"/>
                    </a:lnTo>
                    <a:lnTo>
                      <a:pt x="7987" y="1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4" name="Google Shape;824;p30"/>
              <p:cNvSpPr/>
              <p:nvPr/>
            </p:nvSpPr>
            <p:spPr>
              <a:xfrm>
                <a:off x="4052859" y="1076757"/>
                <a:ext cx="581611" cy="497512"/>
              </a:xfrm>
              <a:custGeom>
                <a:avLst/>
                <a:gdLst/>
                <a:ahLst/>
                <a:cxnLst/>
                <a:rect l="l" t="t" r="r" b="b"/>
                <a:pathLst>
                  <a:path w="18147" h="15523" extrusionOk="0">
                    <a:moveTo>
                      <a:pt x="1" y="1"/>
                    </a:moveTo>
                    <a:lnTo>
                      <a:pt x="1" y="15523"/>
                    </a:lnTo>
                    <a:lnTo>
                      <a:pt x="7987" y="15523"/>
                    </a:lnTo>
                    <a:lnTo>
                      <a:pt x="7987" y="335"/>
                    </a:lnTo>
                    <a:lnTo>
                      <a:pt x="8322" y="335"/>
                    </a:lnTo>
                    <a:lnTo>
                      <a:pt x="8322" y="15523"/>
                    </a:lnTo>
                    <a:lnTo>
                      <a:pt x="18146" y="15523"/>
                    </a:lnTo>
                    <a:lnTo>
                      <a:pt x="18146" y="1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5" name="Google Shape;825;p30"/>
              <p:cNvSpPr/>
              <p:nvPr/>
            </p:nvSpPr>
            <p:spPr>
              <a:xfrm>
                <a:off x="4319547" y="2710057"/>
                <a:ext cx="314923" cy="477705"/>
              </a:xfrm>
              <a:custGeom>
                <a:avLst/>
                <a:gdLst/>
                <a:ahLst/>
                <a:cxnLst/>
                <a:rect l="l" t="t" r="r" b="b"/>
                <a:pathLst>
                  <a:path w="9826" h="14905" extrusionOk="0">
                    <a:moveTo>
                      <a:pt x="1" y="1"/>
                    </a:moveTo>
                    <a:lnTo>
                      <a:pt x="1" y="14905"/>
                    </a:lnTo>
                    <a:lnTo>
                      <a:pt x="9825" y="14905"/>
                    </a:lnTo>
                    <a:lnTo>
                      <a:pt x="9825" y="1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6" name="Google Shape;826;p30"/>
              <p:cNvSpPr/>
              <p:nvPr/>
            </p:nvSpPr>
            <p:spPr>
              <a:xfrm>
                <a:off x="4982501" y="2710057"/>
                <a:ext cx="276912" cy="477705"/>
              </a:xfrm>
              <a:custGeom>
                <a:avLst/>
                <a:gdLst/>
                <a:ahLst/>
                <a:cxnLst/>
                <a:rect l="l" t="t" r="r" b="b"/>
                <a:pathLst>
                  <a:path w="8640" h="14905" extrusionOk="0">
                    <a:moveTo>
                      <a:pt x="1" y="1"/>
                    </a:moveTo>
                    <a:lnTo>
                      <a:pt x="1" y="14905"/>
                    </a:lnTo>
                    <a:lnTo>
                      <a:pt x="8639" y="14905"/>
                    </a:lnTo>
                    <a:lnTo>
                      <a:pt x="8639" y="1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7" name="Google Shape;827;p30"/>
              <p:cNvSpPr/>
              <p:nvPr/>
            </p:nvSpPr>
            <p:spPr>
              <a:xfrm>
                <a:off x="4672994" y="1583884"/>
                <a:ext cx="298834" cy="548408"/>
              </a:xfrm>
              <a:custGeom>
                <a:avLst/>
                <a:gdLst/>
                <a:ahLst/>
                <a:cxnLst/>
                <a:rect l="l" t="t" r="r" b="b"/>
                <a:pathLst>
                  <a:path w="9324" h="17111" extrusionOk="0">
                    <a:moveTo>
                      <a:pt x="0" y="1"/>
                    </a:moveTo>
                    <a:lnTo>
                      <a:pt x="0" y="17110"/>
                    </a:lnTo>
                    <a:lnTo>
                      <a:pt x="9324" y="17110"/>
                    </a:lnTo>
                    <a:lnTo>
                      <a:pt x="9324" y="1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8" name="Google Shape;828;p30"/>
              <p:cNvSpPr/>
              <p:nvPr/>
            </p:nvSpPr>
            <p:spPr>
              <a:xfrm>
                <a:off x="4672994" y="2710057"/>
                <a:ext cx="298834" cy="477705"/>
              </a:xfrm>
              <a:custGeom>
                <a:avLst/>
                <a:gdLst/>
                <a:ahLst/>
                <a:cxnLst/>
                <a:rect l="l" t="t" r="r" b="b"/>
                <a:pathLst>
                  <a:path w="9324" h="14905" extrusionOk="0">
                    <a:moveTo>
                      <a:pt x="0" y="1"/>
                    </a:moveTo>
                    <a:lnTo>
                      <a:pt x="0" y="14905"/>
                    </a:lnTo>
                    <a:lnTo>
                      <a:pt x="9324" y="14905"/>
                    </a:lnTo>
                    <a:lnTo>
                      <a:pt x="9324" y="1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9" name="Google Shape;829;p30"/>
              <p:cNvSpPr/>
              <p:nvPr/>
            </p:nvSpPr>
            <p:spPr>
              <a:xfrm>
                <a:off x="4672994" y="2170816"/>
                <a:ext cx="298834" cy="529626"/>
              </a:xfrm>
              <a:custGeom>
                <a:avLst/>
                <a:gdLst/>
                <a:ahLst/>
                <a:cxnLst/>
                <a:rect l="l" t="t" r="r" b="b"/>
                <a:pathLst>
                  <a:path w="9324" h="16525" extrusionOk="0">
                    <a:moveTo>
                      <a:pt x="0" y="0"/>
                    </a:moveTo>
                    <a:lnTo>
                      <a:pt x="0" y="16525"/>
                    </a:lnTo>
                    <a:lnTo>
                      <a:pt x="9324" y="16525"/>
                    </a:lnTo>
                    <a:lnTo>
                      <a:pt x="9324" y="0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30" name="Google Shape;830;p30"/>
            <p:cNvGrpSpPr/>
            <p:nvPr/>
          </p:nvGrpSpPr>
          <p:grpSpPr>
            <a:xfrm>
              <a:off x="6809671" y="1076757"/>
              <a:ext cx="1206522" cy="2111005"/>
              <a:chOff x="6809671" y="1076757"/>
              <a:chExt cx="1206522" cy="2111005"/>
            </a:xfrm>
          </p:grpSpPr>
          <p:sp>
            <p:nvSpPr>
              <p:cNvPr id="831" name="Google Shape;831;p30"/>
              <p:cNvSpPr/>
              <p:nvPr/>
            </p:nvSpPr>
            <p:spPr>
              <a:xfrm>
                <a:off x="6809671" y="1583884"/>
                <a:ext cx="256528" cy="548408"/>
              </a:xfrm>
              <a:custGeom>
                <a:avLst/>
                <a:gdLst/>
                <a:ahLst/>
                <a:cxnLst/>
                <a:rect l="l" t="t" r="r" b="b"/>
                <a:pathLst>
                  <a:path w="8004" h="17111" extrusionOk="0">
                    <a:moveTo>
                      <a:pt x="0" y="1"/>
                    </a:moveTo>
                    <a:lnTo>
                      <a:pt x="0" y="17110"/>
                    </a:lnTo>
                    <a:lnTo>
                      <a:pt x="8004" y="17110"/>
                    </a:lnTo>
                    <a:lnTo>
                      <a:pt x="8004" y="1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2" name="Google Shape;832;p30"/>
              <p:cNvSpPr/>
              <p:nvPr/>
            </p:nvSpPr>
            <p:spPr>
              <a:xfrm>
                <a:off x="7076872" y="2170816"/>
                <a:ext cx="314923" cy="529626"/>
              </a:xfrm>
              <a:custGeom>
                <a:avLst/>
                <a:gdLst/>
                <a:ahLst/>
                <a:cxnLst/>
                <a:rect l="l" t="t" r="r" b="b"/>
                <a:pathLst>
                  <a:path w="9826" h="16525" extrusionOk="0">
                    <a:moveTo>
                      <a:pt x="1" y="0"/>
                    </a:moveTo>
                    <a:lnTo>
                      <a:pt x="1" y="16525"/>
                    </a:lnTo>
                    <a:lnTo>
                      <a:pt x="9826" y="16525"/>
                    </a:lnTo>
                    <a:lnTo>
                      <a:pt x="9826" y="0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3" name="Google Shape;833;p30"/>
              <p:cNvSpPr/>
              <p:nvPr/>
            </p:nvSpPr>
            <p:spPr>
              <a:xfrm>
                <a:off x="7429775" y="1076757"/>
                <a:ext cx="586419" cy="497512"/>
              </a:xfrm>
              <a:custGeom>
                <a:avLst/>
                <a:gdLst/>
                <a:ahLst/>
                <a:cxnLst/>
                <a:rect l="l" t="t" r="r" b="b"/>
                <a:pathLst>
                  <a:path w="18297" h="15523" extrusionOk="0">
                    <a:moveTo>
                      <a:pt x="1" y="1"/>
                    </a:moveTo>
                    <a:lnTo>
                      <a:pt x="1" y="15523"/>
                    </a:lnTo>
                    <a:lnTo>
                      <a:pt x="9341" y="15523"/>
                    </a:lnTo>
                    <a:lnTo>
                      <a:pt x="9341" y="335"/>
                    </a:lnTo>
                    <a:lnTo>
                      <a:pt x="9658" y="335"/>
                    </a:lnTo>
                    <a:lnTo>
                      <a:pt x="9658" y="15523"/>
                    </a:lnTo>
                    <a:lnTo>
                      <a:pt x="18297" y="15523"/>
                    </a:lnTo>
                    <a:lnTo>
                      <a:pt x="18297" y="1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4" name="Google Shape;834;p30"/>
              <p:cNvSpPr/>
              <p:nvPr/>
            </p:nvSpPr>
            <p:spPr>
              <a:xfrm>
                <a:off x="6809671" y="2170816"/>
                <a:ext cx="256528" cy="529626"/>
              </a:xfrm>
              <a:custGeom>
                <a:avLst/>
                <a:gdLst/>
                <a:ahLst/>
                <a:cxnLst/>
                <a:rect l="l" t="t" r="r" b="b"/>
                <a:pathLst>
                  <a:path w="8004" h="16525" extrusionOk="0">
                    <a:moveTo>
                      <a:pt x="0" y="0"/>
                    </a:moveTo>
                    <a:lnTo>
                      <a:pt x="0" y="16525"/>
                    </a:lnTo>
                    <a:lnTo>
                      <a:pt x="8004" y="16525"/>
                    </a:lnTo>
                    <a:lnTo>
                      <a:pt x="8004" y="0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5" name="Google Shape;835;p30"/>
              <p:cNvSpPr/>
              <p:nvPr/>
            </p:nvSpPr>
            <p:spPr>
              <a:xfrm>
                <a:off x="7739314" y="2170816"/>
                <a:ext cx="276880" cy="529626"/>
              </a:xfrm>
              <a:custGeom>
                <a:avLst/>
                <a:gdLst/>
                <a:ahLst/>
                <a:cxnLst/>
                <a:rect l="l" t="t" r="r" b="b"/>
                <a:pathLst>
                  <a:path w="8639" h="16525" extrusionOk="0">
                    <a:moveTo>
                      <a:pt x="0" y="0"/>
                    </a:moveTo>
                    <a:lnTo>
                      <a:pt x="0" y="16525"/>
                    </a:lnTo>
                    <a:lnTo>
                      <a:pt x="8639" y="16525"/>
                    </a:lnTo>
                    <a:lnTo>
                      <a:pt x="8639" y="0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6" name="Google Shape;836;p30"/>
              <p:cNvSpPr/>
              <p:nvPr/>
            </p:nvSpPr>
            <p:spPr>
              <a:xfrm>
                <a:off x="7076872" y="1583884"/>
                <a:ext cx="314923" cy="548408"/>
              </a:xfrm>
              <a:custGeom>
                <a:avLst/>
                <a:gdLst/>
                <a:ahLst/>
                <a:cxnLst/>
                <a:rect l="l" t="t" r="r" b="b"/>
                <a:pathLst>
                  <a:path w="9826" h="17111" extrusionOk="0">
                    <a:moveTo>
                      <a:pt x="1" y="1"/>
                    </a:moveTo>
                    <a:lnTo>
                      <a:pt x="1" y="17110"/>
                    </a:lnTo>
                    <a:lnTo>
                      <a:pt x="9826" y="17110"/>
                    </a:lnTo>
                    <a:lnTo>
                      <a:pt x="9826" y="1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7" name="Google Shape;837;p30"/>
              <p:cNvSpPr/>
              <p:nvPr/>
            </p:nvSpPr>
            <p:spPr>
              <a:xfrm>
                <a:off x="7739314" y="1583884"/>
                <a:ext cx="276880" cy="548408"/>
              </a:xfrm>
              <a:custGeom>
                <a:avLst/>
                <a:gdLst/>
                <a:ahLst/>
                <a:cxnLst/>
                <a:rect l="l" t="t" r="r" b="b"/>
                <a:pathLst>
                  <a:path w="8639" h="17111" extrusionOk="0">
                    <a:moveTo>
                      <a:pt x="0" y="1"/>
                    </a:moveTo>
                    <a:lnTo>
                      <a:pt x="0" y="17110"/>
                    </a:lnTo>
                    <a:lnTo>
                      <a:pt x="8639" y="17110"/>
                    </a:lnTo>
                    <a:lnTo>
                      <a:pt x="8639" y="1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8" name="Google Shape;838;p30"/>
              <p:cNvSpPr/>
              <p:nvPr/>
            </p:nvSpPr>
            <p:spPr>
              <a:xfrm>
                <a:off x="6809671" y="2710057"/>
                <a:ext cx="256528" cy="477705"/>
              </a:xfrm>
              <a:custGeom>
                <a:avLst/>
                <a:gdLst/>
                <a:ahLst/>
                <a:cxnLst/>
                <a:rect l="l" t="t" r="r" b="b"/>
                <a:pathLst>
                  <a:path w="8004" h="14905" extrusionOk="0">
                    <a:moveTo>
                      <a:pt x="0" y="1"/>
                    </a:moveTo>
                    <a:lnTo>
                      <a:pt x="0" y="14905"/>
                    </a:lnTo>
                    <a:lnTo>
                      <a:pt x="8004" y="14905"/>
                    </a:lnTo>
                    <a:lnTo>
                      <a:pt x="8004" y="1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9" name="Google Shape;839;p30"/>
              <p:cNvSpPr/>
              <p:nvPr/>
            </p:nvSpPr>
            <p:spPr>
              <a:xfrm>
                <a:off x="6809671" y="1076757"/>
                <a:ext cx="582124" cy="497512"/>
              </a:xfrm>
              <a:custGeom>
                <a:avLst/>
                <a:gdLst/>
                <a:ahLst/>
                <a:cxnLst/>
                <a:rect l="l" t="t" r="r" b="b"/>
                <a:pathLst>
                  <a:path w="18163" h="15523" extrusionOk="0">
                    <a:moveTo>
                      <a:pt x="0" y="1"/>
                    </a:moveTo>
                    <a:lnTo>
                      <a:pt x="0" y="15523"/>
                    </a:lnTo>
                    <a:lnTo>
                      <a:pt x="8004" y="15523"/>
                    </a:lnTo>
                    <a:lnTo>
                      <a:pt x="8004" y="335"/>
                    </a:lnTo>
                    <a:lnTo>
                      <a:pt x="8338" y="335"/>
                    </a:lnTo>
                    <a:lnTo>
                      <a:pt x="8338" y="15523"/>
                    </a:lnTo>
                    <a:lnTo>
                      <a:pt x="18163" y="15523"/>
                    </a:lnTo>
                    <a:lnTo>
                      <a:pt x="18163" y="1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0" name="Google Shape;840;p30"/>
              <p:cNvSpPr/>
              <p:nvPr/>
            </p:nvSpPr>
            <p:spPr>
              <a:xfrm>
                <a:off x="7076872" y="2710057"/>
                <a:ext cx="314923" cy="477705"/>
              </a:xfrm>
              <a:custGeom>
                <a:avLst/>
                <a:gdLst/>
                <a:ahLst/>
                <a:cxnLst/>
                <a:rect l="l" t="t" r="r" b="b"/>
                <a:pathLst>
                  <a:path w="9826" h="14905" extrusionOk="0">
                    <a:moveTo>
                      <a:pt x="1" y="1"/>
                    </a:moveTo>
                    <a:lnTo>
                      <a:pt x="1" y="14905"/>
                    </a:lnTo>
                    <a:lnTo>
                      <a:pt x="9826" y="14905"/>
                    </a:lnTo>
                    <a:lnTo>
                      <a:pt x="9826" y="1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1" name="Google Shape;841;p30"/>
              <p:cNvSpPr/>
              <p:nvPr/>
            </p:nvSpPr>
            <p:spPr>
              <a:xfrm>
                <a:off x="7739314" y="2710057"/>
                <a:ext cx="276880" cy="477705"/>
              </a:xfrm>
              <a:custGeom>
                <a:avLst/>
                <a:gdLst/>
                <a:ahLst/>
                <a:cxnLst/>
                <a:rect l="l" t="t" r="r" b="b"/>
                <a:pathLst>
                  <a:path w="8639" h="14905" extrusionOk="0">
                    <a:moveTo>
                      <a:pt x="0" y="1"/>
                    </a:moveTo>
                    <a:lnTo>
                      <a:pt x="0" y="14905"/>
                    </a:lnTo>
                    <a:lnTo>
                      <a:pt x="8639" y="14905"/>
                    </a:lnTo>
                    <a:lnTo>
                      <a:pt x="8639" y="1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2" name="Google Shape;842;p30"/>
              <p:cNvSpPr/>
              <p:nvPr/>
            </p:nvSpPr>
            <p:spPr>
              <a:xfrm>
                <a:off x="7429775" y="1583884"/>
                <a:ext cx="299379" cy="548408"/>
              </a:xfrm>
              <a:custGeom>
                <a:avLst/>
                <a:gdLst/>
                <a:ahLst/>
                <a:cxnLst/>
                <a:rect l="l" t="t" r="r" b="b"/>
                <a:pathLst>
                  <a:path w="9341" h="17111" extrusionOk="0">
                    <a:moveTo>
                      <a:pt x="1" y="1"/>
                    </a:moveTo>
                    <a:lnTo>
                      <a:pt x="1" y="17110"/>
                    </a:lnTo>
                    <a:lnTo>
                      <a:pt x="9341" y="17110"/>
                    </a:lnTo>
                    <a:lnTo>
                      <a:pt x="9341" y="1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3" name="Google Shape;843;p30"/>
              <p:cNvSpPr/>
              <p:nvPr/>
            </p:nvSpPr>
            <p:spPr>
              <a:xfrm>
                <a:off x="7429775" y="2710057"/>
                <a:ext cx="299379" cy="477705"/>
              </a:xfrm>
              <a:custGeom>
                <a:avLst/>
                <a:gdLst/>
                <a:ahLst/>
                <a:cxnLst/>
                <a:rect l="l" t="t" r="r" b="b"/>
                <a:pathLst>
                  <a:path w="9341" h="14905" extrusionOk="0">
                    <a:moveTo>
                      <a:pt x="1" y="1"/>
                    </a:moveTo>
                    <a:lnTo>
                      <a:pt x="1" y="14905"/>
                    </a:lnTo>
                    <a:lnTo>
                      <a:pt x="9341" y="14905"/>
                    </a:lnTo>
                    <a:lnTo>
                      <a:pt x="9341" y="1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4" name="Google Shape;844;p30"/>
              <p:cNvSpPr/>
              <p:nvPr/>
            </p:nvSpPr>
            <p:spPr>
              <a:xfrm>
                <a:off x="7429775" y="2170816"/>
                <a:ext cx="299379" cy="529626"/>
              </a:xfrm>
              <a:custGeom>
                <a:avLst/>
                <a:gdLst/>
                <a:ahLst/>
                <a:cxnLst/>
                <a:rect l="l" t="t" r="r" b="b"/>
                <a:pathLst>
                  <a:path w="9341" h="16525" extrusionOk="0">
                    <a:moveTo>
                      <a:pt x="1" y="0"/>
                    </a:moveTo>
                    <a:lnTo>
                      <a:pt x="1" y="16525"/>
                    </a:lnTo>
                    <a:lnTo>
                      <a:pt x="9341" y="16525"/>
                    </a:lnTo>
                    <a:lnTo>
                      <a:pt x="9341" y="0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45" name="Google Shape;845;p30"/>
            <p:cNvGrpSpPr/>
            <p:nvPr/>
          </p:nvGrpSpPr>
          <p:grpSpPr>
            <a:xfrm>
              <a:off x="8191828" y="3210069"/>
              <a:ext cx="623340" cy="1461640"/>
              <a:chOff x="8191828" y="3210069"/>
              <a:chExt cx="623340" cy="1461640"/>
            </a:xfrm>
          </p:grpSpPr>
          <p:sp>
            <p:nvSpPr>
              <p:cNvPr id="846" name="Google Shape;846;p30"/>
              <p:cNvSpPr/>
              <p:nvPr/>
            </p:nvSpPr>
            <p:spPr>
              <a:xfrm>
                <a:off x="8376019" y="3210069"/>
                <a:ext cx="439149" cy="1076207"/>
              </a:xfrm>
              <a:custGeom>
                <a:avLst/>
                <a:gdLst/>
                <a:ahLst/>
                <a:cxnLst/>
                <a:rect l="l" t="t" r="r" b="b"/>
                <a:pathLst>
                  <a:path w="13702" h="33579" extrusionOk="0">
                    <a:moveTo>
                      <a:pt x="5041" y="0"/>
                    </a:moveTo>
                    <a:cubicBezTo>
                      <a:pt x="4864" y="0"/>
                      <a:pt x="4682" y="7"/>
                      <a:pt x="4496" y="22"/>
                    </a:cubicBezTo>
                    <a:cubicBezTo>
                      <a:pt x="2557" y="340"/>
                      <a:pt x="1689" y="2729"/>
                      <a:pt x="1856" y="4684"/>
                    </a:cubicBezTo>
                    <a:cubicBezTo>
                      <a:pt x="2023" y="6639"/>
                      <a:pt x="2841" y="8560"/>
                      <a:pt x="2624" y="10515"/>
                    </a:cubicBezTo>
                    <a:cubicBezTo>
                      <a:pt x="2340" y="13005"/>
                      <a:pt x="469" y="15093"/>
                      <a:pt x="252" y="17583"/>
                    </a:cubicBezTo>
                    <a:cubicBezTo>
                      <a:pt x="1" y="20524"/>
                      <a:pt x="2073" y="23130"/>
                      <a:pt x="2691" y="26004"/>
                    </a:cubicBezTo>
                    <a:cubicBezTo>
                      <a:pt x="2992" y="27407"/>
                      <a:pt x="2942" y="28895"/>
                      <a:pt x="3476" y="30231"/>
                    </a:cubicBezTo>
                    <a:cubicBezTo>
                      <a:pt x="4244" y="32224"/>
                      <a:pt x="6355" y="33578"/>
                      <a:pt x="8473" y="33578"/>
                    </a:cubicBezTo>
                    <a:cubicBezTo>
                      <a:pt x="8752" y="33578"/>
                      <a:pt x="9031" y="33555"/>
                      <a:pt x="9308" y="33506"/>
                    </a:cubicBezTo>
                    <a:cubicBezTo>
                      <a:pt x="11697" y="33072"/>
                      <a:pt x="13602" y="30833"/>
                      <a:pt x="13652" y="28410"/>
                    </a:cubicBezTo>
                    <a:cubicBezTo>
                      <a:pt x="13702" y="26154"/>
                      <a:pt x="12315" y="24032"/>
                      <a:pt x="12482" y="21777"/>
                    </a:cubicBezTo>
                    <a:cubicBezTo>
                      <a:pt x="12599" y="20123"/>
                      <a:pt x="13568" y="18552"/>
                      <a:pt x="13368" y="16898"/>
                    </a:cubicBezTo>
                    <a:cubicBezTo>
                      <a:pt x="13117" y="14926"/>
                      <a:pt x="11296" y="13523"/>
                      <a:pt x="10661" y="11651"/>
                    </a:cubicBezTo>
                    <a:cubicBezTo>
                      <a:pt x="10009" y="9780"/>
                      <a:pt x="10628" y="7708"/>
                      <a:pt x="10410" y="5737"/>
                    </a:cubicBezTo>
                    <a:cubicBezTo>
                      <a:pt x="10030" y="2396"/>
                      <a:pt x="8255" y="0"/>
                      <a:pt x="504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7" name="Google Shape;847;p30"/>
              <p:cNvSpPr/>
              <p:nvPr/>
            </p:nvSpPr>
            <p:spPr>
              <a:xfrm>
                <a:off x="8191828" y="3759663"/>
                <a:ext cx="378639" cy="528056"/>
              </a:xfrm>
              <a:custGeom>
                <a:avLst/>
                <a:gdLst/>
                <a:ahLst/>
                <a:cxnLst/>
                <a:rect l="l" t="t" r="r" b="b"/>
                <a:pathLst>
                  <a:path w="11814" h="16476" extrusionOk="0">
                    <a:moveTo>
                      <a:pt x="334" y="0"/>
                    </a:moveTo>
                    <a:lnTo>
                      <a:pt x="334" y="0"/>
                    </a:lnTo>
                    <a:cubicBezTo>
                      <a:pt x="0" y="3275"/>
                      <a:pt x="1454" y="7118"/>
                      <a:pt x="3125" y="9959"/>
                    </a:cubicBezTo>
                    <a:cubicBezTo>
                      <a:pt x="4829" y="12799"/>
                      <a:pt x="7402" y="15038"/>
                      <a:pt x="10460" y="16325"/>
                    </a:cubicBezTo>
                    <a:cubicBezTo>
                      <a:pt x="10665" y="16403"/>
                      <a:pt x="10893" y="16475"/>
                      <a:pt x="11107" y="16475"/>
                    </a:cubicBezTo>
                    <a:cubicBezTo>
                      <a:pt x="11259" y="16475"/>
                      <a:pt x="11404" y="16439"/>
                      <a:pt x="11529" y="16341"/>
                    </a:cubicBezTo>
                    <a:cubicBezTo>
                      <a:pt x="11763" y="16158"/>
                      <a:pt x="11780" y="15807"/>
                      <a:pt x="11796" y="15506"/>
                    </a:cubicBezTo>
                    <a:cubicBezTo>
                      <a:pt x="11813" y="12064"/>
                      <a:pt x="10610" y="8672"/>
                      <a:pt x="8639" y="5848"/>
                    </a:cubicBezTo>
                    <a:cubicBezTo>
                      <a:pt x="6767" y="3142"/>
                      <a:pt x="4996" y="1538"/>
                      <a:pt x="334" y="0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8" name="Google Shape;848;p30"/>
              <p:cNvSpPr/>
              <p:nvPr/>
            </p:nvSpPr>
            <p:spPr>
              <a:xfrm>
                <a:off x="8336405" y="3948694"/>
                <a:ext cx="323481" cy="553760"/>
              </a:xfrm>
              <a:custGeom>
                <a:avLst/>
                <a:gdLst/>
                <a:ahLst/>
                <a:cxnLst/>
                <a:rect l="l" t="t" r="r" b="b"/>
                <a:pathLst>
                  <a:path w="10093" h="17278" extrusionOk="0">
                    <a:moveTo>
                      <a:pt x="1" y="1"/>
                    </a:moveTo>
                    <a:cubicBezTo>
                      <a:pt x="34" y="67"/>
                      <a:pt x="67" y="118"/>
                      <a:pt x="101" y="168"/>
                    </a:cubicBezTo>
                    <a:lnTo>
                      <a:pt x="468" y="635"/>
                    </a:lnTo>
                    <a:cubicBezTo>
                      <a:pt x="769" y="1036"/>
                      <a:pt x="1220" y="1638"/>
                      <a:pt x="1755" y="2356"/>
                    </a:cubicBezTo>
                    <a:cubicBezTo>
                      <a:pt x="4545" y="6183"/>
                      <a:pt x="6951" y="10276"/>
                      <a:pt x="8889" y="14587"/>
                    </a:cubicBezTo>
                    <a:cubicBezTo>
                      <a:pt x="9274" y="15406"/>
                      <a:pt x="9558" y="16091"/>
                      <a:pt x="9758" y="16559"/>
                    </a:cubicBezTo>
                    <a:cubicBezTo>
                      <a:pt x="9859" y="16776"/>
                      <a:pt x="9925" y="16943"/>
                      <a:pt x="9992" y="17093"/>
                    </a:cubicBezTo>
                    <a:cubicBezTo>
                      <a:pt x="10026" y="17160"/>
                      <a:pt x="10042" y="17210"/>
                      <a:pt x="10092" y="17277"/>
                    </a:cubicBezTo>
                    <a:cubicBezTo>
                      <a:pt x="10076" y="17194"/>
                      <a:pt x="10059" y="17143"/>
                      <a:pt x="10026" y="17077"/>
                    </a:cubicBezTo>
                    <a:cubicBezTo>
                      <a:pt x="9976" y="16926"/>
                      <a:pt x="9909" y="16742"/>
                      <a:pt x="9825" y="16525"/>
                    </a:cubicBezTo>
                    <a:cubicBezTo>
                      <a:pt x="9658" y="16041"/>
                      <a:pt x="9374" y="15372"/>
                      <a:pt x="9006" y="14537"/>
                    </a:cubicBezTo>
                    <a:cubicBezTo>
                      <a:pt x="7118" y="10176"/>
                      <a:pt x="4729" y="6066"/>
                      <a:pt x="1855" y="2290"/>
                    </a:cubicBezTo>
                    <a:cubicBezTo>
                      <a:pt x="1304" y="1554"/>
                      <a:pt x="853" y="986"/>
                      <a:pt x="518" y="602"/>
                    </a:cubicBezTo>
                    <a:lnTo>
                      <a:pt x="134" y="151"/>
                    </a:lnTo>
                    <a:cubicBezTo>
                      <a:pt x="101" y="101"/>
                      <a:pt x="51" y="51"/>
                      <a:pt x="1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9" name="Google Shape;849;p30"/>
              <p:cNvSpPr/>
              <p:nvPr/>
            </p:nvSpPr>
            <p:spPr>
              <a:xfrm>
                <a:off x="8591844" y="3501532"/>
                <a:ext cx="70190" cy="992332"/>
              </a:xfrm>
              <a:custGeom>
                <a:avLst/>
                <a:gdLst/>
                <a:ahLst/>
                <a:cxnLst/>
                <a:rect l="l" t="t" r="r" b="b"/>
                <a:pathLst>
                  <a:path w="2190" h="30962" extrusionOk="0">
                    <a:moveTo>
                      <a:pt x="1" y="1"/>
                    </a:moveTo>
                    <a:cubicBezTo>
                      <a:pt x="1" y="101"/>
                      <a:pt x="1" y="201"/>
                      <a:pt x="1" y="302"/>
                    </a:cubicBezTo>
                    <a:cubicBezTo>
                      <a:pt x="17" y="536"/>
                      <a:pt x="17" y="836"/>
                      <a:pt x="34" y="1221"/>
                    </a:cubicBezTo>
                    <a:cubicBezTo>
                      <a:pt x="67" y="2023"/>
                      <a:pt x="134" y="3142"/>
                      <a:pt x="184" y="4529"/>
                    </a:cubicBezTo>
                    <a:cubicBezTo>
                      <a:pt x="335" y="7336"/>
                      <a:pt x="569" y="11212"/>
                      <a:pt x="869" y="15490"/>
                    </a:cubicBezTo>
                    <a:cubicBezTo>
                      <a:pt x="1170" y="19767"/>
                      <a:pt x="1488" y="23627"/>
                      <a:pt x="1738" y="26434"/>
                    </a:cubicBezTo>
                    <a:cubicBezTo>
                      <a:pt x="1872" y="27821"/>
                      <a:pt x="1972" y="28940"/>
                      <a:pt x="2039" y="29742"/>
                    </a:cubicBezTo>
                    <a:cubicBezTo>
                      <a:pt x="2089" y="30126"/>
                      <a:pt x="2122" y="30427"/>
                      <a:pt x="2139" y="30644"/>
                    </a:cubicBezTo>
                    <a:cubicBezTo>
                      <a:pt x="2156" y="30745"/>
                      <a:pt x="2173" y="30862"/>
                      <a:pt x="2189" y="30962"/>
                    </a:cubicBezTo>
                    <a:cubicBezTo>
                      <a:pt x="2189" y="30845"/>
                      <a:pt x="2189" y="30745"/>
                      <a:pt x="2173" y="30644"/>
                    </a:cubicBezTo>
                    <a:cubicBezTo>
                      <a:pt x="2173" y="30410"/>
                      <a:pt x="2139" y="30110"/>
                      <a:pt x="2122" y="29742"/>
                    </a:cubicBezTo>
                    <a:cubicBezTo>
                      <a:pt x="2056" y="28940"/>
                      <a:pt x="1972" y="27804"/>
                      <a:pt x="1872" y="26417"/>
                    </a:cubicBezTo>
                    <a:cubicBezTo>
                      <a:pt x="1655" y="23627"/>
                      <a:pt x="1354" y="19750"/>
                      <a:pt x="1053" y="15473"/>
                    </a:cubicBezTo>
                    <a:cubicBezTo>
                      <a:pt x="752" y="11196"/>
                      <a:pt x="502" y="7336"/>
                      <a:pt x="318" y="4529"/>
                    </a:cubicBezTo>
                    <a:cubicBezTo>
                      <a:pt x="234" y="3142"/>
                      <a:pt x="168" y="2006"/>
                      <a:pt x="117" y="1204"/>
                    </a:cubicBezTo>
                    <a:cubicBezTo>
                      <a:pt x="84" y="836"/>
                      <a:pt x="67" y="536"/>
                      <a:pt x="51" y="302"/>
                    </a:cubicBezTo>
                    <a:cubicBezTo>
                      <a:pt x="34" y="201"/>
                      <a:pt x="34" y="101"/>
                      <a:pt x="1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0" name="Google Shape;850;p30"/>
              <p:cNvSpPr/>
              <p:nvPr/>
            </p:nvSpPr>
            <p:spPr>
              <a:xfrm>
                <a:off x="8495437" y="4352459"/>
                <a:ext cx="262970" cy="319250"/>
              </a:xfrm>
              <a:custGeom>
                <a:avLst/>
                <a:gdLst/>
                <a:ahLst/>
                <a:cxnLst/>
                <a:rect l="l" t="t" r="r" b="b"/>
                <a:pathLst>
                  <a:path w="8205" h="9961" extrusionOk="0">
                    <a:moveTo>
                      <a:pt x="1" y="1"/>
                    </a:moveTo>
                    <a:lnTo>
                      <a:pt x="335" y="6233"/>
                    </a:lnTo>
                    <a:cubicBezTo>
                      <a:pt x="450" y="8340"/>
                      <a:pt x="2187" y="9960"/>
                      <a:pt x="4283" y="9960"/>
                    </a:cubicBezTo>
                    <a:cubicBezTo>
                      <a:pt x="4315" y="9960"/>
                      <a:pt x="4347" y="9960"/>
                      <a:pt x="4379" y="9959"/>
                    </a:cubicBezTo>
                    <a:cubicBezTo>
                      <a:pt x="6501" y="9909"/>
                      <a:pt x="8205" y="8155"/>
                      <a:pt x="8205" y="6033"/>
                    </a:cubicBezTo>
                    <a:lnTo>
                      <a:pt x="8205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5">
    <p:spTree>
      <p:nvGrpSpPr>
        <p:cNvPr id="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p31"/>
          <p:cNvSpPr/>
          <p:nvPr/>
        </p:nvSpPr>
        <p:spPr>
          <a:xfrm>
            <a:off x="-731" y="4672701"/>
            <a:ext cx="9143833" cy="475558"/>
          </a:xfrm>
          <a:custGeom>
            <a:avLst/>
            <a:gdLst/>
            <a:ahLst/>
            <a:cxnLst/>
            <a:rect l="l" t="t" r="r" b="b"/>
            <a:pathLst>
              <a:path w="285299" h="14838" extrusionOk="0">
                <a:moveTo>
                  <a:pt x="0" y="1"/>
                </a:moveTo>
                <a:lnTo>
                  <a:pt x="0" y="14838"/>
                </a:lnTo>
                <a:lnTo>
                  <a:pt x="285299" y="14838"/>
                </a:lnTo>
                <a:lnTo>
                  <a:pt x="285299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title + text">
  <p:cSld name="Title + subtitle + text"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4"/>
          <p:cNvSpPr/>
          <p:nvPr/>
        </p:nvSpPr>
        <p:spPr>
          <a:xfrm>
            <a:off x="-731" y="4672701"/>
            <a:ext cx="9143833" cy="475558"/>
          </a:xfrm>
          <a:custGeom>
            <a:avLst/>
            <a:gdLst/>
            <a:ahLst/>
            <a:cxnLst/>
            <a:rect l="l" t="t" r="r" b="b"/>
            <a:pathLst>
              <a:path w="285299" h="14838" extrusionOk="0">
                <a:moveTo>
                  <a:pt x="0" y="1"/>
                </a:moveTo>
                <a:lnTo>
                  <a:pt x="0" y="14838"/>
                </a:lnTo>
                <a:lnTo>
                  <a:pt x="285299" y="14838"/>
                </a:lnTo>
                <a:lnTo>
                  <a:pt x="285299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3" name="Google Shape;213;p14"/>
          <p:cNvGrpSpPr/>
          <p:nvPr/>
        </p:nvGrpSpPr>
        <p:grpSpPr>
          <a:xfrm>
            <a:off x="-118816" y="1154546"/>
            <a:ext cx="919967" cy="1399508"/>
            <a:chOff x="-147716" y="1154546"/>
            <a:chExt cx="919967" cy="1399508"/>
          </a:xfrm>
        </p:grpSpPr>
        <p:sp>
          <p:nvSpPr>
            <p:cNvPr id="214" name="Google Shape;214;p14"/>
            <p:cNvSpPr/>
            <p:nvPr/>
          </p:nvSpPr>
          <p:spPr>
            <a:xfrm>
              <a:off x="-147716" y="1154546"/>
              <a:ext cx="919967" cy="1399508"/>
            </a:xfrm>
            <a:custGeom>
              <a:avLst/>
              <a:gdLst/>
              <a:ahLst/>
              <a:cxnLst/>
              <a:rect l="l" t="t" r="r" b="b"/>
              <a:pathLst>
                <a:path w="28222" h="42933" extrusionOk="0">
                  <a:moveTo>
                    <a:pt x="0" y="0"/>
                  </a:moveTo>
                  <a:lnTo>
                    <a:pt x="0" y="42932"/>
                  </a:lnTo>
                  <a:lnTo>
                    <a:pt x="28222" y="42932"/>
                  </a:lnTo>
                  <a:lnTo>
                    <a:pt x="2822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14"/>
            <p:cNvSpPr/>
            <p:nvPr/>
          </p:nvSpPr>
          <p:spPr>
            <a:xfrm>
              <a:off x="-110228" y="1203833"/>
              <a:ext cx="841211" cy="1301455"/>
            </a:xfrm>
            <a:custGeom>
              <a:avLst/>
              <a:gdLst/>
              <a:ahLst/>
              <a:cxnLst/>
              <a:rect l="l" t="t" r="r" b="b"/>
              <a:pathLst>
                <a:path w="25806" h="39925" extrusionOk="0">
                  <a:moveTo>
                    <a:pt x="1" y="0"/>
                  </a:moveTo>
                  <a:lnTo>
                    <a:pt x="1" y="39925"/>
                  </a:lnTo>
                  <a:lnTo>
                    <a:pt x="25806" y="39925"/>
                  </a:lnTo>
                  <a:lnTo>
                    <a:pt x="258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14"/>
            <p:cNvSpPr/>
            <p:nvPr/>
          </p:nvSpPr>
          <p:spPr>
            <a:xfrm>
              <a:off x="196775" y="1642628"/>
              <a:ext cx="231507" cy="424387"/>
            </a:xfrm>
            <a:custGeom>
              <a:avLst/>
              <a:gdLst/>
              <a:ahLst/>
              <a:cxnLst/>
              <a:rect l="l" t="t" r="r" b="b"/>
              <a:pathLst>
                <a:path w="7102" h="13019" extrusionOk="0">
                  <a:moveTo>
                    <a:pt x="1" y="1"/>
                  </a:moveTo>
                  <a:lnTo>
                    <a:pt x="1" y="13018"/>
                  </a:lnTo>
                  <a:lnTo>
                    <a:pt x="7101" y="13018"/>
                  </a:lnTo>
                  <a:lnTo>
                    <a:pt x="710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7" name="Google Shape;217;p14"/>
          <p:cNvGrpSpPr/>
          <p:nvPr/>
        </p:nvGrpSpPr>
        <p:grpSpPr>
          <a:xfrm>
            <a:off x="7102066" y="3464861"/>
            <a:ext cx="1313777" cy="1210378"/>
            <a:chOff x="7102066" y="3464861"/>
            <a:chExt cx="1313777" cy="1210378"/>
          </a:xfrm>
        </p:grpSpPr>
        <p:sp>
          <p:nvSpPr>
            <p:cNvPr id="218" name="Google Shape;218;p14"/>
            <p:cNvSpPr/>
            <p:nvPr/>
          </p:nvSpPr>
          <p:spPr>
            <a:xfrm>
              <a:off x="7102066" y="4393923"/>
              <a:ext cx="70769" cy="281316"/>
            </a:xfrm>
            <a:custGeom>
              <a:avLst/>
              <a:gdLst/>
              <a:ahLst/>
              <a:cxnLst/>
              <a:rect l="l" t="t" r="r" b="b"/>
              <a:pathLst>
                <a:path w="2171" h="8630" extrusionOk="0">
                  <a:moveTo>
                    <a:pt x="0" y="0"/>
                  </a:moveTo>
                  <a:lnTo>
                    <a:pt x="0" y="8630"/>
                  </a:lnTo>
                  <a:lnTo>
                    <a:pt x="2170" y="8630"/>
                  </a:lnTo>
                  <a:lnTo>
                    <a:pt x="217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14"/>
            <p:cNvSpPr/>
            <p:nvPr/>
          </p:nvSpPr>
          <p:spPr>
            <a:xfrm>
              <a:off x="7995238" y="4393923"/>
              <a:ext cx="70737" cy="281316"/>
            </a:xfrm>
            <a:custGeom>
              <a:avLst/>
              <a:gdLst/>
              <a:ahLst/>
              <a:cxnLst/>
              <a:rect l="l" t="t" r="r" b="b"/>
              <a:pathLst>
                <a:path w="2170" h="8630" extrusionOk="0">
                  <a:moveTo>
                    <a:pt x="0" y="0"/>
                  </a:moveTo>
                  <a:lnTo>
                    <a:pt x="0" y="8630"/>
                  </a:lnTo>
                  <a:lnTo>
                    <a:pt x="2170" y="8630"/>
                  </a:lnTo>
                  <a:lnTo>
                    <a:pt x="217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14"/>
            <p:cNvSpPr/>
            <p:nvPr/>
          </p:nvSpPr>
          <p:spPr>
            <a:xfrm>
              <a:off x="7573035" y="4393923"/>
              <a:ext cx="70737" cy="281316"/>
            </a:xfrm>
            <a:custGeom>
              <a:avLst/>
              <a:gdLst/>
              <a:ahLst/>
              <a:cxnLst/>
              <a:rect l="l" t="t" r="r" b="b"/>
              <a:pathLst>
                <a:path w="2170" h="8630" extrusionOk="0">
                  <a:moveTo>
                    <a:pt x="0" y="0"/>
                  </a:moveTo>
                  <a:lnTo>
                    <a:pt x="0" y="8630"/>
                  </a:lnTo>
                  <a:lnTo>
                    <a:pt x="2170" y="8630"/>
                  </a:lnTo>
                  <a:lnTo>
                    <a:pt x="217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14"/>
            <p:cNvSpPr/>
            <p:nvPr/>
          </p:nvSpPr>
          <p:spPr>
            <a:xfrm>
              <a:off x="8332231" y="4393923"/>
              <a:ext cx="70769" cy="281316"/>
            </a:xfrm>
            <a:custGeom>
              <a:avLst/>
              <a:gdLst/>
              <a:ahLst/>
              <a:cxnLst/>
              <a:rect l="l" t="t" r="r" b="b"/>
              <a:pathLst>
                <a:path w="2171" h="8630" extrusionOk="0">
                  <a:moveTo>
                    <a:pt x="1" y="0"/>
                  </a:moveTo>
                  <a:lnTo>
                    <a:pt x="1" y="8630"/>
                  </a:lnTo>
                  <a:lnTo>
                    <a:pt x="2170" y="8630"/>
                  </a:lnTo>
                  <a:lnTo>
                    <a:pt x="217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14"/>
            <p:cNvSpPr/>
            <p:nvPr/>
          </p:nvSpPr>
          <p:spPr>
            <a:xfrm>
              <a:off x="7102066" y="3745069"/>
              <a:ext cx="965538" cy="648886"/>
            </a:xfrm>
            <a:custGeom>
              <a:avLst/>
              <a:gdLst/>
              <a:ahLst/>
              <a:cxnLst/>
              <a:rect l="l" t="t" r="r" b="b"/>
              <a:pathLst>
                <a:path w="29620" h="19906" extrusionOk="0">
                  <a:moveTo>
                    <a:pt x="0" y="1"/>
                  </a:moveTo>
                  <a:lnTo>
                    <a:pt x="0" y="19905"/>
                  </a:lnTo>
                  <a:lnTo>
                    <a:pt x="29619" y="19905"/>
                  </a:lnTo>
                  <a:lnTo>
                    <a:pt x="2961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14"/>
            <p:cNvSpPr/>
            <p:nvPr/>
          </p:nvSpPr>
          <p:spPr>
            <a:xfrm>
              <a:off x="8067572" y="3745069"/>
              <a:ext cx="348272" cy="648886"/>
            </a:xfrm>
            <a:custGeom>
              <a:avLst/>
              <a:gdLst/>
              <a:ahLst/>
              <a:cxnLst/>
              <a:rect l="l" t="t" r="r" b="b"/>
              <a:pathLst>
                <a:path w="10684" h="19906" extrusionOk="0">
                  <a:moveTo>
                    <a:pt x="0" y="1"/>
                  </a:moveTo>
                  <a:lnTo>
                    <a:pt x="0" y="19905"/>
                  </a:lnTo>
                  <a:lnTo>
                    <a:pt x="10684" y="19905"/>
                  </a:lnTo>
                  <a:lnTo>
                    <a:pt x="1068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14"/>
            <p:cNvSpPr/>
            <p:nvPr/>
          </p:nvSpPr>
          <p:spPr>
            <a:xfrm>
              <a:off x="7196371" y="3860269"/>
              <a:ext cx="781753" cy="211688"/>
            </a:xfrm>
            <a:custGeom>
              <a:avLst/>
              <a:gdLst/>
              <a:ahLst/>
              <a:cxnLst/>
              <a:rect l="l" t="t" r="r" b="b"/>
              <a:pathLst>
                <a:path w="23982" h="6494" extrusionOk="0">
                  <a:moveTo>
                    <a:pt x="82" y="1"/>
                  </a:moveTo>
                  <a:cubicBezTo>
                    <a:pt x="76" y="11"/>
                    <a:pt x="75" y="14"/>
                    <a:pt x="77" y="14"/>
                  </a:cubicBezTo>
                  <a:cubicBezTo>
                    <a:pt x="78" y="14"/>
                    <a:pt x="78" y="14"/>
                    <a:pt x="79" y="13"/>
                  </a:cubicBezTo>
                  <a:lnTo>
                    <a:pt x="79" y="13"/>
                  </a:lnTo>
                  <a:cubicBezTo>
                    <a:pt x="67" y="24"/>
                    <a:pt x="43" y="44"/>
                    <a:pt x="0" y="83"/>
                  </a:cubicBezTo>
                  <a:lnTo>
                    <a:pt x="0" y="1710"/>
                  </a:lnTo>
                  <a:lnTo>
                    <a:pt x="0" y="3304"/>
                  </a:lnTo>
                  <a:cubicBezTo>
                    <a:pt x="17" y="4356"/>
                    <a:pt x="17" y="5408"/>
                    <a:pt x="17" y="6411"/>
                  </a:cubicBezTo>
                  <a:lnTo>
                    <a:pt x="17" y="6493"/>
                  </a:lnTo>
                  <a:lnTo>
                    <a:pt x="82" y="6493"/>
                  </a:lnTo>
                  <a:lnTo>
                    <a:pt x="17144" y="6460"/>
                  </a:lnTo>
                  <a:cubicBezTo>
                    <a:pt x="19264" y="6444"/>
                    <a:pt x="20957" y="6444"/>
                    <a:pt x="22140" y="6444"/>
                  </a:cubicBezTo>
                  <a:cubicBezTo>
                    <a:pt x="22716" y="6427"/>
                    <a:pt x="23159" y="6427"/>
                    <a:pt x="23472" y="6427"/>
                  </a:cubicBezTo>
                  <a:lnTo>
                    <a:pt x="23817" y="6427"/>
                  </a:lnTo>
                  <a:cubicBezTo>
                    <a:pt x="23850" y="6427"/>
                    <a:pt x="23883" y="6427"/>
                    <a:pt x="23932" y="6411"/>
                  </a:cubicBezTo>
                  <a:lnTo>
                    <a:pt x="23455" y="6411"/>
                  </a:lnTo>
                  <a:lnTo>
                    <a:pt x="22107" y="6394"/>
                  </a:lnTo>
                  <a:cubicBezTo>
                    <a:pt x="20924" y="6394"/>
                    <a:pt x="19215" y="6378"/>
                    <a:pt x="17094" y="6378"/>
                  </a:cubicBezTo>
                  <a:lnTo>
                    <a:pt x="165" y="6345"/>
                  </a:lnTo>
                  <a:lnTo>
                    <a:pt x="165" y="6345"/>
                  </a:lnTo>
                  <a:cubicBezTo>
                    <a:pt x="165" y="5347"/>
                    <a:pt x="165" y="4334"/>
                    <a:pt x="165" y="3304"/>
                  </a:cubicBezTo>
                  <a:lnTo>
                    <a:pt x="165" y="1710"/>
                  </a:lnTo>
                  <a:lnTo>
                    <a:pt x="165" y="165"/>
                  </a:lnTo>
                  <a:lnTo>
                    <a:pt x="165" y="165"/>
                  </a:lnTo>
                  <a:cubicBezTo>
                    <a:pt x="9849" y="149"/>
                    <a:pt x="18455" y="148"/>
                    <a:pt x="23883" y="132"/>
                  </a:cubicBezTo>
                  <a:lnTo>
                    <a:pt x="23883" y="132"/>
                  </a:lnTo>
                  <a:cubicBezTo>
                    <a:pt x="23883" y="2098"/>
                    <a:pt x="23899" y="3659"/>
                    <a:pt x="23899" y="4734"/>
                  </a:cubicBezTo>
                  <a:cubicBezTo>
                    <a:pt x="23915" y="5277"/>
                    <a:pt x="23915" y="5688"/>
                    <a:pt x="23915" y="5983"/>
                  </a:cubicBezTo>
                  <a:cubicBezTo>
                    <a:pt x="23915" y="6115"/>
                    <a:pt x="23915" y="6230"/>
                    <a:pt x="23915" y="6312"/>
                  </a:cubicBezTo>
                  <a:cubicBezTo>
                    <a:pt x="23915" y="6345"/>
                    <a:pt x="23915" y="6378"/>
                    <a:pt x="23932" y="6411"/>
                  </a:cubicBezTo>
                  <a:cubicBezTo>
                    <a:pt x="23932" y="6378"/>
                    <a:pt x="23932" y="6345"/>
                    <a:pt x="23932" y="6312"/>
                  </a:cubicBezTo>
                  <a:cubicBezTo>
                    <a:pt x="23932" y="6246"/>
                    <a:pt x="23932" y="6131"/>
                    <a:pt x="23932" y="6000"/>
                  </a:cubicBezTo>
                  <a:cubicBezTo>
                    <a:pt x="23932" y="5720"/>
                    <a:pt x="23948" y="5310"/>
                    <a:pt x="23948" y="4767"/>
                  </a:cubicBezTo>
                  <a:cubicBezTo>
                    <a:pt x="23948" y="3682"/>
                    <a:pt x="23965" y="2088"/>
                    <a:pt x="23981" y="83"/>
                  </a:cubicBezTo>
                  <a:lnTo>
                    <a:pt x="23981" y="33"/>
                  </a:lnTo>
                  <a:lnTo>
                    <a:pt x="23932" y="33"/>
                  </a:lnTo>
                  <a:lnTo>
                    <a:pt x="8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14"/>
            <p:cNvSpPr/>
            <p:nvPr/>
          </p:nvSpPr>
          <p:spPr>
            <a:xfrm>
              <a:off x="7542491" y="3932081"/>
              <a:ext cx="79310" cy="68390"/>
            </a:xfrm>
            <a:custGeom>
              <a:avLst/>
              <a:gdLst/>
              <a:ahLst/>
              <a:cxnLst/>
              <a:rect l="l" t="t" r="r" b="b"/>
              <a:pathLst>
                <a:path w="2433" h="2098" extrusionOk="0">
                  <a:moveTo>
                    <a:pt x="1381" y="0"/>
                  </a:moveTo>
                  <a:cubicBezTo>
                    <a:pt x="461" y="0"/>
                    <a:pt x="0" y="1134"/>
                    <a:pt x="658" y="1792"/>
                  </a:cubicBezTo>
                  <a:cubicBezTo>
                    <a:pt x="869" y="2003"/>
                    <a:pt x="1128" y="2097"/>
                    <a:pt x="1382" y="2097"/>
                  </a:cubicBezTo>
                  <a:cubicBezTo>
                    <a:pt x="1918" y="2097"/>
                    <a:pt x="2433" y="1677"/>
                    <a:pt x="2433" y="1052"/>
                  </a:cubicBezTo>
                  <a:cubicBezTo>
                    <a:pt x="2433" y="477"/>
                    <a:pt x="1973" y="0"/>
                    <a:pt x="138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14"/>
            <p:cNvSpPr/>
            <p:nvPr/>
          </p:nvSpPr>
          <p:spPr>
            <a:xfrm>
              <a:off x="7199044" y="3497557"/>
              <a:ext cx="221304" cy="244872"/>
            </a:xfrm>
            <a:custGeom>
              <a:avLst/>
              <a:gdLst/>
              <a:ahLst/>
              <a:cxnLst/>
              <a:rect l="l" t="t" r="r" b="b"/>
              <a:pathLst>
                <a:path w="6789" h="7512" extrusionOk="0">
                  <a:moveTo>
                    <a:pt x="1463" y="0"/>
                  </a:moveTo>
                  <a:lnTo>
                    <a:pt x="2630" y="1677"/>
                  </a:lnTo>
                  <a:cubicBezTo>
                    <a:pt x="2630" y="1677"/>
                    <a:pt x="0" y="2400"/>
                    <a:pt x="0" y="4734"/>
                  </a:cubicBezTo>
                  <a:cubicBezTo>
                    <a:pt x="0" y="7068"/>
                    <a:pt x="1611" y="7512"/>
                    <a:pt x="3354" y="7512"/>
                  </a:cubicBezTo>
                  <a:cubicBezTo>
                    <a:pt x="5112" y="7512"/>
                    <a:pt x="6789" y="7002"/>
                    <a:pt x="6723" y="4668"/>
                  </a:cubicBezTo>
                  <a:cubicBezTo>
                    <a:pt x="6641" y="2334"/>
                    <a:pt x="4455" y="1463"/>
                    <a:pt x="4455" y="1463"/>
                  </a:cubicBezTo>
                  <a:lnTo>
                    <a:pt x="5556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14"/>
            <p:cNvSpPr/>
            <p:nvPr/>
          </p:nvSpPr>
          <p:spPr>
            <a:xfrm>
              <a:off x="7652866" y="3598283"/>
              <a:ext cx="668705" cy="139322"/>
            </a:xfrm>
            <a:custGeom>
              <a:avLst/>
              <a:gdLst/>
              <a:ahLst/>
              <a:cxnLst/>
              <a:rect l="l" t="t" r="r" b="b"/>
              <a:pathLst>
                <a:path w="20514" h="4274" extrusionOk="0">
                  <a:moveTo>
                    <a:pt x="2137" y="0"/>
                  </a:moveTo>
                  <a:cubicBezTo>
                    <a:pt x="954" y="0"/>
                    <a:pt x="0" y="953"/>
                    <a:pt x="0" y="2137"/>
                  </a:cubicBezTo>
                  <a:cubicBezTo>
                    <a:pt x="0" y="3320"/>
                    <a:pt x="954" y="4274"/>
                    <a:pt x="2137" y="4274"/>
                  </a:cubicBezTo>
                  <a:lnTo>
                    <a:pt x="20513" y="4274"/>
                  </a:lnTo>
                  <a:lnTo>
                    <a:pt x="2051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14"/>
            <p:cNvSpPr/>
            <p:nvPr/>
          </p:nvSpPr>
          <p:spPr>
            <a:xfrm>
              <a:off x="8083642" y="3627751"/>
              <a:ext cx="237929" cy="80940"/>
            </a:xfrm>
            <a:custGeom>
              <a:avLst/>
              <a:gdLst/>
              <a:ahLst/>
              <a:cxnLst/>
              <a:rect l="l" t="t" r="r" b="b"/>
              <a:pathLst>
                <a:path w="7299" h="2483" extrusionOk="0">
                  <a:moveTo>
                    <a:pt x="559" y="0"/>
                  </a:moveTo>
                  <a:cubicBezTo>
                    <a:pt x="247" y="0"/>
                    <a:pt x="0" y="247"/>
                    <a:pt x="0" y="559"/>
                  </a:cubicBezTo>
                  <a:lnTo>
                    <a:pt x="0" y="1923"/>
                  </a:lnTo>
                  <a:cubicBezTo>
                    <a:pt x="0" y="2235"/>
                    <a:pt x="247" y="2482"/>
                    <a:pt x="559" y="2482"/>
                  </a:cubicBezTo>
                  <a:lnTo>
                    <a:pt x="7298" y="2482"/>
                  </a:lnTo>
                  <a:lnTo>
                    <a:pt x="729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14"/>
            <p:cNvSpPr/>
            <p:nvPr/>
          </p:nvSpPr>
          <p:spPr>
            <a:xfrm>
              <a:off x="7652866" y="3464861"/>
              <a:ext cx="668705" cy="138800"/>
            </a:xfrm>
            <a:custGeom>
              <a:avLst/>
              <a:gdLst/>
              <a:ahLst/>
              <a:cxnLst/>
              <a:rect l="l" t="t" r="r" b="b"/>
              <a:pathLst>
                <a:path w="20514" h="4258" extrusionOk="0">
                  <a:moveTo>
                    <a:pt x="2137" y="0"/>
                  </a:moveTo>
                  <a:cubicBezTo>
                    <a:pt x="954" y="0"/>
                    <a:pt x="0" y="954"/>
                    <a:pt x="0" y="2137"/>
                  </a:cubicBezTo>
                  <a:cubicBezTo>
                    <a:pt x="0" y="3304"/>
                    <a:pt x="954" y="4257"/>
                    <a:pt x="2137" y="4257"/>
                  </a:cubicBezTo>
                  <a:lnTo>
                    <a:pt x="20513" y="4257"/>
                  </a:lnTo>
                  <a:lnTo>
                    <a:pt x="20513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14"/>
            <p:cNvSpPr/>
            <p:nvPr/>
          </p:nvSpPr>
          <p:spPr>
            <a:xfrm>
              <a:off x="8083642" y="3493775"/>
              <a:ext cx="237929" cy="80940"/>
            </a:xfrm>
            <a:custGeom>
              <a:avLst/>
              <a:gdLst/>
              <a:ahLst/>
              <a:cxnLst/>
              <a:rect l="l" t="t" r="r" b="b"/>
              <a:pathLst>
                <a:path w="7299" h="2483" extrusionOk="0">
                  <a:moveTo>
                    <a:pt x="559" y="1"/>
                  </a:moveTo>
                  <a:cubicBezTo>
                    <a:pt x="247" y="1"/>
                    <a:pt x="0" y="248"/>
                    <a:pt x="0" y="560"/>
                  </a:cubicBezTo>
                  <a:lnTo>
                    <a:pt x="0" y="1924"/>
                  </a:lnTo>
                  <a:cubicBezTo>
                    <a:pt x="0" y="2236"/>
                    <a:pt x="247" y="2483"/>
                    <a:pt x="559" y="2483"/>
                  </a:cubicBezTo>
                  <a:lnTo>
                    <a:pt x="7298" y="2483"/>
                  </a:lnTo>
                  <a:lnTo>
                    <a:pt x="729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1" name="Google Shape;231;p14"/>
          <p:cNvSpPr txBox="1">
            <a:spLocks noGrp="1"/>
          </p:cNvSpPr>
          <p:nvPr>
            <p:ph type="title"/>
          </p:nvPr>
        </p:nvSpPr>
        <p:spPr>
          <a:xfrm>
            <a:off x="4941425" y="1361775"/>
            <a:ext cx="3361800" cy="4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700">
                <a:latin typeface="+mj-l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32" name="Google Shape;232;p14"/>
          <p:cNvSpPr txBox="1">
            <a:spLocks noGrp="1"/>
          </p:cNvSpPr>
          <p:nvPr>
            <p:ph type="subTitle" idx="1"/>
          </p:nvPr>
        </p:nvSpPr>
        <p:spPr>
          <a:xfrm>
            <a:off x="2571750" y="2437675"/>
            <a:ext cx="2000400" cy="39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1"/>
                </a:solidFill>
                <a:latin typeface="Maison Neue Extended DemiBold" panose="020B0705040000000000" pitchFamily="34" charset="0"/>
                <a:ea typeface="Maison Neue Extended DemiBold" panose="020B0705040000000000" pitchFamily="34" charset="0"/>
                <a:cs typeface="Maison Neue Extended DemiBold" panose="020B0705040000000000" pitchFamily="34" charset="0"/>
                <a:sym typeface="Lilit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33" name="Google Shape;233;p14"/>
          <p:cNvSpPr txBox="1">
            <a:spLocks noGrp="1"/>
          </p:cNvSpPr>
          <p:nvPr>
            <p:ph type="subTitle" idx="2"/>
          </p:nvPr>
        </p:nvSpPr>
        <p:spPr>
          <a:xfrm>
            <a:off x="4941425" y="1953692"/>
            <a:ext cx="3353700" cy="117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200">
                <a:latin typeface="+mn-l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293956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body" idx="1"/>
          </p:nvPr>
        </p:nvSpPr>
        <p:spPr>
          <a:xfrm>
            <a:off x="720000" y="860400"/>
            <a:ext cx="5611200" cy="374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  <a:defRPr>
                <a:latin typeface="+mn-lt"/>
              </a:defRPr>
            </a:lvl1pPr>
            <a:lvl2pPr marL="914400" lvl="1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AutoNum type="alphaLcPeriod"/>
              <a:defRPr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AutoNum type="romanLcPeriod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AutoNum type="arabicPeriod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AutoNum type="alphaLcPeriod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AutoNum type="romanLcPeriod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AutoNum type="arabicPeriod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AutoNum type="alphaLcPeriod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AutoNum type="romanLcPeriod"/>
              <a:defRPr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32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700">
                <a:latin typeface="+mj-l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/>
          <p:nvPr/>
        </p:nvSpPr>
        <p:spPr>
          <a:xfrm>
            <a:off x="-731" y="4672701"/>
            <a:ext cx="9143833" cy="475558"/>
          </a:xfrm>
          <a:custGeom>
            <a:avLst/>
            <a:gdLst/>
            <a:ahLst/>
            <a:cxnLst/>
            <a:rect l="l" t="t" r="r" b="b"/>
            <a:pathLst>
              <a:path w="285299" h="14838" extrusionOk="0">
                <a:moveTo>
                  <a:pt x="0" y="1"/>
                </a:moveTo>
                <a:lnTo>
                  <a:pt x="0" y="14838"/>
                </a:lnTo>
                <a:lnTo>
                  <a:pt x="285299" y="14838"/>
                </a:lnTo>
                <a:lnTo>
                  <a:pt x="285299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6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32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>
                <a:latin typeface="+mj-l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6"/>
          <p:cNvSpPr/>
          <p:nvPr/>
        </p:nvSpPr>
        <p:spPr>
          <a:xfrm>
            <a:off x="-731" y="4672701"/>
            <a:ext cx="9143833" cy="475558"/>
          </a:xfrm>
          <a:custGeom>
            <a:avLst/>
            <a:gdLst/>
            <a:ahLst/>
            <a:cxnLst/>
            <a:rect l="l" t="t" r="r" b="b"/>
            <a:pathLst>
              <a:path w="285299" h="14838" extrusionOk="0">
                <a:moveTo>
                  <a:pt x="0" y="1"/>
                </a:moveTo>
                <a:lnTo>
                  <a:pt x="0" y="14838"/>
                </a:lnTo>
                <a:lnTo>
                  <a:pt x="285299" y="14838"/>
                </a:lnTo>
                <a:lnTo>
                  <a:pt x="285299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9"/>
          <p:cNvSpPr/>
          <p:nvPr/>
        </p:nvSpPr>
        <p:spPr>
          <a:xfrm>
            <a:off x="-731" y="4672701"/>
            <a:ext cx="9143833" cy="475558"/>
          </a:xfrm>
          <a:custGeom>
            <a:avLst/>
            <a:gdLst/>
            <a:ahLst/>
            <a:cxnLst/>
            <a:rect l="l" t="t" r="r" b="b"/>
            <a:pathLst>
              <a:path w="285299" h="14838" extrusionOk="0">
                <a:moveTo>
                  <a:pt x="0" y="1"/>
                </a:moveTo>
                <a:lnTo>
                  <a:pt x="0" y="14838"/>
                </a:lnTo>
                <a:lnTo>
                  <a:pt x="285299" y="14838"/>
                </a:lnTo>
                <a:lnTo>
                  <a:pt x="285299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9"/>
          <p:cNvSpPr txBox="1">
            <a:spLocks noGrp="1"/>
          </p:cNvSpPr>
          <p:nvPr>
            <p:ph type="title"/>
          </p:nvPr>
        </p:nvSpPr>
        <p:spPr>
          <a:xfrm>
            <a:off x="720000" y="1233175"/>
            <a:ext cx="35907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>
                <a:latin typeface="+mj-l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80" name="Google Shape;180;p9"/>
          <p:cNvSpPr txBox="1">
            <a:spLocks noGrp="1"/>
          </p:cNvSpPr>
          <p:nvPr>
            <p:ph type="subTitle" idx="1"/>
          </p:nvPr>
        </p:nvSpPr>
        <p:spPr>
          <a:xfrm>
            <a:off x="720000" y="2803075"/>
            <a:ext cx="35907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>
                <a:latin typeface="Maison Neue Extended Light" panose="020B0305040000000000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81" name="Google Shape;181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4845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>
                <a:latin typeface="+mn-lt"/>
              </a:defRPr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0"/>
          <p:cNvSpPr/>
          <p:nvPr/>
        </p:nvSpPr>
        <p:spPr>
          <a:xfrm>
            <a:off x="-731" y="4672701"/>
            <a:ext cx="9143833" cy="475558"/>
          </a:xfrm>
          <a:custGeom>
            <a:avLst/>
            <a:gdLst/>
            <a:ahLst/>
            <a:cxnLst/>
            <a:rect l="l" t="t" r="r" b="b"/>
            <a:pathLst>
              <a:path w="285299" h="14838" extrusionOk="0">
                <a:moveTo>
                  <a:pt x="0" y="1"/>
                </a:moveTo>
                <a:lnTo>
                  <a:pt x="0" y="14838"/>
                </a:lnTo>
                <a:lnTo>
                  <a:pt x="285299" y="14838"/>
                </a:lnTo>
                <a:lnTo>
                  <a:pt x="285299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10"/>
          <p:cNvSpPr txBox="1">
            <a:spLocks noGrp="1"/>
          </p:cNvSpPr>
          <p:nvPr>
            <p:ph type="body" idx="1"/>
          </p:nvPr>
        </p:nvSpPr>
        <p:spPr>
          <a:xfrm>
            <a:off x="726600" y="3995700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+mn-lt"/>
              </a:defRPr>
            </a:lvl1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1"/>
          <p:cNvSpPr/>
          <p:nvPr/>
        </p:nvSpPr>
        <p:spPr>
          <a:xfrm>
            <a:off x="-731" y="4672701"/>
            <a:ext cx="9143833" cy="475558"/>
          </a:xfrm>
          <a:custGeom>
            <a:avLst/>
            <a:gdLst/>
            <a:ahLst/>
            <a:cxnLst/>
            <a:rect l="l" t="t" r="r" b="b"/>
            <a:pathLst>
              <a:path w="285299" h="14838" extrusionOk="0">
                <a:moveTo>
                  <a:pt x="0" y="1"/>
                </a:moveTo>
                <a:lnTo>
                  <a:pt x="0" y="14838"/>
                </a:lnTo>
                <a:lnTo>
                  <a:pt x="285299" y="14838"/>
                </a:lnTo>
                <a:lnTo>
                  <a:pt x="285299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11"/>
          <p:cNvSpPr txBox="1">
            <a:spLocks noGrp="1"/>
          </p:cNvSpPr>
          <p:nvPr>
            <p:ph type="title" hasCustomPrompt="1"/>
          </p:nvPr>
        </p:nvSpPr>
        <p:spPr>
          <a:xfrm>
            <a:off x="720000" y="1106125"/>
            <a:ext cx="77040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>
                <a:latin typeface="+mj-l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88" name="Google Shape;188;p11"/>
          <p:cNvSpPr txBox="1">
            <a:spLocks noGrp="1"/>
          </p:cNvSpPr>
          <p:nvPr>
            <p:ph type="body" idx="1"/>
          </p:nvPr>
        </p:nvSpPr>
        <p:spPr>
          <a:xfrm>
            <a:off x="720000" y="3152225"/>
            <a:ext cx="7704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>
                <a:latin typeface="+mn-lt"/>
              </a:defRPr>
            </a:lvl1pPr>
            <a:lvl2pPr marL="914400" lvl="1" indent="-298450" algn="ctr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ctr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ctr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ctr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ctr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ctr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ctr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ctr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7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3"/>
          <p:cNvSpPr/>
          <p:nvPr/>
        </p:nvSpPr>
        <p:spPr>
          <a:xfrm>
            <a:off x="-731" y="4672701"/>
            <a:ext cx="9143833" cy="475558"/>
          </a:xfrm>
          <a:custGeom>
            <a:avLst/>
            <a:gdLst/>
            <a:ahLst/>
            <a:cxnLst/>
            <a:rect l="l" t="t" r="r" b="b"/>
            <a:pathLst>
              <a:path w="285299" h="14838" extrusionOk="0">
                <a:moveTo>
                  <a:pt x="0" y="1"/>
                </a:moveTo>
                <a:lnTo>
                  <a:pt x="0" y="14838"/>
                </a:lnTo>
                <a:lnTo>
                  <a:pt x="285299" y="14838"/>
                </a:lnTo>
                <a:lnTo>
                  <a:pt x="285299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13"/>
          <p:cNvSpPr txBox="1">
            <a:spLocks noGrp="1"/>
          </p:cNvSpPr>
          <p:nvPr>
            <p:ph type="subTitle" idx="1"/>
          </p:nvPr>
        </p:nvSpPr>
        <p:spPr>
          <a:xfrm>
            <a:off x="2428325" y="1665600"/>
            <a:ext cx="2044800" cy="64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1"/>
                </a:solidFill>
                <a:latin typeface="Maison Neue Extended DemiBold" panose="020B0705040000000000" pitchFamily="34" charset="0"/>
                <a:ea typeface="Maison Neue Extended DemiBold" panose="020B0705040000000000" pitchFamily="34" charset="0"/>
                <a:cs typeface="Maison Neue Extended DemiBold" panose="020B0705040000000000" pitchFamily="34" charset="0"/>
                <a:sym typeface="Lilit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93" name="Google Shape;193;p13"/>
          <p:cNvSpPr txBox="1">
            <a:spLocks noGrp="1"/>
          </p:cNvSpPr>
          <p:nvPr>
            <p:ph type="subTitle" idx="2"/>
          </p:nvPr>
        </p:nvSpPr>
        <p:spPr>
          <a:xfrm>
            <a:off x="2428314" y="2307150"/>
            <a:ext cx="2044800" cy="18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+mn-l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4" name="Google Shape;194;p13"/>
          <p:cNvSpPr txBox="1">
            <a:spLocks noGrp="1"/>
          </p:cNvSpPr>
          <p:nvPr>
            <p:ph type="subTitle" idx="3"/>
          </p:nvPr>
        </p:nvSpPr>
        <p:spPr>
          <a:xfrm>
            <a:off x="2428325" y="2696549"/>
            <a:ext cx="2044800" cy="64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1"/>
                </a:solidFill>
                <a:latin typeface="Maison Neue Extended DemiBold" panose="020B0705040000000000" pitchFamily="34" charset="0"/>
                <a:ea typeface="Maison Neue Extended DemiBold" panose="020B0705040000000000" pitchFamily="34" charset="0"/>
                <a:cs typeface="Maison Neue Extended DemiBold" panose="020B0705040000000000" pitchFamily="34" charset="0"/>
                <a:sym typeface="Lilit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95" name="Google Shape;195;p13"/>
          <p:cNvSpPr txBox="1">
            <a:spLocks noGrp="1"/>
          </p:cNvSpPr>
          <p:nvPr>
            <p:ph type="subTitle" idx="4"/>
          </p:nvPr>
        </p:nvSpPr>
        <p:spPr>
          <a:xfrm>
            <a:off x="2428314" y="3338140"/>
            <a:ext cx="2044800" cy="18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+mn-l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6" name="Google Shape;196;p13"/>
          <p:cNvSpPr txBox="1">
            <a:spLocks noGrp="1"/>
          </p:cNvSpPr>
          <p:nvPr>
            <p:ph type="subTitle" idx="5"/>
          </p:nvPr>
        </p:nvSpPr>
        <p:spPr>
          <a:xfrm>
            <a:off x="2428321" y="3727550"/>
            <a:ext cx="2044800" cy="64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1"/>
                </a:solidFill>
                <a:latin typeface="Maison Neue Extended DemiBold" panose="020B0705040000000000" pitchFamily="34" charset="0"/>
                <a:ea typeface="Maison Neue Extended DemiBold" panose="020B0705040000000000" pitchFamily="34" charset="0"/>
                <a:cs typeface="Maison Neue Extended DemiBold" panose="020B0705040000000000" pitchFamily="34" charset="0"/>
                <a:sym typeface="Lilit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97" name="Google Shape;197;p13"/>
          <p:cNvSpPr txBox="1">
            <a:spLocks noGrp="1"/>
          </p:cNvSpPr>
          <p:nvPr>
            <p:ph type="subTitle" idx="6"/>
          </p:nvPr>
        </p:nvSpPr>
        <p:spPr>
          <a:xfrm>
            <a:off x="2428314" y="4369150"/>
            <a:ext cx="2044800" cy="18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+mn-l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p13"/>
          <p:cNvSpPr txBox="1">
            <a:spLocks noGrp="1"/>
          </p:cNvSpPr>
          <p:nvPr>
            <p:ph type="subTitle" idx="7"/>
          </p:nvPr>
        </p:nvSpPr>
        <p:spPr>
          <a:xfrm>
            <a:off x="4670975" y="1665600"/>
            <a:ext cx="2044800" cy="64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1"/>
                </a:solidFill>
                <a:latin typeface="Maison Neue Extended DemiBold" panose="020B0705040000000000" pitchFamily="34" charset="0"/>
                <a:ea typeface="Maison Neue Extended DemiBold" panose="020B0705040000000000" pitchFamily="34" charset="0"/>
                <a:cs typeface="Maison Neue Extended DemiBold" panose="020B0705040000000000" pitchFamily="34" charset="0"/>
                <a:sym typeface="Lilita One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99" name="Google Shape;199;p13"/>
          <p:cNvSpPr txBox="1">
            <a:spLocks noGrp="1"/>
          </p:cNvSpPr>
          <p:nvPr>
            <p:ph type="subTitle" idx="8"/>
          </p:nvPr>
        </p:nvSpPr>
        <p:spPr>
          <a:xfrm>
            <a:off x="4670964" y="2307150"/>
            <a:ext cx="2044800" cy="18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+mn-lt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00" name="Google Shape;200;p13"/>
          <p:cNvSpPr txBox="1">
            <a:spLocks noGrp="1"/>
          </p:cNvSpPr>
          <p:nvPr>
            <p:ph type="subTitle" idx="9"/>
          </p:nvPr>
        </p:nvSpPr>
        <p:spPr>
          <a:xfrm>
            <a:off x="4670975" y="2696549"/>
            <a:ext cx="2044800" cy="64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1"/>
                </a:solidFill>
                <a:latin typeface="Maison Neue Extended DemiBold" panose="020B0705040000000000" pitchFamily="34" charset="0"/>
                <a:ea typeface="Maison Neue Extended DemiBold" panose="020B0705040000000000" pitchFamily="34" charset="0"/>
                <a:cs typeface="Maison Neue Extended DemiBold" panose="020B0705040000000000" pitchFamily="34" charset="0"/>
                <a:sym typeface="Lilita One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01" name="Google Shape;201;p13"/>
          <p:cNvSpPr txBox="1">
            <a:spLocks noGrp="1"/>
          </p:cNvSpPr>
          <p:nvPr>
            <p:ph type="subTitle" idx="13"/>
          </p:nvPr>
        </p:nvSpPr>
        <p:spPr>
          <a:xfrm>
            <a:off x="4670964" y="3338140"/>
            <a:ext cx="2044800" cy="18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+mn-lt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02" name="Google Shape;202;p13"/>
          <p:cNvSpPr txBox="1">
            <a:spLocks noGrp="1"/>
          </p:cNvSpPr>
          <p:nvPr>
            <p:ph type="subTitle" idx="14"/>
          </p:nvPr>
        </p:nvSpPr>
        <p:spPr>
          <a:xfrm>
            <a:off x="4670971" y="3727550"/>
            <a:ext cx="2044800" cy="64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1"/>
                </a:solidFill>
                <a:latin typeface="Maison Neue Extended DemiBold" panose="020B0705040000000000" pitchFamily="34" charset="0"/>
                <a:ea typeface="Maison Neue Extended DemiBold" panose="020B0705040000000000" pitchFamily="34" charset="0"/>
                <a:cs typeface="Maison Neue Extended DemiBold" panose="020B0705040000000000" pitchFamily="34" charset="0"/>
                <a:sym typeface="Lilita One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03" name="Google Shape;203;p13"/>
          <p:cNvSpPr txBox="1">
            <a:spLocks noGrp="1"/>
          </p:cNvSpPr>
          <p:nvPr>
            <p:ph type="subTitle" idx="15"/>
          </p:nvPr>
        </p:nvSpPr>
        <p:spPr>
          <a:xfrm>
            <a:off x="4670964" y="4369150"/>
            <a:ext cx="2044800" cy="18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+mn-lt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04" name="Google Shape;204;p13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32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700">
                <a:latin typeface="+mj-l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13"/>
          <p:cNvSpPr txBox="1">
            <a:spLocks noGrp="1"/>
          </p:cNvSpPr>
          <p:nvPr>
            <p:ph type="title" idx="16" hasCustomPrompt="1"/>
          </p:nvPr>
        </p:nvSpPr>
        <p:spPr>
          <a:xfrm>
            <a:off x="1768450" y="1665600"/>
            <a:ext cx="660000" cy="82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Josefin Sans"/>
              <a:buNone/>
              <a:defRPr sz="2700">
                <a:latin typeface="Maison Neue Extended DemiBold" panose="020B0705040000000000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06" name="Google Shape;206;p13"/>
          <p:cNvSpPr txBox="1">
            <a:spLocks noGrp="1"/>
          </p:cNvSpPr>
          <p:nvPr>
            <p:ph type="title" idx="17" hasCustomPrompt="1"/>
          </p:nvPr>
        </p:nvSpPr>
        <p:spPr>
          <a:xfrm>
            <a:off x="1768325" y="2696550"/>
            <a:ext cx="660000" cy="82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Josefin Sans"/>
              <a:buNone/>
              <a:defRPr sz="2700">
                <a:latin typeface="Maison Neue Extended DemiBold" panose="020B0705040000000000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07" name="Google Shape;207;p13"/>
          <p:cNvSpPr txBox="1">
            <a:spLocks noGrp="1"/>
          </p:cNvSpPr>
          <p:nvPr>
            <p:ph type="title" idx="18" hasCustomPrompt="1"/>
          </p:nvPr>
        </p:nvSpPr>
        <p:spPr>
          <a:xfrm>
            <a:off x="1768425" y="3727550"/>
            <a:ext cx="660000" cy="82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Josefin Sans"/>
              <a:buNone/>
              <a:defRPr sz="2700">
                <a:latin typeface="Maison Neue Extended DemiBold" panose="020B0705040000000000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08" name="Google Shape;208;p13"/>
          <p:cNvSpPr txBox="1">
            <a:spLocks noGrp="1"/>
          </p:cNvSpPr>
          <p:nvPr>
            <p:ph type="title" idx="19" hasCustomPrompt="1"/>
          </p:nvPr>
        </p:nvSpPr>
        <p:spPr>
          <a:xfrm flipH="1">
            <a:off x="6715925" y="1665475"/>
            <a:ext cx="660000" cy="82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Josefin Sans"/>
              <a:buNone/>
              <a:defRPr sz="2700">
                <a:latin typeface="Maison Neue Extended DemiBold" panose="020B0705040000000000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09" name="Google Shape;209;p13"/>
          <p:cNvSpPr txBox="1">
            <a:spLocks noGrp="1"/>
          </p:cNvSpPr>
          <p:nvPr>
            <p:ph type="title" idx="20" hasCustomPrompt="1"/>
          </p:nvPr>
        </p:nvSpPr>
        <p:spPr>
          <a:xfrm flipH="1">
            <a:off x="6715775" y="2696560"/>
            <a:ext cx="660000" cy="82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Josefin Sans"/>
              <a:buNone/>
              <a:defRPr sz="2700">
                <a:latin typeface="Maison Neue Extended DemiBold" panose="020B0705040000000000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10" name="Google Shape;210;p13"/>
          <p:cNvSpPr txBox="1">
            <a:spLocks noGrp="1"/>
          </p:cNvSpPr>
          <p:nvPr>
            <p:ph type="title" idx="21" hasCustomPrompt="1"/>
          </p:nvPr>
        </p:nvSpPr>
        <p:spPr>
          <a:xfrm flipH="1">
            <a:off x="6715775" y="3727550"/>
            <a:ext cx="660000" cy="82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Josefin Sans"/>
              <a:buNone/>
              <a:defRPr sz="2700">
                <a:latin typeface="Maison Neue Extended DemiBold" panose="020B0705040000000000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9"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16"/>
          <p:cNvSpPr/>
          <p:nvPr/>
        </p:nvSpPr>
        <p:spPr>
          <a:xfrm>
            <a:off x="-731" y="4672701"/>
            <a:ext cx="9143833" cy="475558"/>
          </a:xfrm>
          <a:custGeom>
            <a:avLst/>
            <a:gdLst/>
            <a:ahLst/>
            <a:cxnLst/>
            <a:rect l="l" t="t" r="r" b="b"/>
            <a:pathLst>
              <a:path w="285299" h="14838" extrusionOk="0">
                <a:moveTo>
                  <a:pt x="0" y="1"/>
                </a:moveTo>
                <a:lnTo>
                  <a:pt x="0" y="14838"/>
                </a:lnTo>
                <a:lnTo>
                  <a:pt x="285299" y="14838"/>
                </a:lnTo>
                <a:lnTo>
                  <a:pt x="285299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p16"/>
          <p:cNvSpPr txBox="1">
            <a:spLocks noGrp="1"/>
          </p:cNvSpPr>
          <p:nvPr>
            <p:ph type="title"/>
          </p:nvPr>
        </p:nvSpPr>
        <p:spPr>
          <a:xfrm>
            <a:off x="3726000" y="2667600"/>
            <a:ext cx="3380400" cy="88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 sz="2700">
                <a:latin typeface="+mj-l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5" name="Google Shape;305;p16"/>
          <p:cNvSpPr txBox="1">
            <a:spLocks noGrp="1"/>
          </p:cNvSpPr>
          <p:nvPr>
            <p:ph type="subTitle" idx="1"/>
          </p:nvPr>
        </p:nvSpPr>
        <p:spPr>
          <a:xfrm>
            <a:off x="3726100" y="1712900"/>
            <a:ext cx="3380400" cy="94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latin typeface="+mn-l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grpSp>
        <p:nvGrpSpPr>
          <p:cNvPr id="306" name="Google Shape;306;p16"/>
          <p:cNvGrpSpPr/>
          <p:nvPr/>
        </p:nvGrpSpPr>
        <p:grpSpPr>
          <a:xfrm>
            <a:off x="1980709" y="594611"/>
            <a:ext cx="656880" cy="622850"/>
            <a:chOff x="1980709" y="594611"/>
            <a:chExt cx="656880" cy="622850"/>
          </a:xfrm>
        </p:grpSpPr>
        <p:sp>
          <p:nvSpPr>
            <p:cNvPr id="307" name="Google Shape;307;p16"/>
            <p:cNvSpPr/>
            <p:nvPr/>
          </p:nvSpPr>
          <p:spPr>
            <a:xfrm>
              <a:off x="1980709" y="594611"/>
              <a:ext cx="656880" cy="622850"/>
            </a:xfrm>
            <a:custGeom>
              <a:avLst/>
              <a:gdLst/>
              <a:ahLst/>
              <a:cxnLst/>
              <a:rect l="l" t="t" r="r" b="b"/>
              <a:pathLst>
                <a:path w="19670" h="18651" extrusionOk="0">
                  <a:moveTo>
                    <a:pt x="9650" y="1"/>
                  </a:moveTo>
                  <a:cubicBezTo>
                    <a:pt x="8645" y="1"/>
                    <a:pt x="7630" y="164"/>
                    <a:pt x="6643" y="500"/>
                  </a:cubicBezTo>
                  <a:cubicBezTo>
                    <a:pt x="3081" y="1703"/>
                    <a:pt x="594" y="4960"/>
                    <a:pt x="337" y="8714"/>
                  </a:cubicBezTo>
                  <a:cubicBezTo>
                    <a:pt x="1" y="13848"/>
                    <a:pt x="3899" y="18292"/>
                    <a:pt x="9033" y="18629"/>
                  </a:cubicBezTo>
                  <a:cubicBezTo>
                    <a:pt x="9245" y="18644"/>
                    <a:pt x="9456" y="18651"/>
                    <a:pt x="9666" y="18651"/>
                  </a:cubicBezTo>
                  <a:cubicBezTo>
                    <a:pt x="13194" y="18651"/>
                    <a:pt x="16427" y="16642"/>
                    <a:pt x="18001" y="13447"/>
                  </a:cubicBezTo>
                  <a:cubicBezTo>
                    <a:pt x="19670" y="10078"/>
                    <a:pt x="19140" y="6019"/>
                    <a:pt x="16654" y="3179"/>
                  </a:cubicBezTo>
                  <a:cubicBezTo>
                    <a:pt x="14853" y="1123"/>
                    <a:pt x="12287" y="1"/>
                    <a:pt x="965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16"/>
            <p:cNvSpPr/>
            <p:nvPr/>
          </p:nvSpPr>
          <p:spPr>
            <a:xfrm>
              <a:off x="2298429" y="732365"/>
              <a:ext cx="145769" cy="185943"/>
            </a:xfrm>
            <a:custGeom>
              <a:avLst/>
              <a:gdLst/>
              <a:ahLst/>
              <a:cxnLst/>
              <a:rect l="l" t="t" r="r" b="b"/>
              <a:pathLst>
                <a:path w="4365" h="5568" extrusionOk="0">
                  <a:moveTo>
                    <a:pt x="81" y="1"/>
                  </a:moveTo>
                  <a:cubicBezTo>
                    <a:pt x="48" y="113"/>
                    <a:pt x="48" y="242"/>
                    <a:pt x="48" y="386"/>
                  </a:cubicBezTo>
                  <a:cubicBezTo>
                    <a:pt x="48" y="659"/>
                    <a:pt x="32" y="1012"/>
                    <a:pt x="16" y="1429"/>
                  </a:cubicBezTo>
                  <a:cubicBezTo>
                    <a:pt x="16" y="2311"/>
                    <a:pt x="0" y="3530"/>
                    <a:pt x="0" y="4878"/>
                  </a:cubicBezTo>
                  <a:lnTo>
                    <a:pt x="0" y="5488"/>
                  </a:lnTo>
                  <a:lnTo>
                    <a:pt x="0" y="5568"/>
                  </a:lnTo>
                  <a:lnTo>
                    <a:pt x="81" y="5568"/>
                  </a:lnTo>
                  <a:cubicBezTo>
                    <a:pt x="1284" y="5568"/>
                    <a:pt x="2359" y="5552"/>
                    <a:pt x="3129" y="5536"/>
                  </a:cubicBezTo>
                  <a:lnTo>
                    <a:pt x="4043" y="5520"/>
                  </a:lnTo>
                  <a:cubicBezTo>
                    <a:pt x="4139" y="5520"/>
                    <a:pt x="4252" y="5520"/>
                    <a:pt x="4364" y="5488"/>
                  </a:cubicBezTo>
                  <a:cubicBezTo>
                    <a:pt x="4252" y="5472"/>
                    <a:pt x="4156" y="5456"/>
                    <a:pt x="4043" y="5456"/>
                  </a:cubicBezTo>
                  <a:lnTo>
                    <a:pt x="3129" y="5440"/>
                  </a:lnTo>
                  <a:cubicBezTo>
                    <a:pt x="2376" y="5424"/>
                    <a:pt x="1332" y="5408"/>
                    <a:pt x="161" y="5408"/>
                  </a:cubicBezTo>
                  <a:lnTo>
                    <a:pt x="161" y="5408"/>
                  </a:lnTo>
                  <a:lnTo>
                    <a:pt x="161" y="4878"/>
                  </a:lnTo>
                  <a:cubicBezTo>
                    <a:pt x="161" y="3530"/>
                    <a:pt x="145" y="2311"/>
                    <a:pt x="145" y="1429"/>
                  </a:cubicBezTo>
                  <a:cubicBezTo>
                    <a:pt x="129" y="1012"/>
                    <a:pt x="113" y="659"/>
                    <a:pt x="113" y="386"/>
                  </a:cubicBezTo>
                  <a:cubicBezTo>
                    <a:pt x="113" y="242"/>
                    <a:pt x="113" y="113"/>
                    <a:pt x="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16"/>
            <p:cNvSpPr/>
            <p:nvPr/>
          </p:nvSpPr>
          <p:spPr>
            <a:xfrm>
              <a:off x="2299497" y="646106"/>
              <a:ext cx="5377" cy="52029"/>
            </a:xfrm>
            <a:custGeom>
              <a:avLst/>
              <a:gdLst/>
              <a:ahLst/>
              <a:cxnLst/>
              <a:rect l="l" t="t" r="r" b="b"/>
              <a:pathLst>
                <a:path w="161" h="1558" extrusionOk="0">
                  <a:moveTo>
                    <a:pt x="81" y="1"/>
                  </a:moveTo>
                  <a:cubicBezTo>
                    <a:pt x="32" y="1"/>
                    <a:pt x="0" y="338"/>
                    <a:pt x="0" y="771"/>
                  </a:cubicBezTo>
                  <a:cubicBezTo>
                    <a:pt x="0" y="1204"/>
                    <a:pt x="32" y="1557"/>
                    <a:pt x="81" y="1557"/>
                  </a:cubicBezTo>
                  <a:cubicBezTo>
                    <a:pt x="113" y="1557"/>
                    <a:pt x="161" y="1204"/>
                    <a:pt x="161" y="771"/>
                  </a:cubicBezTo>
                  <a:cubicBezTo>
                    <a:pt x="161" y="338"/>
                    <a:pt x="129" y="1"/>
                    <a:pt x="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16"/>
            <p:cNvSpPr/>
            <p:nvPr/>
          </p:nvSpPr>
          <p:spPr>
            <a:xfrm>
              <a:off x="2406662" y="687816"/>
              <a:ext cx="38605" cy="36668"/>
            </a:xfrm>
            <a:custGeom>
              <a:avLst/>
              <a:gdLst/>
              <a:ahLst/>
              <a:cxnLst/>
              <a:rect l="l" t="t" r="r" b="b"/>
              <a:pathLst>
                <a:path w="1156" h="1098" extrusionOk="0">
                  <a:moveTo>
                    <a:pt x="1114" y="0"/>
                  </a:moveTo>
                  <a:cubicBezTo>
                    <a:pt x="1056" y="0"/>
                    <a:pt x="799" y="214"/>
                    <a:pt x="513" y="485"/>
                  </a:cubicBezTo>
                  <a:cubicBezTo>
                    <a:pt x="209" y="789"/>
                    <a:pt x="0" y="1062"/>
                    <a:pt x="32" y="1094"/>
                  </a:cubicBezTo>
                  <a:cubicBezTo>
                    <a:pt x="33" y="1096"/>
                    <a:pt x="35" y="1097"/>
                    <a:pt x="38" y="1097"/>
                  </a:cubicBezTo>
                  <a:cubicBezTo>
                    <a:pt x="83" y="1097"/>
                    <a:pt x="340" y="883"/>
                    <a:pt x="626" y="613"/>
                  </a:cubicBezTo>
                  <a:cubicBezTo>
                    <a:pt x="931" y="308"/>
                    <a:pt x="1155" y="35"/>
                    <a:pt x="1123" y="3"/>
                  </a:cubicBezTo>
                  <a:cubicBezTo>
                    <a:pt x="1121" y="1"/>
                    <a:pt x="1118" y="0"/>
                    <a:pt x="11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16"/>
            <p:cNvSpPr/>
            <p:nvPr/>
          </p:nvSpPr>
          <p:spPr>
            <a:xfrm>
              <a:off x="2482202" y="778283"/>
              <a:ext cx="45551" cy="27117"/>
            </a:xfrm>
            <a:custGeom>
              <a:avLst/>
              <a:gdLst/>
              <a:ahLst/>
              <a:cxnLst/>
              <a:rect l="l" t="t" r="r" b="b"/>
              <a:pathLst>
                <a:path w="1364" h="812" extrusionOk="0">
                  <a:moveTo>
                    <a:pt x="1315" y="0"/>
                  </a:moveTo>
                  <a:cubicBezTo>
                    <a:pt x="1243" y="0"/>
                    <a:pt x="953" y="111"/>
                    <a:pt x="626" y="310"/>
                  </a:cubicBezTo>
                  <a:cubicBezTo>
                    <a:pt x="257" y="535"/>
                    <a:pt x="0" y="776"/>
                    <a:pt x="16" y="808"/>
                  </a:cubicBezTo>
                  <a:cubicBezTo>
                    <a:pt x="19" y="811"/>
                    <a:pt x="24" y="812"/>
                    <a:pt x="30" y="812"/>
                  </a:cubicBezTo>
                  <a:cubicBezTo>
                    <a:pt x="101" y="812"/>
                    <a:pt x="383" y="660"/>
                    <a:pt x="706" y="455"/>
                  </a:cubicBezTo>
                  <a:cubicBezTo>
                    <a:pt x="1075" y="230"/>
                    <a:pt x="1364" y="54"/>
                    <a:pt x="1332" y="6"/>
                  </a:cubicBezTo>
                  <a:cubicBezTo>
                    <a:pt x="1330" y="2"/>
                    <a:pt x="1324" y="0"/>
                    <a:pt x="13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16"/>
            <p:cNvSpPr/>
            <p:nvPr/>
          </p:nvSpPr>
          <p:spPr>
            <a:xfrm>
              <a:off x="2504142" y="910260"/>
              <a:ext cx="71298" cy="5377"/>
            </a:xfrm>
            <a:custGeom>
              <a:avLst/>
              <a:gdLst/>
              <a:ahLst/>
              <a:cxnLst/>
              <a:rect l="l" t="t" r="r" b="b"/>
              <a:pathLst>
                <a:path w="2135" h="161" extrusionOk="0">
                  <a:moveTo>
                    <a:pt x="1076" y="0"/>
                  </a:moveTo>
                  <a:cubicBezTo>
                    <a:pt x="482" y="0"/>
                    <a:pt x="1" y="32"/>
                    <a:pt x="1" y="80"/>
                  </a:cubicBezTo>
                  <a:cubicBezTo>
                    <a:pt x="1" y="129"/>
                    <a:pt x="482" y="161"/>
                    <a:pt x="1076" y="161"/>
                  </a:cubicBezTo>
                  <a:cubicBezTo>
                    <a:pt x="1653" y="161"/>
                    <a:pt x="2135" y="129"/>
                    <a:pt x="2135" y="80"/>
                  </a:cubicBezTo>
                  <a:cubicBezTo>
                    <a:pt x="2135" y="32"/>
                    <a:pt x="1653" y="0"/>
                    <a:pt x="10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16"/>
            <p:cNvSpPr/>
            <p:nvPr/>
          </p:nvSpPr>
          <p:spPr>
            <a:xfrm>
              <a:off x="2013402" y="905418"/>
              <a:ext cx="67525" cy="5410"/>
            </a:xfrm>
            <a:custGeom>
              <a:avLst/>
              <a:gdLst/>
              <a:ahLst/>
              <a:cxnLst/>
              <a:rect l="l" t="t" r="r" b="b"/>
              <a:pathLst>
                <a:path w="2022" h="162" extrusionOk="0">
                  <a:moveTo>
                    <a:pt x="1011" y="1"/>
                  </a:moveTo>
                  <a:cubicBezTo>
                    <a:pt x="449" y="1"/>
                    <a:pt x="0" y="33"/>
                    <a:pt x="0" y="81"/>
                  </a:cubicBezTo>
                  <a:cubicBezTo>
                    <a:pt x="0" y="129"/>
                    <a:pt x="449" y="161"/>
                    <a:pt x="1011" y="161"/>
                  </a:cubicBezTo>
                  <a:cubicBezTo>
                    <a:pt x="1572" y="161"/>
                    <a:pt x="2022" y="129"/>
                    <a:pt x="2022" y="81"/>
                  </a:cubicBezTo>
                  <a:cubicBezTo>
                    <a:pt x="2022" y="33"/>
                    <a:pt x="1572" y="1"/>
                    <a:pt x="10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16"/>
            <p:cNvSpPr/>
            <p:nvPr/>
          </p:nvSpPr>
          <p:spPr>
            <a:xfrm>
              <a:off x="2061625" y="1008208"/>
              <a:ext cx="55202" cy="43180"/>
            </a:xfrm>
            <a:custGeom>
              <a:avLst/>
              <a:gdLst/>
              <a:ahLst/>
              <a:cxnLst/>
              <a:rect l="l" t="t" r="r" b="b"/>
              <a:pathLst>
                <a:path w="1653" h="1293" extrusionOk="0">
                  <a:moveTo>
                    <a:pt x="1612" y="0"/>
                  </a:moveTo>
                  <a:cubicBezTo>
                    <a:pt x="1546" y="0"/>
                    <a:pt x="1194" y="248"/>
                    <a:pt x="770" y="581"/>
                  </a:cubicBezTo>
                  <a:cubicBezTo>
                    <a:pt x="337" y="934"/>
                    <a:pt x="0" y="1255"/>
                    <a:pt x="16" y="1287"/>
                  </a:cubicBezTo>
                  <a:cubicBezTo>
                    <a:pt x="19" y="1290"/>
                    <a:pt x="23" y="1292"/>
                    <a:pt x="30" y="1292"/>
                  </a:cubicBezTo>
                  <a:cubicBezTo>
                    <a:pt x="108" y="1292"/>
                    <a:pt x="468" y="1035"/>
                    <a:pt x="882" y="709"/>
                  </a:cubicBezTo>
                  <a:cubicBezTo>
                    <a:pt x="1316" y="356"/>
                    <a:pt x="1653" y="35"/>
                    <a:pt x="1620" y="3"/>
                  </a:cubicBezTo>
                  <a:cubicBezTo>
                    <a:pt x="1619" y="1"/>
                    <a:pt x="1616" y="0"/>
                    <a:pt x="16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16"/>
            <p:cNvSpPr/>
            <p:nvPr/>
          </p:nvSpPr>
          <p:spPr>
            <a:xfrm>
              <a:off x="2165016" y="1085918"/>
              <a:ext cx="38605" cy="59577"/>
            </a:xfrm>
            <a:custGeom>
              <a:avLst/>
              <a:gdLst/>
              <a:ahLst/>
              <a:cxnLst/>
              <a:rect l="l" t="t" r="r" b="b"/>
              <a:pathLst>
                <a:path w="1156" h="1784" extrusionOk="0">
                  <a:moveTo>
                    <a:pt x="1102" y="0"/>
                  </a:moveTo>
                  <a:cubicBezTo>
                    <a:pt x="1050" y="0"/>
                    <a:pt x="758" y="344"/>
                    <a:pt x="466" y="821"/>
                  </a:cubicBezTo>
                  <a:cubicBezTo>
                    <a:pt x="177" y="1318"/>
                    <a:pt x="0" y="1751"/>
                    <a:pt x="49" y="1783"/>
                  </a:cubicBezTo>
                  <a:cubicBezTo>
                    <a:pt x="49" y="1784"/>
                    <a:pt x="50" y="1784"/>
                    <a:pt x="51" y="1784"/>
                  </a:cubicBezTo>
                  <a:cubicBezTo>
                    <a:pt x="90" y="1784"/>
                    <a:pt x="327" y="1389"/>
                    <a:pt x="610" y="901"/>
                  </a:cubicBezTo>
                  <a:cubicBezTo>
                    <a:pt x="899" y="420"/>
                    <a:pt x="1156" y="19"/>
                    <a:pt x="1107" y="2"/>
                  </a:cubicBezTo>
                  <a:cubicBezTo>
                    <a:pt x="1106" y="1"/>
                    <a:pt x="1104" y="0"/>
                    <a:pt x="11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16"/>
            <p:cNvSpPr/>
            <p:nvPr/>
          </p:nvSpPr>
          <p:spPr>
            <a:xfrm>
              <a:off x="2299497" y="1114370"/>
              <a:ext cx="5377" cy="71298"/>
            </a:xfrm>
            <a:custGeom>
              <a:avLst/>
              <a:gdLst/>
              <a:ahLst/>
              <a:cxnLst/>
              <a:rect l="l" t="t" r="r" b="b"/>
              <a:pathLst>
                <a:path w="161" h="2135" extrusionOk="0">
                  <a:moveTo>
                    <a:pt x="81" y="1"/>
                  </a:moveTo>
                  <a:cubicBezTo>
                    <a:pt x="32" y="1"/>
                    <a:pt x="0" y="482"/>
                    <a:pt x="0" y="1076"/>
                  </a:cubicBezTo>
                  <a:cubicBezTo>
                    <a:pt x="0" y="1653"/>
                    <a:pt x="32" y="2135"/>
                    <a:pt x="81" y="2135"/>
                  </a:cubicBezTo>
                  <a:cubicBezTo>
                    <a:pt x="113" y="2135"/>
                    <a:pt x="161" y="1653"/>
                    <a:pt x="161" y="1076"/>
                  </a:cubicBezTo>
                  <a:cubicBezTo>
                    <a:pt x="161" y="482"/>
                    <a:pt x="113" y="1"/>
                    <a:pt x="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16"/>
            <p:cNvSpPr/>
            <p:nvPr/>
          </p:nvSpPr>
          <p:spPr>
            <a:xfrm>
              <a:off x="2401285" y="1091328"/>
              <a:ext cx="55235" cy="46853"/>
            </a:xfrm>
            <a:custGeom>
              <a:avLst/>
              <a:gdLst/>
              <a:ahLst/>
              <a:cxnLst/>
              <a:rect l="l" t="t" r="r" b="b"/>
              <a:pathLst>
                <a:path w="1654" h="1403" extrusionOk="0">
                  <a:moveTo>
                    <a:pt x="36" y="0"/>
                  </a:moveTo>
                  <a:cubicBezTo>
                    <a:pt x="34" y="0"/>
                    <a:pt x="33" y="1"/>
                    <a:pt x="33" y="1"/>
                  </a:cubicBezTo>
                  <a:cubicBezTo>
                    <a:pt x="1" y="33"/>
                    <a:pt x="289" y="418"/>
                    <a:pt x="739" y="819"/>
                  </a:cubicBezTo>
                  <a:cubicBezTo>
                    <a:pt x="1150" y="1171"/>
                    <a:pt x="1534" y="1403"/>
                    <a:pt x="1621" y="1403"/>
                  </a:cubicBezTo>
                  <a:cubicBezTo>
                    <a:pt x="1629" y="1403"/>
                    <a:pt x="1634" y="1401"/>
                    <a:pt x="1637" y="1397"/>
                  </a:cubicBezTo>
                  <a:cubicBezTo>
                    <a:pt x="1653" y="1365"/>
                    <a:pt x="1284" y="1076"/>
                    <a:pt x="851" y="691"/>
                  </a:cubicBezTo>
                  <a:cubicBezTo>
                    <a:pt x="413" y="315"/>
                    <a:pt x="81" y="0"/>
                    <a:pt x="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16"/>
            <p:cNvSpPr/>
            <p:nvPr/>
          </p:nvSpPr>
          <p:spPr>
            <a:xfrm>
              <a:off x="2482736" y="1015722"/>
              <a:ext cx="46085" cy="44649"/>
            </a:xfrm>
            <a:custGeom>
              <a:avLst/>
              <a:gdLst/>
              <a:ahLst/>
              <a:cxnLst/>
              <a:rect l="l" t="t" r="r" b="b"/>
              <a:pathLst>
                <a:path w="1380" h="1337" extrusionOk="0">
                  <a:moveTo>
                    <a:pt x="40" y="0"/>
                  </a:moveTo>
                  <a:cubicBezTo>
                    <a:pt x="37" y="0"/>
                    <a:pt x="34" y="1"/>
                    <a:pt x="32" y="3"/>
                  </a:cubicBezTo>
                  <a:cubicBezTo>
                    <a:pt x="0" y="35"/>
                    <a:pt x="273" y="372"/>
                    <a:pt x="626" y="725"/>
                  </a:cubicBezTo>
                  <a:cubicBezTo>
                    <a:pt x="975" y="1074"/>
                    <a:pt x="1281" y="1337"/>
                    <a:pt x="1340" y="1337"/>
                  </a:cubicBezTo>
                  <a:cubicBezTo>
                    <a:pt x="1344" y="1337"/>
                    <a:pt x="1346" y="1336"/>
                    <a:pt x="1348" y="1334"/>
                  </a:cubicBezTo>
                  <a:cubicBezTo>
                    <a:pt x="1380" y="1302"/>
                    <a:pt x="1107" y="981"/>
                    <a:pt x="754" y="612"/>
                  </a:cubicBezTo>
                  <a:cubicBezTo>
                    <a:pt x="405" y="263"/>
                    <a:pt x="99" y="0"/>
                    <a:pt x="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16"/>
            <p:cNvSpPr/>
            <p:nvPr/>
          </p:nvSpPr>
          <p:spPr>
            <a:xfrm>
              <a:off x="2072846" y="773541"/>
              <a:ext cx="40775" cy="38805"/>
            </a:xfrm>
            <a:custGeom>
              <a:avLst/>
              <a:gdLst/>
              <a:ahLst/>
              <a:cxnLst/>
              <a:rect l="l" t="t" r="r" b="b"/>
              <a:pathLst>
                <a:path w="1221" h="1162" extrusionOk="0">
                  <a:moveTo>
                    <a:pt x="42" y="0"/>
                  </a:moveTo>
                  <a:cubicBezTo>
                    <a:pt x="38" y="0"/>
                    <a:pt x="35" y="1"/>
                    <a:pt x="33" y="3"/>
                  </a:cubicBezTo>
                  <a:cubicBezTo>
                    <a:pt x="1" y="35"/>
                    <a:pt x="226" y="324"/>
                    <a:pt x="546" y="645"/>
                  </a:cubicBezTo>
                  <a:cubicBezTo>
                    <a:pt x="847" y="945"/>
                    <a:pt x="1119" y="1161"/>
                    <a:pt x="1179" y="1161"/>
                  </a:cubicBezTo>
                  <a:cubicBezTo>
                    <a:pt x="1183" y="1161"/>
                    <a:pt x="1186" y="1160"/>
                    <a:pt x="1188" y="1158"/>
                  </a:cubicBezTo>
                  <a:cubicBezTo>
                    <a:pt x="1220" y="1126"/>
                    <a:pt x="980" y="837"/>
                    <a:pt x="659" y="517"/>
                  </a:cubicBezTo>
                  <a:cubicBezTo>
                    <a:pt x="358" y="216"/>
                    <a:pt x="100" y="0"/>
                    <a:pt x="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16"/>
            <p:cNvSpPr/>
            <p:nvPr/>
          </p:nvSpPr>
          <p:spPr>
            <a:xfrm>
              <a:off x="2162344" y="680302"/>
              <a:ext cx="40208" cy="38271"/>
            </a:xfrm>
            <a:custGeom>
              <a:avLst/>
              <a:gdLst/>
              <a:ahLst/>
              <a:cxnLst/>
              <a:rect l="l" t="t" r="r" b="b"/>
              <a:pathLst>
                <a:path w="1204" h="1146" extrusionOk="0">
                  <a:moveTo>
                    <a:pt x="41" y="1"/>
                  </a:moveTo>
                  <a:cubicBezTo>
                    <a:pt x="37" y="1"/>
                    <a:pt x="34" y="2"/>
                    <a:pt x="32" y="4"/>
                  </a:cubicBezTo>
                  <a:cubicBezTo>
                    <a:pt x="0" y="36"/>
                    <a:pt x="241" y="325"/>
                    <a:pt x="546" y="629"/>
                  </a:cubicBezTo>
                  <a:cubicBezTo>
                    <a:pt x="846" y="930"/>
                    <a:pt x="1104" y="1146"/>
                    <a:pt x="1162" y="1146"/>
                  </a:cubicBezTo>
                  <a:cubicBezTo>
                    <a:pt x="1166" y="1146"/>
                    <a:pt x="1169" y="1145"/>
                    <a:pt x="1171" y="1143"/>
                  </a:cubicBezTo>
                  <a:cubicBezTo>
                    <a:pt x="1204" y="1111"/>
                    <a:pt x="979" y="838"/>
                    <a:pt x="658" y="517"/>
                  </a:cubicBezTo>
                  <a:cubicBezTo>
                    <a:pt x="372" y="231"/>
                    <a:pt x="99" y="1"/>
                    <a:pt x="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1" name="Google Shape;321;p16"/>
          <p:cNvGrpSpPr/>
          <p:nvPr/>
        </p:nvGrpSpPr>
        <p:grpSpPr>
          <a:xfrm>
            <a:off x="-94857" y="1618000"/>
            <a:ext cx="906006" cy="595800"/>
            <a:chOff x="-94857" y="1618000"/>
            <a:chExt cx="906006" cy="595800"/>
          </a:xfrm>
        </p:grpSpPr>
        <p:sp>
          <p:nvSpPr>
            <p:cNvPr id="322" name="Google Shape;322;p16"/>
            <p:cNvSpPr/>
            <p:nvPr/>
          </p:nvSpPr>
          <p:spPr>
            <a:xfrm>
              <a:off x="-94857" y="1618000"/>
              <a:ext cx="906006" cy="595800"/>
            </a:xfrm>
            <a:custGeom>
              <a:avLst/>
              <a:gdLst/>
              <a:ahLst/>
              <a:cxnLst/>
              <a:rect l="l" t="t" r="r" b="b"/>
              <a:pathLst>
                <a:path w="27130" h="17841" extrusionOk="0">
                  <a:moveTo>
                    <a:pt x="0" y="1"/>
                  </a:moveTo>
                  <a:lnTo>
                    <a:pt x="0" y="17841"/>
                  </a:lnTo>
                  <a:lnTo>
                    <a:pt x="27130" y="17841"/>
                  </a:lnTo>
                  <a:lnTo>
                    <a:pt x="2713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16"/>
            <p:cNvSpPr/>
            <p:nvPr/>
          </p:nvSpPr>
          <p:spPr>
            <a:xfrm>
              <a:off x="-63266" y="1642646"/>
              <a:ext cx="842289" cy="544372"/>
            </a:xfrm>
            <a:custGeom>
              <a:avLst/>
              <a:gdLst/>
              <a:ahLst/>
              <a:cxnLst/>
              <a:rect l="l" t="t" r="r" b="b"/>
              <a:pathLst>
                <a:path w="25222" h="16301" extrusionOk="0">
                  <a:moveTo>
                    <a:pt x="1" y="1"/>
                  </a:moveTo>
                  <a:lnTo>
                    <a:pt x="1" y="16301"/>
                  </a:lnTo>
                  <a:lnTo>
                    <a:pt x="25221" y="16301"/>
                  </a:lnTo>
                  <a:lnTo>
                    <a:pt x="252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16"/>
            <p:cNvSpPr/>
            <p:nvPr/>
          </p:nvSpPr>
          <p:spPr>
            <a:xfrm>
              <a:off x="220692" y="1840879"/>
              <a:ext cx="274908" cy="150044"/>
            </a:xfrm>
            <a:custGeom>
              <a:avLst/>
              <a:gdLst/>
              <a:ahLst/>
              <a:cxnLst/>
              <a:rect l="l" t="t" r="r" b="b"/>
              <a:pathLst>
                <a:path w="8232" h="4493" extrusionOk="0">
                  <a:moveTo>
                    <a:pt x="1" y="1"/>
                  </a:moveTo>
                  <a:lnTo>
                    <a:pt x="1" y="4493"/>
                  </a:lnTo>
                  <a:lnTo>
                    <a:pt x="8231" y="4493"/>
                  </a:lnTo>
                  <a:lnTo>
                    <a:pt x="823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5" name="Google Shape;325;p16"/>
          <p:cNvGrpSpPr/>
          <p:nvPr/>
        </p:nvGrpSpPr>
        <p:grpSpPr>
          <a:xfrm>
            <a:off x="7881171" y="2280917"/>
            <a:ext cx="978340" cy="2392217"/>
            <a:chOff x="7881171" y="2278620"/>
            <a:chExt cx="978340" cy="2392217"/>
          </a:xfrm>
        </p:grpSpPr>
        <p:sp>
          <p:nvSpPr>
            <p:cNvPr id="326" name="Google Shape;326;p16"/>
            <p:cNvSpPr/>
            <p:nvPr/>
          </p:nvSpPr>
          <p:spPr>
            <a:xfrm>
              <a:off x="8442641" y="2530953"/>
              <a:ext cx="373456" cy="90567"/>
            </a:xfrm>
            <a:custGeom>
              <a:avLst/>
              <a:gdLst/>
              <a:ahLst/>
              <a:cxnLst/>
              <a:rect l="l" t="t" r="r" b="b"/>
              <a:pathLst>
                <a:path w="11183" h="2712" extrusionOk="0">
                  <a:moveTo>
                    <a:pt x="1" y="0"/>
                  </a:moveTo>
                  <a:lnTo>
                    <a:pt x="241" y="2712"/>
                  </a:lnTo>
                  <a:lnTo>
                    <a:pt x="11183" y="2712"/>
                  </a:lnTo>
                  <a:lnTo>
                    <a:pt x="11183" y="81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16"/>
            <p:cNvSpPr/>
            <p:nvPr/>
          </p:nvSpPr>
          <p:spPr>
            <a:xfrm>
              <a:off x="8463547" y="2479525"/>
              <a:ext cx="347208" cy="78244"/>
            </a:xfrm>
            <a:custGeom>
              <a:avLst/>
              <a:gdLst/>
              <a:ahLst/>
              <a:cxnLst/>
              <a:rect l="l" t="t" r="r" b="b"/>
              <a:pathLst>
                <a:path w="10397" h="2343" extrusionOk="0">
                  <a:moveTo>
                    <a:pt x="0" y="0"/>
                  </a:moveTo>
                  <a:lnTo>
                    <a:pt x="0" y="1589"/>
                  </a:lnTo>
                  <a:lnTo>
                    <a:pt x="10188" y="2343"/>
                  </a:lnTo>
                  <a:lnTo>
                    <a:pt x="1039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16"/>
            <p:cNvSpPr/>
            <p:nvPr/>
          </p:nvSpPr>
          <p:spPr>
            <a:xfrm>
              <a:off x="8429250" y="2431302"/>
              <a:ext cx="349879" cy="48256"/>
            </a:xfrm>
            <a:custGeom>
              <a:avLst/>
              <a:gdLst/>
              <a:ahLst/>
              <a:cxnLst/>
              <a:rect l="l" t="t" r="r" b="b"/>
              <a:pathLst>
                <a:path w="10477" h="1445" extrusionOk="0">
                  <a:moveTo>
                    <a:pt x="1" y="0"/>
                  </a:moveTo>
                  <a:lnTo>
                    <a:pt x="209" y="1444"/>
                  </a:lnTo>
                  <a:lnTo>
                    <a:pt x="10477" y="1444"/>
                  </a:lnTo>
                  <a:lnTo>
                    <a:pt x="1047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16"/>
            <p:cNvSpPr/>
            <p:nvPr/>
          </p:nvSpPr>
          <p:spPr>
            <a:xfrm>
              <a:off x="8463547" y="2479525"/>
              <a:ext cx="335419" cy="11822"/>
            </a:xfrm>
            <a:custGeom>
              <a:avLst/>
              <a:gdLst/>
              <a:ahLst/>
              <a:cxnLst/>
              <a:rect l="l" t="t" r="r" b="b"/>
              <a:pathLst>
                <a:path w="10044" h="354" extrusionOk="0">
                  <a:moveTo>
                    <a:pt x="0" y="0"/>
                  </a:moveTo>
                  <a:lnTo>
                    <a:pt x="0" y="353"/>
                  </a:lnTo>
                  <a:lnTo>
                    <a:pt x="1004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16"/>
            <p:cNvSpPr/>
            <p:nvPr/>
          </p:nvSpPr>
          <p:spPr>
            <a:xfrm>
              <a:off x="8463547" y="2532556"/>
              <a:ext cx="341297" cy="25213"/>
            </a:xfrm>
            <a:custGeom>
              <a:avLst/>
              <a:gdLst/>
              <a:ahLst/>
              <a:cxnLst/>
              <a:rect l="l" t="t" r="r" b="b"/>
              <a:pathLst>
                <a:path w="10220" h="755" extrusionOk="0">
                  <a:moveTo>
                    <a:pt x="0" y="1"/>
                  </a:moveTo>
                  <a:lnTo>
                    <a:pt x="10188" y="755"/>
                  </a:lnTo>
                  <a:lnTo>
                    <a:pt x="10220" y="37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16"/>
            <p:cNvSpPr/>
            <p:nvPr/>
          </p:nvSpPr>
          <p:spPr>
            <a:xfrm>
              <a:off x="8650525" y="2504705"/>
              <a:ext cx="148441" cy="7514"/>
            </a:xfrm>
            <a:custGeom>
              <a:avLst/>
              <a:gdLst/>
              <a:ahLst/>
              <a:cxnLst/>
              <a:rect l="l" t="t" r="r" b="b"/>
              <a:pathLst>
                <a:path w="4445" h="225" extrusionOk="0">
                  <a:moveTo>
                    <a:pt x="1765" y="0"/>
                  </a:moveTo>
                  <a:lnTo>
                    <a:pt x="1" y="225"/>
                  </a:lnTo>
                  <a:lnTo>
                    <a:pt x="4445" y="225"/>
                  </a:lnTo>
                  <a:lnTo>
                    <a:pt x="176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16"/>
            <p:cNvSpPr/>
            <p:nvPr/>
          </p:nvSpPr>
          <p:spPr>
            <a:xfrm>
              <a:off x="8447484" y="2583984"/>
              <a:ext cx="110938" cy="8082"/>
            </a:xfrm>
            <a:custGeom>
              <a:avLst/>
              <a:gdLst/>
              <a:ahLst/>
              <a:cxnLst/>
              <a:rect l="l" t="t" r="r" b="b"/>
              <a:pathLst>
                <a:path w="3322" h="242" extrusionOk="0">
                  <a:moveTo>
                    <a:pt x="0" y="1"/>
                  </a:moveTo>
                  <a:lnTo>
                    <a:pt x="16" y="241"/>
                  </a:lnTo>
                  <a:lnTo>
                    <a:pt x="332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16"/>
            <p:cNvSpPr/>
            <p:nvPr/>
          </p:nvSpPr>
          <p:spPr>
            <a:xfrm>
              <a:off x="8550874" y="2448434"/>
              <a:ext cx="228789" cy="7013"/>
            </a:xfrm>
            <a:custGeom>
              <a:avLst/>
              <a:gdLst/>
              <a:ahLst/>
              <a:cxnLst/>
              <a:rect l="l" t="t" r="r" b="b"/>
              <a:pathLst>
                <a:path w="6851" h="210" extrusionOk="0">
                  <a:moveTo>
                    <a:pt x="6835" y="1"/>
                  </a:moveTo>
                  <a:lnTo>
                    <a:pt x="0" y="209"/>
                  </a:lnTo>
                  <a:cubicBezTo>
                    <a:pt x="0" y="209"/>
                    <a:pt x="6851" y="161"/>
                    <a:pt x="683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16"/>
            <p:cNvSpPr/>
            <p:nvPr/>
          </p:nvSpPr>
          <p:spPr>
            <a:xfrm>
              <a:off x="7992076" y="2278620"/>
              <a:ext cx="390588" cy="52530"/>
            </a:xfrm>
            <a:custGeom>
              <a:avLst/>
              <a:gdLst/>
              <a:ahLst/>
              <a:cxnLst/>
              <a:rect l="l" t="t" r="r" b="b"/>
              <a:pathLst>
                <a:path w="11696" h="1573" extrusionOk="0">
                  <a:moveTo>
                    <a:pt x="0" y="0"/>
                  </a:moveTo>
                  <a:lnTo>
                    <a:pt x="0" y="1572"/>
                  </a:lnTo>
                  <a:lnTo>
                    <a:pt x="11696" y="1572"/>
                  </a:lnTo>
                  <a:lnTo>
                    <a:pt x="1169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16"/>
            <p:cNvSpPr/>
            <p:nvPr/>
          </p:nvSpPr>
          <p:spPr>
            <a:xfrm>
              <a:off x="8042970" y="2280758"/>
              <a:ext cx="4842" cy="49324"/>
            </a:xfrm>
            <a:custGeom>
              <a:avLst/>
              <a:gdLst/>
              <a:ahLst/>
              <a:cxnLst/>
              <a:rect l="l" t="t" r="r" b="b"/>
              <a:pathLst>
                <a:path w="145" h="1477" extrusionOk="0">
                  <a:moveTo>
                    <a:pt x="64" y="0"/>
                  </a:moveTo>
                  <a:cubicBezTo>
                    <a:pt x="32" y="0"/>
                    <a:pt x="0" y="337"/>
                    <a:pt x="0" y="738"/>
                  </a:cubicBezTo>
                  <a:cubicBezTo>
                    <a:pt x="0" y="1139"/>
                    <a:pt x="32" y="1476"/>
                    <a:pt x="64" y="1476"/>
                  </a:cubicBezTo>
                  <a:cubicBezTo>
                    <a:pt x="113" y="1476"/>
                    <a:pt x="145" y="1139"/>
                    <a:pt x="145" y="738"/>
                  </a:cubicBezTo>
                  <a:cubicBezTo>
                    <a:pt x="145" y="337"/>
                    <a:pt x="113" y="0"/>
                    <a:pt x="6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16"/>
            <p:cNvSpPr/>
            <p:nvPr/>
          </p:nvSpPr>
          <p:spPr>
            <a:xfrm>
              <a:off x="8034387" y="2279689"/>
              <a:ext cx="4842" cy="49324"/>
            </a:xfrm>
            <a:custGeom>
              <a:avLst/>
              <a:gdLst/>
              <a:ahLst/>
              <a:cxnLst/>
              <a:rect l="l" t="t" r="r" b="b"/>
              <a:pathLst>
                <a:path w="145" h="1477" extrusionOk="0">
                  <a:moveTo>
                    <a:pt x="65" y="0"/>
                  </a:moveTo>
                  <a:cubicBezTo>
                    <a:pt x="33" y="0"/>
                    <a:pt x="1" y="337"/>
                    <a:pt x="1" y="738"/>
                  </a:cubicBezTo>
                  <a:cubicBezTo>
                    <a:pt x="1" y="1139"/>
                    <a:pt x="33" y="1476"/>
                    <a:pt x="65" y="1476"/>
                  </a:cubicBezTo>
                  <a:cubicBezTo>
                    <a:pt x="113" y="1476"/>
                    <a:pt x="145" y="1139"/>
                    <a:pt x="145" y="738"/>
                  </a:cubicBezTo>
                  <a:cubicBezTo>
                    <a:pt x="145" y="337"/>
                    <a:pt x="113" y="0"/>
                    <a:pt x="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16"/>
            <p:cNvSpPr/>
            <p:nvPr/>
          </p:nvSpPr>
          <p:spPr>
            <a:xfrm>
              <a:off x="8349970" y="2280758"/>
              <a:ext cx="4842" cy="49324"/>
            </a:xfrm>
            <a:custGeom>
              <a:avLst/>
              <a:gdLst/>
              <a:ahLst/>
              <a:cxnLst/>
              <a:rect l="l" t="t" r="r" b="b"/>
              <a:pathLst>
                <a:path w="145" h="1477" extrusionOk="0">
                  <a:moveTo>
                    <a:pt x="64" y="0"/>
                  </a:moveTo>
                  <a:cubicBezTo>
                    <a:pt x="32" y="0"/>
                    <a:pt x="0" y="337"/>
                    <a:pt x="0" y="738"/>
                  </a:cubicBezTo>
                  <a:cubicBezTo>
                    <a:pt x="0" y="1139"/>
                    <a:pt x="32" y="1476"/>
                    <a:pt x="64" y="1476"/>
                  </a:cubicBezTo>
                  <a:cubicBezTo>
                    <a:pt x="112" y="1476"/>
                    <a:pt x="145" y="1139"/>
                    <a:pt x="145" y="738"/>
                  </a:cubicBezTo>
                  <a:cubicBezTo>
                    <a:pt x="145" y="337"/>
                    <a:pt x="112" y="0"/>
                    <a:pt x="6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16"/>
            <p:cNvSpPr/>
            <p:nvPr/>
          </p:nvSpPr>
          <p:spPr>
            <a:xfrm>
              <a:off x="8341388" y="2279689"/>
              <a:ext cx="4842" cy="49324"/>
            </a:xfrm>
            <a:custGeom>
              <a:avLst/>
              <a:gdLst/>
              <a:ahLst/>
              <a:cxnLst/>
              <a:rect l="l" t="t" r="r" b="b"/>
              <a:pathLst>
                <a:path w="145" h="1477" extrusionOk="0">
                  <a:moveTo>
                    <a:pt x="81" y="0"/>
                  </a:moveTo>
                  <a:cubicBezTo>
                    <a:pt x="33" y="0"/>
                    <a:pt x="0" y="337"/>
                    <a:pt x="0" y="738"/>
                  </a:cubicBezTo>
                  <a:cubicBezTo>
                    <a:pt x="0" y="1139"/>
                    <a:pt x="33" y="1476"/>
                    <a:pt x="81" y="1476"/>
                  </a:cubicBezTo>
                  <a:cubicBezTo>
                    <a:pt x="113" y="1476"/>
                    <a:pt x="145" y="1139"/>
                    <a:pt x="145" y="738"/>
                  </a:cubicBezTo>
                  <a:cubicBezTo>
                    <a:pt x="145" y="337"/>
                    <a:pt x="113" y="0"/>
                    <a:pt x="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16"/>
            <p:cNvSpPr/>
            <p:nvPr/>
          </p:nvSpPr>
          <p:spPr>
            <a:xfrm>
              <a:off x="8093330" y="2303800"/>
              <a:ext cx="199335" cy="4842"/>
            </a:xfrm>
            <a:custGeom>
              <a:avLst/>
              <a:gdLst/>
              <a:ahLst/>
              <a:cxnLst/>
              <a:rect l="l" t="t" r="r" b="b"/>
              <a:pathLst>
                <a:path w="5969" h="145" extrusionOk="0">
                  <a:moveTo>
                    <a:pt x="2984" y="0"/>
                  </a:moveTo>
                  <a:cubicBezTo>
                    <a:pt x="1332" y="0"/>
                    <a:pt x="0" y="32"/>
                    <a:pt x="0" y="80"/>
                  </a:cubicBezTo>
                  <a:cubicBezTo>
                    <a:pt x="0" y="112"/>
                    <a:pt x="1332" y="144"/>
                    <a:pt x="2984" y="144"/>
                  </a:cubicBezTo>
                  <a:cubicBezTo>
                    <a:pt x="4637" y="144"/>
                    <a:pt x="5968" y="112"/>
                    <a:pt x="5968" y="80"/>
                  </a:cubicBezTo>
                  <a:cubicBezTo>
                    <a:pt x="5968" y="32"/>
                    <a:pt x="4637" y="0"/>
                    <a:pt x="29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16"/>
            <p:cNvSpPr/>
            <p:nvPr/>
          </p:nvSpPr>
          <p:spPr>
            <a:xfrm>
              <a:off x="7990440" y="2513821"/>
              <a:ext cx="390621" cy="103959"/>
            </a:xfrm>
            <a:custGeom>
              <a:avLst/>
              <a:gdLst/>
              <a:ahLst/>
              <a:cxnLst/>
              <a:rect l="l" t="t" r="r" b="b"/>
              <a:pathLst>
                <a:path w="11697" h="3113" extrusionOk="0">
                  <a:moveTo>
                    <a:pt x="1" y="0"/>
                  </a:moveTo>
                  <a:lnTo>
                    <a:pt x="1" y="3112"/>
                  </a:lnTo>
                  <a:lnTo>
                    <a:pt x="11697" y="3112"/>
                  </a:lnTo>
                  <a:lnTo>
                    <a:pt x="116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16"/>
            <p:cNvSpPr/>
            <p:nvPr/>
          </p:nvSpPr>
          <p:spPr>
            <a:xfrm>
              <a:off x="7991542" y="2522370"/>
              <a:ext cx="394362" cy="90634"/>
            </a:xfrm>
            <a:custGeom>
              <a:avLst/>
              <a:gdLst/>
              <a:ahLst/>
              <a:cxnLst/>
              <a:rect l="l" t="t" r="r" b="b"/>
              <a:pathLst>
                <a:path w="11809" h="2714" extrusionOk="0">
                  <a:moveTo>
                    <a:pt x="6494" y="154"/>
                  </a:moveTo>
                  <a:cubicBezTo>
                    <a:pt x="6583" y="154"/>
                    <a:pt x="6674" y="183"/>
                    <a:pt x="6754" y="241"/>
                  </a:cubicBezTo>
                  <a:cubicBezTo>
                    <a:pt x="6947" y="354"/>
                    <a:pt x="7075" y="546"/>
                    <a:pt x="7123" y="771"/>
                  </a:cubicBezTo>
                  <a:cubicBezTo>
                    <a:pt x="7198" y="1203"/>
                    <a:pt x="7078" y="1636"/>
                    <a:pt x="6778" y="1940"/>
                  </a:cubicBezTo>
                  <a:lnTo>
                    <a:pt x="6778" y="1940"/>
                  </a:lnTo>
                  <a:cubicBezTo>
                    <a:pt x="6568" y="1811"/>
                    <a:pt x="6381" y="1646"/>
                    <a:pt x="6225" y="1445"/>
                  </a:cubicBezTo>
                  <a:cubicBezTo>
                    <a:pt x="6081" y="1284"/>
                    <a:pt x="6000" y="1076"/>
                    <a:pt x="5984" y="851"/>
                  </a:cubicBezTo>
                  <a:cubicBezTo>
                    <a:pt x="5968" y="643"/>
                    <a:pt x="6032" y="418"/>
                    <a:pt x="6193" y="274"/>
                  </a:cubicBezTo>
                  <a:cubicBezTo>
                    <a:pt x="6280" y="195"/>
                    <a:pt x="6386" y="154"/>
                    <a:pt x="6494" y="154"/>
                  </a:cubicBezTo>
                  <a:close/>
                  <a:moveTo>
                    <a:pt x="9312" y="127"/>
                  </a:moveTo>
                  <a:cubicBezTo>
                    <a:pt x="9326" y="127"/>
                    <a:pt x="9340" y="128"/>
                    <a:pt x="9353" y="129"/>
                  </a:cubicBezTo>
                  <a:cubicBezTo>
                    <a:pt x="9658" y="145"/>
                    <a:pt x="9931" y="482"/>
                    <a:pt x="9963" y="819"/>
                  </a:cubicBezTo>
                  <a:cubicBezTo>
                    <a:pt x="9979" y="1204"/>
                    <a:pt x="9851" y="1557"/>
                    <a:pt x="9578" y="1830"/>
                  </a:cubicBezTo>
                  <a:cubicBezTo>
                    <a:pt x="9517" y="1894"/>
                    <a:pt x="9451" y="1953"/>
                    <a:pt x="9381" y="2006"/>
                  </a:cubicBezTo>
                  <a:lnTo>
                    <a:pt x="9381" y="2006"/>
                  </a:lnTo>
                  <a:cubicBezTo>
                    <a:pt x="9201" y="1884"/>
                    <a:pt x="9053" y="1726"/>
                    <a:pt x="8936" y="1557"/>
                  </a:cubicBezTo>
                  <a:cubicBezTo>
                    <a:pt x="8776" y="1300"/>
                    <a:pt x="8712" y="1012"/>
                    <a:pt x="8744" y="723"/>
                  </a:cubicBezTo>
                  <a:cubicBezTo>
                    <a:pt x="8776" y="562"/>
                    <a:pt x="8840" y="418"/>
                    <a:pt x="8936" y="306"/>
                  </a:cubicBezTo>
                  <a:cubicBezTo>
                    <a:pt x="9039" y="203"/>
                    <a:pt x="9168" y="127"/>
                    <a:pt x="9312" y="127"/>
                  </a:cubicBezTo>
                  <a:close/>
                  <a:moveTo>
                    <a:pt x="3584" y="182"/>
                  </a:moveTo>
                  <a:cubicBezTo>
                    <a:pt x="3710" y="182"/>
                    <a:pt x="3837" y="221"/>
                    <a:pt x="3947" y="306"/>
                  </a:cubicBezTo>
                  <a:cubicBezTo>
                    <a:pt x="4203" y="530"/>
                    <a:pt x="4300" y="899"/>
                    <a:pt x="4187" y="1236"/>
                  </a:cubicBezTo>
                  <a:cubicBezTo>
                    <a:pt x="4091" y="1541"/>
                    <a:pt x="3899" y="1814"/>
                    <a:pt x="3642" y="2006"/>
                  </a:cubicBezTo>
                  <a:cubicBezTo>
                    <a:pt x="3620" y="2024"/>
                    <a:pt x="3599" y="2042"/>
                    <a:pt x="3577" y="2060"/>
                  </a:cubicBezTo>
                  <a:lnTo>
                    <a:pt x="3577" y="2060"/>
                  </a:lnTo>
                  <a:cubicBezTo>
                    <a:pt x="3434" y="1939"/>
                    <a:pt x="3310" y="1796"/>
                    <a:pt x="3209" y="1637"/>
                  </a:cubicBezTo>
                  <a:cubicBezTo>
                    <a:pt x="2984" y="1316"/>
                    <a:pt x="2936" y="899"/>
                    <a:pt x="3080" y="530"/>
                  </a:cubicBezTo>
                  <a:cubicBezTo>
                    <a:pt x="3145" y="354"/>
                    <a:pt x="3289" y="225"/>
                    <a:pt x="3465" y="193"/>
                  </a:cubicBezTo>
                  <a:cubicBezTo>
                    <a:pt x="3504" y="186"/>
                    <a:pt x="3544" y="182"/>
                    <a:pt x="3584" y="182"/>
                  </a:cubicBezTo>
                  <a:close/>
                  <a:moveTo>
                    <a:pt x="6450" y="1"/>
                  </a:moveTo>
                  <a:cubicBezTo>
                    <a:pt x="6321" y="17"/>
                    <a:pt x="6193" y="65"/>
                    <a:pt x="6097" y="161"/>
                  </a:cubicBezTo>
                  <a:cubicBezTo>
                    <a:pt x="5904" y="354"/>
                    <a:pt x="5808" y="610"/>
                    <a:pt x="5840" y="867"/>
                  </a:cubicBezTo>
                  <a:cubicBezTo>
                    <a:pt x="5856" y="1108"/>
                    <a:pt x="5952" y="1348"/>
                    <a:pt x="6113" y="1541"/>
                  </a:cubicBezTo>
                  <a:cubicBezTo>
                    <a:pt x="6269" y="1732"/>
                    <a:pt x="6458" y="1899"/>
                    <a:pt x="6670" y="2036"/>
                  </a:cubicBezTo>
                  <a:lnTo>
                    <a:pt x="6670" y="2036"/>
                  </a:lnTo>
                  <a:cubicBezTo>
                    <a:pt x="6323" y="2307"/>
                    <a:pt x="5905" y="2473"/>
                    <a:pt x="5471" y="2504"/>
                  </a:cubicBezTo>
                  <a:cubicBezTo>
                    <a:pt x="5342" y="2523"/>
                    <a:pt x="5211" y="2532"/>
                    <a:pt x="5080" y="2532"/>
                  </a:cubicBezTo>
                  <a:cubicBezTo>
                    <a:pt x="4772" y="2532"/>
                    <a:pt x="4464" y="2481"/>
                    <a:pt x="4171" y="2391"/>
                  </a:cubicBezTo>
                  <a:cubicBezTo>
                    <a:pt x="3985" y="2332"/>
                    <a:pt x="3813" y="2241"/>
                    <a:pt x="3659" y="2126"/>
                  </a:cubicBezTo>
                  <a:lnTo>
                    <a:pt x="3659" y="2126"/>
                  </a:lnTo>
                  <a:cubicBezTo>
                    <a:pt x="3675" y="2113"/>
                    <a:pt x="3691" y="2100"/>
                    <a:pt x="3706" y="2086"/>
                  </a:cubicBezTo>
                  <a:cubicBezTo>
                    <a:pt x="3979" y="1878"/>
                    <a:pt x="4187" y="1589"/>
                    <a:pt x="4300" y="1268"/>
                  </a:cubicBezTo>
                  <a:cubicBezTo>
                    <a:pt x="4428" y="883"/>
                    <a:pt x="4316" y="466"/>
                    <a:pt x="4027" y="209"/>
                  </a:cubicBezTo>
                  <a:cubicBezTo>
                    <a:pt x="3886" y="107"/>
                    <a:pt x="3724" y="55"/>
                    <a:pt x="3558" y="55"/>
                  </a:cubicBezTo>
                  <a:cubicBezTo>
                    <a:pt x="3517" y="55"/>
                    <a:pt x="3475" y="59"/>
                    <a:pt x="3433" y="65"/>
                  </a:cubicBezTo>
                  <a:cubicBezTo>
                    <a:pt x="3225" y="113"/>
                    <a:pt x="3032" y="257"/>
                    <a:pt x="2952" y="466"/>
                  </a:cubicBezTo>
                  <a:cubicBezTo>
                    <a:pt x="2808" y="883"/>
                    <a:pt x="2856" y="1348"/>
                    <a:pt x="3080" y="1717"/>
                  </a:cubicBezTo>
                  <a:cubicBezTo>
                    <a:pt x="3184" y="1883"/>
                    <a:pt x="3311" y="2028"/>
                    <a:pt x="3457" y="2151"/>
                  </a:cubicBezTo>
                  <a:lnTo>
                    <a:pt x="3457" y="2151"/>
                  </a:lnTo>
                  <a:cubicBezTo>
                    <a:pt x="3062" y="2434"/>
                    <a:pt x="2600" y="2604"/>
                    <a:pt x="2102" y="2632"/>
                  </a:cubicBezTo>
                  <a:cubicBezTo>
                    <a:pt x="2066" y="2633"/>
                    <a:pt x="2030" y="2634"/>
                    <a:pt x="1995" y="2634"/>
                  </a:cubicBezTo>
                  <a:cubicBezTo>
                    <a:pt x="1600" y="2634"/>
                    <a:pt x="1220" y="2552"/>
                    <a:pt x="866" y="2375"/>
                  </a:cubicBezTo>
                  <a:cubicBezTo>
                    <a:pt x="529" y="2215"/>
                    <a:pt x="241" y="1990"/>
                    <a:pt x="0" y="1717"/>
                  </a:cubicBezTo>
                  <a:lnTo>
                    <a:pt x="0" y="1717"/>
                  </a:lnTo>
                  <a:cubicBezTo>
                    <a:pt x="0" y="1733"/>
                    <a:pt x="16" y="1750"/>
                    <a:pt x="32" y="1766"/>
                  </a:cubicBezTo>
                  <a:cubicBezTo>
                    <a:pt x="80" y="1830"/>
                    <a:pt x="128" y="1878"/>
                    <a:pt x="177" y="1926"/>
                  </a:cubicBezTo>
                  <a:cubicBezTo>
                    <a:pt x="369" y="2135"/>
                    <a:pt x="594" y="2295"/>
                    <a:pt x="834" y="2423"/>
                  </a:cubicBezTo>
                  <a:cubicBezTo>
                    <a:pt x="1207" y="2617"/>
                    <a:pt x="1607" y="2714"/>
                    <a:pt x="2009" y="2714"/>
                  </a:cubicBezTo>
                  <a:cubicBezTo>
                    <a:pt x="2040" y="2714"/>
                    <a:pt x="2071" y="2713"/>
                    <a:pt x="2102" y="2712"/>
                  </a:cubicBezTo>
                  <a:cubicBezTo>
                    <a:pt x="2625" y="2698"/>
                    <a:pt x="3123" y="2522"/>
                    <a:pt x="3541" y="2217"/>
                  </a:cubicBezTo>
                  <a:lnTo>
                    <a:pt x="3541" y="2217"/>
                  </a:lnTo>
                  <a:cubicBezTo>
                    <a:pt x="3715" y="2347"/>
                    <a:pt x="3911" y="2449"/>
                    <a:pt x="4123" y="2520"/>
                  </a:cubicBezTo>
                  <a:cubicBezTo>
                    <a:pt x="4441" y="2622"/>
                    <a:pt x="4768" y="2676"/>
                    <a:pt x="5090" y="2676"/>
                  </a:cubicBezTo>
                  <a:cubicBezTo>
                    <a:pt x="5223" y="2676"/>
                    <a:pt x="5356" y="2667"/>
                    <a:pt x="5487" y="2648"/>
                  </a:cubicBezTo>
                  <a:cubicBezTo>
                    <a:pt x="5968" y="2616"/>
                    <a:pt x="6433" y="2423"/>
                    <a:pt x="6802" y="2119"/>
                  </a:cubicBezTo>
                  <a:cubicBezTo>
                    <a:pt x="6803" y="2118"/>
                    <a:pt x="6804" y="2117"/>
                    <a:pt x="6805" y="2117"/>
                  </a:cubicBezTo>
                  <a:lnTo>
                    <a:pt x="6805" y="2117"/>
                  </a:lnTo>
                  <a:cubicBezTo>
                    <a:pt x="6946" y="2195"/>
                    <a:pt x="7096" y="2261"/>
                    <a:pt x="7252" y="2311"/>
                  </a:cubicBezTo>
                  <a:cubicBezTo>
                    <a:pt x="7587" y="2427"/>
                    <a:pt x="7933" y="2481"/>
                    <a:pt x="8289" y="2481"/>
                  </a:cubicBezTo>
                  <a:cubicBezTo>
                    <a:pt x="8376" y="2481"/>
                    <a:pt x="8463" y="2478"/>
                    <a:pt x="8551" y="2471"/>
                  </a:cubicBezTo>
                  <a:cubicBezTo>
                    <a:pt x="8873" y="2436"/>
                    <a:pt x="9177" y="2320"/>
                    <a:pt x="9431" y="2131"/>
                  </a:cubicBezTo>
                  <a:lnTo>
                    <a:pt x="9431" y="2131"/>
                  </a:lnTo>
                  <a:cubicBezTo>
                    <a:pt x="9442" y="2138"/>
                    <a:pt x="9454" y="2144"/>
                    <a:pt x="9466" y="2151"/>
                  </a:cubicBezTo>
                  <a:cubicBezTo>
                    <a:pt x="9767" y="2295"/>
                    <a:pt x="10094" y="2367"/>
                    <a:pt x="10422" y="2367"/>
                  </a:cubicBezTo>
                  <a:cubicBezTo>
                    <a:pt x="10532" y="2367"/>
                    <a:pt x="10641" y="2359"/>
                    <a:pt x="10749" y="2343"/>
                  </a:cubicBezTo>
                  <a:cubicBezTo>
                    <a:pt x="11022" y="2295"/>
                    <a:pt x="11295" y="2215"/>
                    <a:pt x="11551" y="2102"/>
                  </a:cubicBezTo>
                  <a:cubicBezTo>
                    <a:pt x="11632" y="2070"/>
                    <a:pt x="11696" y="2038"/>
                    <a:pt x="11744" y="2022"/>
                  </a:cubicBezTo>
                  <a:cubicBezTo>
                    <a:pt x="11760" y="2006"/>
                    <a:pt x="11792" y="2006"/>
                    <a:pt x="11808" y="1990"/>
                  </a:cubicBezTo>
                  <a:cubicBezTo>
                    <a:pt x="11808" y="1988"/>
                    <a:pt x="11806" y="1987"/>
                    <a:pt x="11803" y="1987"/>
                  </a:cubicBezTo>
                  <a:cubicBezTo>
                    <a:pt x="11781" y="1987"/>
                    <a:pt x="11689" y="2031"/>
                    <a:pt x="11535" y="2086"/>
                  </a:cubicBezTo>
                  <a:cubicBezTo>
                    <a:pt x="11279" y="2183"/>
                    <a:pt x="11022" y="2247"/>
                    <a:pt x="10749" y="2279"/>
                  </a:cubicBezTo>
                  <a:cubicBezTo>
                    <a:pt x="10645" y="2295"/>
                    <a:pt x="10540" y="2303"/>
                    <a:pt x="10434" y="2303"/>
                  </a:cubicBezTo>
                  <a:cubicBezTo>
                    <a:pt x="10118" y="2303"/>
                    <a:pt x="9803" y="2231"/>
                    <a:pt x="9514" y="2086"/>
                  </a:cubicBezTo>
                  <a:cubicBezTo>
                    <a:pt x="9509" y="2084"/>
                    <a:pt x="9504" y="2081"/>
                    <a:pt x="9499" y="2078"/>
                  </a:cubicBezTo>
                  <a:lnTo>
                    <a:pt x="9499" y="2078"/>
                  </a:lnTo>
                  <a:cubicBezTo>
                    <a:pt x="9561" y="2027"/>
                    <a:pt x="9620" y="1971"/>
                    <a:pt x="9674" y="1910"/>
                  </a:cubicBezTo>
                  <a:cubicBezTo>
                    <a:pt x="9963" y="1621"/>
                    <a:pt x="10107" y="1220"/>
                    <a:pt x="10075" y="803"/>
                  </a:cubicBezTo>
                  <a:cubicBezTo>
                    <a:pt x="10059" y="610"/>
                    <a:pt x="9979" y="434"/>
                    <a:pt x="9851" y="274"/>
                  </a:cubicBezTo>
                  <a:cubicBezTo>
                    <a:pt x="9722" y="129"/>
                    <a:pt x="9546" y="33"/>
                    <a:pt x="9353" y="17"/>
                  </a:cubicBezTo>
                  <a:cubicBezTo>
                    <a:pt x="9337" y="15"/>
                    <a:pt x="9321" y="15"/>
                    <a:pt x="9305" y="15"/>
                  </a:cubicBezTo>
                  <a:cubicBezTo>
                    <a:pt x="9132" y="15"/>
                    <a:pt x="8974" y="94"/>
                    <a:pt x="8856" y="241"/>
                  </a:cubicBezTo>
                  <a:cubicBezTo>
                    <a:pt x="8744" y="370"/>
                    <a:pt x="8680" y="530"/>
                    <a:pt x="8647" y="707"/>
                  </a:cubicBezTo>
                  <a:cubicBezTo>
                    <a:pt x="8599" y="1012"/>
                    <a:pt x="8680" y="1332"/>
                    <a:pt x="8856" y="1605"/>
                  </a:cubicBezTo>
                  <a:cubicBezTo>
                    <a:pt x="8981" y="1780"/>
                    <a:pt x="9135" y="1936"/>
                    <a:pt x="9311" y="2057"/>
                  </a:cubicBezTo>
                  <a:lnTo>
                    <a:pt x="9311" y="2057"/>
                  </a:lnTo>
                  <a:cubicBezTo>
                    <a:pt x="9083" y="2211"/>
                    <a:pt x="8817" y="2305"/>
                    <a:pt x="8535" y="2327"/>
                  </a:cubicBezTo>
                  <a:cubicBezTo>
                    <a:pt x="8443" y="2338"/>
                    <a:pt x="8350" y="2343"/>
                    <a:pt x="8256" y="2343"/>
                  </a:cubicBezTo>
                  <a:cubicBezTo>
                    <a:pt x="7928" y="2343"/>
                    <a:pt x="7596" y="2279"/>
                    <a:pt x="7284" y="2167"/>
                  </a:cubicBezTo>
                  <a:cubicBezTo>
                    <a:pt x="7153" y="2126"/>
                    <a:pt x="7027" y="2075"/>
                    <a:pt x="6907" y="2013"/>
                  </a:cubicBezTo>
                  <a:lnTo>
                    <a:pt x="6907" y="2013"/>
                  </a:lnTo>
                  <a:cubicBezTo>
                    <a:pt x="7219" y="1667"/>
                    <a:pt x="7355" y="1203"/>
                    <a:pt x="7268" y="739"/>
                  </a:cubicBezTo>
                  <a:cubicBezTo>
                    <a:pt x="7220" y="482"/>
                    <a:pt x="7059" y="257"/>
                    <a:pt x="6835" y="113"/>
                  </a:cubicBezTo>
                  <a:cubicBezTo>
                    <a:pt x="6722" y="33"/>
                    <a:pt x="6594" y="1"/>
                    <a:pt x="64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16"/>
            <p:cNvSpPr/>
            <p:nvPr/>
          </p:nvSpPr>
          <p:spPr>
            <a:xfrm>
              <a:off x="8025271" y="2332186"/>
              <a:ext cx="355790" cy="181134"/>
            </a:xfrm>
            <a:custGeom>
              <a:avLst/>
              <a:gdLst/>
              <a:ahLst/>
              <a:cxnLst/>
              <a:rect l="l" t="t" r="r" b="b"/>
              <a:pathLst>
                <a:path w="10654" h="5424" extrusionOk="0">
                  <a:moveTo>
                    <a:pt x="1" y="0"/>
                  </a:moveTo>
                  <a:lnTo>
                    <a:pt x="1" y="5423"/>
                  </a:lnTo>
                  <a:lnTo>
                    <a:pt x="10654" y="5423"/>
                  </a:lnTo>
                  <a:lnTo>
                    <a:pt x="1065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16"/>
            <p:cNvSpPr/>
            <p:nvPr/>
          </p:nvSpPr>
          <p:spPr>
            <a:xfrm>
              <a:off x="8082075" y="2338598"/>
              <a:ext cx="4842" cy="175257"/>
            </a:xfrm>
            <a:custGeom>
              <a:avLst/>
              <a:gdLst/>
              <a:ahLst/>
              <a:cxnLst/>
              <a:rect l="l" t="t" r="r" b="b"/>
              <a:pathLst>
                <a:path w="145" h="5248" extrusionOk="0">
                  <a:moveTo>
                    <a:pt x="65" y="1"/>
                  </a:moveTo>
                  <a:cubicBezTo>
                    <a:pt x="32" y="1"/>
                    <a:pt x="0" y="1172"/>
                    <a:pt x="0" y="2632"/>
                  </a:cubicBezTo>
                  <a:cubicBezTo>
                    <a:pt x="0" y="4076"/>
                    <a:pt x="32" y="5247"/>
                    <a:pt x="65" y="5247"/>
                  </a:cubicBezTo>
                  <a:cubicBezTo>
                    <a:pt x="113" y="5247"/>
                    <a:pt x="145" y="4076"/>
                    <a:pt x="145" y="2632"/>
                  </a:cubicBezTo>
                  <a:cubicBezTo>
                    <a:pt x="145" y="1172"/>
                    <a:pt x="113" y="1"/>
                    <a:pt x="6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16"/>
            <p:cNvSpPr/>
            <p:nvPr/>
          </p:nvSpPr>
          <p:spPr>
            <a:xfrm>
              <a:off x="8108858" y="2336461"/>
              <a:ext cx="4842" cy="173086"/>
            </a:xfrm>
            <a:custGeom>
              <a:avLst/>
              <a:gdLst/>
              <a:ahLst/>
              <a:cxnLst/>
              <a:rect l="l" t="t" r="r" b="b"/>
              <a:pathLst>
                <a:path w="145" h="5183" extrusionOk="0">
                  <a:moveTo>
                    <a:pt x="81" y="1"/>
                  </a:moveTo>
                  <a:cubicBezTo>
                    <a:pt x="33" y="1"/>
                    <a:pt x="1" y="1156"/>
                    <a:pt x="1" y="2584"/>
                  </a:cubicBezTo>
                  <a:cubicBezTo>
                    <a:pt x="1" y="4012"/>
                    <a:pt x="33" y="5183"/>
                    <a:pt x="81" y="5183"/>
                  </a:cubicBezTo>
                  <a:cubicBezTo>
                    <a:pt x="113" y="5183"/>
                    <a:pt x="145" y="4012"/>
                    <a:pt x="145" y="2584"/>
                  </a:cubicBezTo>
                  <a:cubicBezTo>
                    <a:pt x="145" y="1156"/>
                    <a:pt x="113" y="1"/>
                    <a:pt x="8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16"/>
            <p:cNvSpPr/>
            <p:nvPr/>
          </p:nvSpPr>
          <p:spPr>
            <a:xfrm>
              <a:off x="8338182" y="2330583"/>
              <a:ext cx="4842" cy="182170"/>
            </a:xfrm>
            <a:custGeom>
              <a:avLst/>
              <a:gdLst/>
              <a:ahLst/>
              <a:cxnLst/>
              <a:rect l="l" t="t" r="r" b="b"/>
              <a:pathLst>
                <a:path w="145" h="5455" extrusionOk="0">
                  <a:moveTo>
                    <a:pt x="80" y="0"/>
                  </a:moveTo>
                  <a:cubicBezTo>
                    <a:pt x="32" y="0"/>
                    <a:pt x="0" y="1220"/>
                    <a:pt x="0" y="2728"/>
                  </a:cubicBezTo>
                  <a:cubicBezTo>
                    <a:pt x="0" y="4236"/>
                    <a:pt x="32" y="5455"/>
                    <a:pt x="80" y="5455"/>
                  </a:cubicBezTo>
                  <a:cubicBezTo>
                    <a:pt x="112" y="5455"/>
                    <a:pt x="145" y="4236"/>
                    <a:pt x="145" y="2728"/>
                  </a:cubicBezTo>
                  <a:cubicBezTo>
                    <a:pt x="145" y="1220"/>
                    <a:pt x="112" y="0"/>
                    <a:pt x="8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16"/>
            <p:cNvSpPr/>
            <p:nvPr/>
          </p:nvSpPr>
          <p:spPr>
            <a:xfrm>
              <a:off x="8306557" y="2333255"/>
              <a:ext cx="4842" cy="177361"/>
            </a:xfrm>
            <a:custGeom>
              <a:avLst/>
              <a:gdLst/>
              <a:ahLst/>
              <a:cxnLst/>
              <a:rect l="l" t="t" r="r" b="b"/>
              <a:pathLst>
                <a:path w="145" h="5311" extrusionOk="0">
                  <a:moveTo>
                    <a:pt x="65" y="0"/>
                  </a:moveTo>
                  <a:cubicBezTo>
                    <a:pt x="33" y="0"/>
                    <a:pt x="1" y="1188"/>
                    <a:pt x="1" y="2648"/>
                  </a:cubicBezTo>
                  <a:cubicBezTo>
                    <a:pt x="1" y="4124"/>
                    <a:pt x="33" y="5311"/>
                    <a:pt x="65" y="5311"/>
                  </a:cubicBezTo>
                  <a:cubicBezTo>
                    <a:pt x="113" y="5311"/>
                    <a:pt x="145" y="4124"/>
                    <a:pt x="145" y="2648"/>
                  </a:cubicBezTo>
                  <a:cubicBezTo>
                    <a:pt x="145" y="1188"/>
                    <a:pt x="113" y="0"/>
                    <a:pt x="6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16"/>
            <p:cNvSpPr/>
            <p:nvPr/>
          </p:nvSpPr>
          <p:spPr>
            <a:xfrm>
              <a:off x="7881171" y="2615075"/>
              <a:ext cx="529378" cy="1712329"/>
            </a:xfrm>
            <a:custGeom>
              <a:avLst/>
              <a:gdLst/>
              <a:ahLst/>
              <a:cxnLst/>
              <a:rect l="l" t="t" r="r" b="b"/>
              <a:pathLst>
                <a:path w="15852" h="51275" extrusionOk="0">
                  <a:moveTo>
                    <a:pt x="0" y="0"/>
                  </a:moveTo>
                  <a:lnTo>
                    <a:pt x="0" y="51275"/>
                  </a:lnTo>
                  <a:lnTo>
                    <a:pt x="15851" y="51275"/>
                  </a:lnTo>
                  <a:lnTo>
                    <a:pt x="15851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16"/>
            <p:cNvSpPr/>
            <p:nvPr/>
          </p:nvSpPr>
          <p:spPr>
            <a:xfrm>
              <a:off x="8410515" y="2615609"/>
              <a:ext cx="448996" cy="1711794"/>
            </a:xfrm>
            <a:custGeom>
              <a:avLst/>
              <a:gdLst/>
              <a:ahLst/>
              <a:cxnLst/>
              <a:rect l="l" t="t" r="r" b="b"/>
              <a:pathLst>
                <a:path w="13445" h="51259" extrusionOk="0">
                  <a:moveTo>
                    <a:pt x="0" y="0"/>
                  </a:moveTo>
                  <a:lnTo>
                    <a:pt x="0" y="51259"/>
                  </a:lnTo>
                  <a:lnTo>
                    <a:pt x="13444" y="51259"/>
                  </a:lnTo>
                  <a:lnTo>
                    <a:pt x="1344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16"/>
            <p:cNvSpPr/>
            <p:nvPr/>
          </p:nvSpPr>
          <p:spPr>
            <a:xfrm>
              <a:off x="7922414" y="2684704"/>
              <a:ext cx="424885" cy="368647"/>
            </a:xfrm>
            <a:custGeom>
              <a:avLst/>
              <a:gdLst/>
              <a:ahLst/>
              <a:cxnLst/>
              <a:rect l="l" t="t" r="r" b="b"/>
              <a:pathLst>
                <a:path w="12723" h="11039" extrusionOk="0">
                  <a:moveTo>
                    <a:pt x="0" y="1"/>
                  </a:moveTo>
                  <a:lnTo>
                    <a:pt x="0" y="11039"/>
                  </a:lnTo>
                  <a:lnTo>
                    <a:pt x="12723" y="11039"/>
                  </a:lnTo>
                  <a:lnTo>
                    <a:pt x="1272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16"/>
            <p:cNvSpPr/>
            <p:nvPr/>
          </p:nvSpPr>
          <p:spPr>
            <a:xfrm>
              <a:off x="7922414" y="3095128"/>
              <a:ext cx="424885" cy="369182"/>
            </a:xfrm>
            <a:custGeom>
              <a:avLst/>
              <a:gdLst/>
              <a:ahLst/>
              <a:cxnLst/>
              <a:rect l="l" t="t" r="r" b="b"/>
              <a:pathLst>
                <a:path w="12723" h="11055" extrusionOk="0">
                  <a:moveTo>
                    <a:pt x="0" y="0"/>
                  </a:moveTo>
                  <a:lnTo>
                    <a:pt x="0" y="11054"/>
                  </a:lnTo>
                  <a:lnTo>
                    <a:pt x="12723" y="11054"/>
                  </a:lnTo>
                  <a:lnTo>
                    <a:pt x="1272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16"/>
            <p:cNvSpPr/>
            <p:nvPr/>
          </p:nvSpPr>
          <p:spPr>
            <a:xfrm>
              <a:off x="7922414" y="3506054"/>
              <a:ext cx="424885" cy="368647"/>
            </a:xfrm>
            <a:custGeom>
              <a:avLst/>
              <a:gdLst/>
              <a:ahLst/>
              <a:cxnLst/>
              <a:rect l="l" t="t" r="r" b="b"/>
              <a:pathLst>
                <a:path w="12723" h="11039" extrusionOk="0">
                  <a:moveTo>
                    <a:pt x="0" y="0"/>
                  </a:moveTo>
                  <a:lnTo>
                    <a:pt x="0" y="11038"/>
                  </a:lnTo>
                  <a:lnTo>
                    <a:pt x="12723" y="11038"/>
                  </a:lnTo>
                  <a:lnTo>
                    <a:pt x="1272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16"/>
            <p:cNvSpPr/>
            <p:nvPr/>
          </p:nvSpPr>
          <p:spPr>
            <a:xfrm>
              <a:off x="7922414" y="3916445"/>
              <a:ext cx="424885" cy="369182"/>
            </a:xfrm>
            <a:custGeom>
              <a:avLst/>
              <a:gdLst/>
              <a:ahLst/>
              <a:cxnLst/>
              <a:rect l="l" t="t" r="r" b="b"/>
              <a:pathLst>
                <a:path w="12723" h="11055" extrusionOk="0">
                  <a:moveTo>
                    <a:pt x="0" y="1"/>
                  </a:moveTo>
                  <a:lnTo>
                    <a:pt x="0" y="11055"/>
                  </a:lnTo>
                  <a:lnTo>
                    <a:pt x="12723" y="11055"/>
                  </a:lnTo>
                  <a:lnTo>
                    <a:pt x="1272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16"/>
            <p:cNvSpPr/>
            <p:nvPr/>
          </p:nvSpPr>
          <p:spPr>
            <a:xfrm>
              <a:off x="8100276" y="2737768"/>
              <a:ext cx="34330" cy="29722"/>
            </a:xfrm>
            <a:custGeom>
              <a:avLst/>
              <a:gdLst/>
              <a:ahLst/>
              <a:cxnLst/>
              <a:rect l="l" t="t" r="r" b="b"/>
              <a:pathLst>
                <a:path w="1028" h="890" extrusionOk="0">
                  <a:moveTo>
                    <a:pt x="594" y="0"/>
                  </a:moveTo>
                  <a:cubicBezTo>
                    <a:pt x="193" y="0"/>
                    <a:pt x="1" y="482"/>
                    <a:pt x="290" y="754"/>
                  </a:cubicBezTo>
                  <a:cubicBezTo>
                    <a:pt x="378" y="848"/>
                    <a:pt x="487" y="889"/>
                    <a:pt x="593" y="889"/>
                  </a:cubicBezTo>
                  <a:cubicBezTo>
                    <a:pt x="815" y="889"/>
                    <a:pt x="1028" y="710"/>
                    <a:pt x="1028" y="449"/>
                  </a:cubicBezTo>
                  <a:cubicBezTo>
                    <a:pt x="1028" y="209"/>
                    <a:pt x="835" y="0"/>
                    <a:pt x="5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16"/>
            <p:cNvSpPr/>
            <p:nvPr/>
          </p:nvSpPr>
          <p:spPr>
            <a:xfrm>
              <a:off x="8100276" y="3153503"/>
              <a:ext cx="34330" cy="29488"/>
            </a:xfrm>
            <a:custGeom>
              <a:avLst/>
              <a:gdLst/>
              <a:ahLst/>
              <a:cxnLst/>
              <a:rect l="l" t="t" r="r" b="b"/>
              <a:pathLst>
                <a:path w="1028" h="883" extrusionOk="0">
                  <a:moveTo>
                    <a:pt x="594" y="1"/>
                  </a:moveTo>
                  <a:cubicBezTo>
                    <a:pt x="193" y="1"/>
                    <a:pt x="1" y="466"/>
                    <a:pt x="290" y="755"/>
                  </a:cubicBezTo>
                  <a:cubicBezTo>
                    <a:pt x="377" y="843"/>
                    <a:pt x="485" y="882"/>
                    <a:pt x="591" y="882"/>
                  </a:cubicBezTo>
                  <a:cubicBezTo>
                    <a:pt x="814" y="882"/>
                    <a:pt x="1028" y="706"/>
                    <a:pt x="1028" y="434"/>
                  </a:cubicBezTo>
                  <a:cubicBezTo>
                    <a:pt x="1028" y="193"/>
                    <a:pt x="835" y="1"/>
                    <a:pt x="59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16"/>
            <p:cNvSpPr/>
            <p:nvPr/>
          </p:nvSpPr>
          <p:spPr>
            <a:xfrm>
              <a:off x="8100276" y="3568736"/>
              <a:ext cx="34330" cy="29488"/>
            </a:xfrm>
            <a:custGeom>
              <a:avLst/>
              <a:gdLst/>
              <a:ahLst/>
              <a:cxnLst/>
              <a:rect l="l" t="t" r="r" b="b"/>
              <a:pathLst>
                <a:path w="1028" h="883" extrusionOk="0">
                  <a:moveTo>
                    <a:pt x="594" y="0"/>
                  </a:moveTo>
                  <a:cubicBezTo>
                    <a:pt x="193" y="0"/>
                    <a:pt x="1" y="482"/>
                    <a:pt x="290" y="755"/>
                  </a:cubicBezTo>
                  <a:cubicBezTo>
                    <a:pt x="378" y="843"/>
                    <a:pt x="487" y="882"/>
                    <a:pt x="593" y="882"/>
                  </a:cubicBezTo>
                  <a:cubicBezTo>
                    <a:pt x="815" y="882"/>
                    <a:pt x="1028" y="710"/>
                    <a:pt x="1028" y="450"/>
                  </a:cubicBezTo>
                  <a:cubicBezTo>
                    <a:pt x="1028" y="193"/>
                    <a:pt x="835" y="0"/>
                    <a:pt x="5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16"/>
            <p:cNvSpPr/>
            <p:nvPr/>
          </p:nvSpPr>
          <p:spPr>
            <a:xfrm>
              <a:off x="8100276" y="3984504"/>
              <a:ext cx="34330" cy="29287"/>
            </a:xfrm>
            <a:custGeom>
              <a:avLst/>
              <a:gdLst/>
              <a:ahLst/>
              <a:cxnLst/>
              <a:rect l="l" t="t" r="r" b="b"/>
              <a:pathLst>
                <a:path w="1028" h="877" extrusionOk="0">
                  <a:moveTo>
                    <a:pt x="594" y="0"/>
                  </a:moveTo>
                  <a:cubicBezTo>
                    <a:pt x="193" y="0"/>
                    <a:pt x="1" y="465"/>
                    <a:pt x="290" y="738"/>
                  </a:cubicBezTo>
                  <a:cubicBezTo>
                    <a:pt x="380" y="834"/>
                    <a:pt x="491" y="877"/>
                    <a:pt x="600" y="877"/>
                  </a:cubicBezTo>
                  <a:cubicBezTo>
                    <a:pt x="819" y="877"/>
                    <a:pt x="1028" y="702"/>
                    <a:pt x="1028" y="433"/>
                  </a:cubicBezTo>
                  <a:cubicBezTo>
                    <a:pt x="1028" y="193"/>
                    <a:pt x="835" y="0"/>
                    <a:pt x="5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16"/>
            <p:cNvSpPr/>
            <p:nvPr/>
          </p:nvSpPr>
          <p:spPr>
            <a:xfrm>
              <a:off x="7881171" y="4327370"/>
              <a:ext cx="61113" cy="343468"/>
            </a:xfrm>
            <a:custGeom>
              <a:avLst/>
              <a:gdLst/>
              <a:ahLst/>
              <a:cxnLst/>
              <a:rect l="l" t="t" r="r" b="b"/>
              <a:pathLst>
                <a:path w="1830" h="10285" extrusionOk="0">
                  <a:moveTo>
                    <a:pt x="0" y="1"/>
                  </a:moveTo>
                  <a:lnTo>
                    <a:pt x="0" y="10285"/>
                  </a:lnTo>
                  <a:lnTo>
                    <a:pt x="1829" y="10285"/>
                  </a:lnTo>
                  <a:lnTo>
                    <a:pt x="182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16"/>
            <p:cNvSpPr/>
            <p:nvPr/>
          </p:nvSpPr>
          <p:spPr>
            <a:xfrm>
              <a:off x="8347265" y="4327370"/>
              <a:ext cx="61113" cy="343468"/>
            </a:xfrm>
            <a:custGeom>
              <a:avLst/>
              <a:gdLst/>
              <a:ahLst/>
              <a:cxnLst/>
              <a:rect l="l" t="t" r="r" b="b"/>
              <a:pathLst>
                <a:path w="1830" h="10285" extrusionOk="0">
                  <a:moveTo>
                    <a:pt x="1" y="1"/>
                  </a:moveTo>
                  <a:lnTo>
                    <a:pt x="1" y="10285"/>
                  </a:lnTo>
                  <a:lnTo>
                    <a:pt x="1830" y="10285"/>
                  </a:lnTo>
                  <a:lnTo>
                    <a:pt x="183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16"/>
            <p:cNvSpPr/>
            <p:nvPr/>
          </p:nvSpPr>
          <p:spPr>
            <a:xfrm>
              <a:off x="8791953" y="4327370"/>
              <a:ext cx="61113" cy="343468"/>
            </a:xfrm>
            <a:custGeom>
              <a:avLst/>
              <a:gdLst/>
              <a:ahLst/>
              <a:cxnLst/>
              <a:rect l="l" t="t" r="r" b="b"/>
              <a:pathLst>
                <a:path w="1830" h="10285" extrusionOk="0">
                  <a:moveTo>
                    <a:pt x="1" y="1"/>
                  </a:moveTo>
                  <a:lnTo>
                    <a:pt x="1" y="10285"/>
                  </a:lnTo>
                  <a:lnTo>
                    <a:pt x="1830" y="10285"/>
                  </a:lnTo>
                  <a:lnTo>
                    <a:pt x="183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lita One"/>
              <a:buNone/>
              <a:defRPr sz="28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lita One"/>
              <a:buNone/>
              <a:defRPr sz="28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lita One"/>
              <a:buNone/>
              <a:defRPr sz="28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lita One"/>
              <a:buNone/>
              <a:defRPr sz="28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lita One"/>
              <a:buNone/>
              <a:defRPr sz="28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lita One"/>
              <a:buNone/>
              <a:defRPr sz="28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lita One"/>
              <a:buNone/>
              <a:defRPr sz="28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lita One"/>
              <a:buNone/>
              <a:defRPr sz="28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lita One"/>
              <a:buNone/>
              <a:defRPr sz="28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ans"/>
              <a:buChar char="●"/>
              <a:defRPr sz="1100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L="914400" lvl="1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ans"/>
              <a:buChar char="○"/>
              <a:defRPr sz="1100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L="1371600" lvl="2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ans"/>
              <a:buChar char="■"/>
              <a:defRPr sz="1100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L="1828800" lvl="3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ans"/>
              <a:buChar char="●"/>
              <a:defRPr sz="1100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L="2286000" lvl="4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ans"/>
              <a:buChar char="○"/>
              <a:defRPr sz="1100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L="2743200" lvl="5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ans"/>
              <a:buChar char="■"/>
              <a:defRPr sz="1100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L="3200400" lvl="6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ans"/>
              <a:buChar char="●"/>
              <a:defRPr sz="1100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L="3657600" lvl="7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ans"/>
              <a:buChar char="○"/>
              <a:defRPr sz="1100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L="4114800" lvl="8" indent="-29845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Josefin Sans"/>
              <a:buChar char="■"/>
              <a:defRPr sz="1100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2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2" r:id="rId9"/>
    <p:sldLayoutId id="2147483670" r:id="rId10"/>
    <p:sldLayoutId id="2147483671" r:id="rId11"/>
    <p:sldLayoutId id="2147483674" r:id="rId12"/>
    <p:sldLayoutId id="2147483675" r:id="rId13"/>
    <p:sldLayoutId id="2147483676" r:id="rId14"/>
    <p:sldLayoutId id="2147483677" r:id="rId15"/>
    <p:sldLayoutId id="2147483681" r:id="rId16"/>
  </p:sldLayoutIdLst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+mj-lt"/>
          <a:ea typeface="Lilita One" panose="020B0604020202020204" charset="0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67.png"/><Relationship Id="rId18" Type="http://schemas.openxmlformats.org/officeDocument/2006/relationships/image" Target="../media/image72.pn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12" Type="http://schemas.openxmlformats.org/officeDocument/2006/relationships/image" Target="../media/image66.png"/><Relationship Id="rId17" Type="http://schemas.openxmlformats.org/officeDocument/2006/relationships/image" Target="../media/image71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7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0.png"/><Relationship Id="rId11" Type="http://schemas.openxmlformats.org/officeDocument/2006/relationships/image" Target="../media/image65.jpeg"/><Relationship Id="rId5" Type="http://schemas.openxmlformats.org/officeDocument/2006/relationships/image" Target="../media/image59.png"/><Relationship Id="rId15" Type="http://schemas.openxmlformats.org/officeDocument/2006/relationships/image" Target="../media/image69.png"/><Relationship Id="rId10" Type="http://schemas.openxmlformats.org/officeDocument/2006/relationships/image" Target="../media/image64.png"/><Relationship Id="rId4" Type="http://schemas.openxmlformats.org/officeDocument/2006/relationships/image" Target="../media/image58.png"/><Relationship Id="rId9" Type="http://schemas.openxmlformats.org/officeDocument/2006/relationships/image" Target="../media/image63.png"/><Relationship Id="rId14" Type="http://schemas.openxmlformats.org/officeDocument/2006/relationships/image" Target="../media/image68.jpe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40000"/>
            <a:lum/>
          </a:blip>
          <a:srcRect/>
          <a:stretch>
            <a:fillRect l="-5000" b="5000"/>
          </a:stretch>
        </a:blipFill>
        <a:effectLst/>
      </p:bgPr>
    </p:bg>
    <p:spTree>
      <p:nvGrpSpPr>
        <p:cNvPr id="1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p34"/>
          <p:cNvSpPr txBox="1">
            <a:spLocks noGrp="1"/>
          </p:cNvSpPr>
          <p:nvPr>
            <p:ph type="subTitle" idx="1"/>
          </p:nvPr>
        </p:nvSpPr>
        <p:spPr>
          <a:xfrm>
            <a:off x="2845942" y="3362541"/>
            <a:ext cx="3472665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smtClean="0">
                <a:ln w="0"/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Go to Lake Toba easier!</a:t>
            </a:r>
            <a:endParaRPr sz="2000">
              <a:ln w="0"/>
              <a:solidFill>
                <a:schemeClr val="accent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lt"/>
            </a:endParaRPr>
          </a:p>
        </p:txBody>
      </p:sp>
      <p:sp>
        <p:nvSpPr>
          <p:cNvPr id="285" name="Google Shape;3197;p58"/>
          <p:cNvSpPr txBox="1">
            <a:spLocks/>
          </p:cNvSpPr>
          <p:nvPr/>
        </p:nvSpPr>
        <p:spPr>
          <a:xfrm>
            <a:off x="5454503" y="4676034"/>
            <a:ext cx="3689497" cy="3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Josefin Sans"/>
              <a:buNone/>
              <a:defRPr sz="14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L="914400" marR="0" lvl="1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Josefin Sans"/>
              <a:buNone/>
              <a:defRPr sz="28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L="1371600" marR="0" lvl="2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Josefin Sans"/>
              <a:buNone/>
              <a:defRPr sz="28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L="1828800" marR="0" lvl="3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Josefin Sans"/>
              <a:buNone/>
              <a:defRPr sz="28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L="2286000" marR="0" lvl="4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Josefin Sans"/>
              <a:buNone/>
              <a:defRPr sz="28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L="2743200" marR="0" lvl="5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Josefin Sans"/>
              <a:buNone/>
              <a:defRPr sz="28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L="3200400" marR="0" lvl="6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Josefin Sans"/>
              <a:buNone/>
              <a:defRPr sz="28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L="3657600" marR="0" lvl="7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Josefin Sans"/>
              <a:buNone/>
              <a:defRPr sz="28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L="4114800" marR="0" lvl="8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Josefin Sans"/>
              <a:buNone/>
              <a:defRPr sz="28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marL="0" indent="0" algn="ctr"/>
            <a:r>
              <a:rPr lang="en-US" sz="1800" b="1" smtClean="0">
                <a:solidFill>
                  <a:schemeClr val="tx2"/>
                </a:solidFill>
                <a:latin typeface="+mn-lt"/>
              </a:rPr>
              <a:t>FUT</a:t>
            </a:r>
            <a:r>
              <a:rPr lang="en-US" sz="1800" b="1" smtClean="0">
                <a:solidFill>
                  <a:srgbClr val="92D050"/>
                </a:solidFill>
                <a:latin typeface="+mn-lt"/>
              </a:rPr>
              <a:t>URE</a:t>
            </a:r>
            <a:r>
              <a:rPr lang="en-US" sz="1800" b="1" smtClean="0">
                <a:solidFill>
                  <a:schemeClr val="tx2"/>
                </a:solidFill>
                <a:latin typeface="+mn-lt"/>
              </a:rPr>
              <a:t> </a:t>
            </a:r>
            <a:r>
              <a:rPr lang="en-US" sz="1800" smtClean="0">
                <a:solidFill>
                  <a:schemeClr val="tx2"/>
                </a:solidFill>
                <a:latin typeface="+mn-lt"/>
              </a:rPr>
              <a:t>Program </a:t>
            </a:r>
            <a:r>
              <a:rPr lang="en-US" sz="1800" b="1" smtClean="0">
                <a:solidFill>
                  <a:schemeClr val="tx2"/>
                </a:solidFill>
                <a:latin typeface="+mn-lt"/>
              </a:rPr>
              <a:t>4.0 </a:t>
            </a:r>
            <a:r>
              <a:rPr lang="en-US" sz="1800" smtClean="0">
                <a:solidFill>
                  <a:schemeClr val="tx2"/>
                </a:solidFill>
                <a:latin typeface="+mn-lt"/>
              </a:rPr>
              <a:t>–</a:t>
            </a:r>
            <a:r>
              <a:rPr lang="en-US" sz="1800" b="1" smtClean="0">
                <a:solidFill>
                  <a:schemeClr val="tx2"/>
                </a:solidFill>
                <a:latin typeface="+mn-lt"/>
              </a:rPr>
              <a:t> Phase 2</a:t>
            </a:r>
            <a:endParaRPr lang="en-US" sz="1800" b="1">
              <a:solidFill>
                <a:schemeClr val="tx2"/>
              </a:solidFill>
              <a:latin typeface="+mn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7750" y="935348"/>
            <a:ext cx="2528501" cy="252850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23" name="Google Shape;3123;p57"/>
          <p:cNvGrpSpPr/>
          <p:nvPr/>
        </p:nvGrpSpPr>
        <p:grpSpPr>
          <a:xfrm>
            <a:off x="5251301" y="2108112"/>
            <a:ext cx="1988409" cy="1423124"/>
            <a:chOff x="5251301" y="2108112"/>
            <a:chExt cx="1988409" cy="1423124"/>
          </a:xfrm>
        </p:grpSpPr>
        <p:sp>
          <p:nvSpPr>
            <p:cNvPr id="3124" name="Google Shape;3124;p57"/>
            <p:cNvSpPr/>
            <p:nvPr/>
          </p:nvSpPr>
          <p:spPr>
            <a:xfrm>
              <a:off x="6574727" y="2889308"/>
              <a:ext cx="664984" cy="639362"/>
            </a:xfrm>
            <a:custGeom>
              <a:avLst/>
              <a:gdLst/>
              <a:ahLst/>
              <a:cxnLst/>
              <a:rect l="l" t="t" r="r" b="b"/>
              <a:pathLst>
                <a:path w="20737" h="19938" extrusionOk="0">
                  <a:moveTo>
                    <a:pt x="10000" y="1"/>
                  </a:moveTo>
                  <a:cubicBezTo>
                    <a:pt x="9987" y="1"/>
                    <a:pt x="9973" y="1"/>
                    <a:pt x="9959" y="1"/>
                  </a:cubicBezTo>
                  <a:cubicBezTo>
                    <a:pt x="4445" y="18"/>
                    <a:pt x="1" y="4479"/>
                    <a:pt x="1" y="9993"/>
                  </a:cubicBezTo>
                  <a:cubicBezTo>
                    <a:pt x="17" y="14019"/>
                    <a:pt x="2457" y="17645"/>
                    <a:pt x="6183" y="19182"/>
                  </a:cubicBezTo>
                  <a:cubicBezTo>
                    <a:pt x="7414" y="19690"/>
                    <a:pt x="8706" y="19937"/>
                    <a:pt x="9986" y="19937"/>
                  </a:cubicBezTo>
                  <a:cubicBezTo>
                    <a:pt x="12581" y="19937"/>
                    <a:pt x="15131" y="18923"/>
                    <a:pt x="17044" y="17010"/>
                  </a:cubicBezTo>
                  <a:cubicBezTo>
                    <a:pt x="19884" y="14153"/>
                    <a:pt x="20736" y="9859"/>
                    <a:pt x="19182" y="6133"/>
                  </a:cubicBezTo>
                  <a:cubicBezTo>
                    <a:pt x="17634" y="2420"/>
                    <a:pt x="14011" y="1"/>
                    <a:pt x="10000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5" name="Google Shape;3125;p57"/>
            <p:cNvSpPr/>
            <p:nvPr/>
          </p:nvSpPr>
          <p:spPr>
            <a:xfrm>
              <a:off x="6573124" y="2886647"/>
              <a:ext cx="648373" cy="644589"/>
            </a:xfrm>
            <a:custGeom>
              <a:avLst/>
              <a:gdLst/>
              <a:ahLst/>
              <a:cxnLst/>
              <a:rect l="l" t="t" r="r" b="b"/>
              <a:pathLst>
                <a:path w="20219" h="20101" extrusionOk="0">
                  <a:moveTo>
                    <a:pt x="10026" y="0"/>
                  </a:moveTo>
                  <a:cubicBezTo>
                    <a:pt x="9809" y="0"/>
                    <a:pt x="9591" y="34"/>
                    <a:pt x="9374" y="34"/>
                  </a:cubicBezTo>
                  <a:cubicBezTo>
                    <a:pt x="8956" y="51"/>
                    <a:pt x="8522" y="117"/>
                    <a:pt x="8104" y="184"/>
                  </a:cubicBezTo>
                  <a:cubicBezTo>
                    <a:pt x="5281" y="736"/>
                    <a:pt x="2824" y="2473"/>
                    <a:pt x="1371" y="4946"/>
                  </a:cubicBezTo>
                  <a:cubicBezTo>
                    <a:pt x="869" y="5782"/>
                    <a:pt x="502" y="6684"/>
                    <a:pt x="285" y="7620"/>
                  </a:cubicBezTo>
                  <a:cubicBezTo>
                    <a:pt x="201" y="7970"/>
                    <a:pt x="134" y="8321"/>
                    <a:pt x="101" y="8672"/>
                  </a:cubicBezTo>
                  <a:cubicBezTo>
                    <a:pt x="67" y="8823"/>
                    <a:pt x="51" y="8956"/>
                    <a:pt x="34" y="9090"/>
                  </a:cubicBezTo>
                  <a:cubicBezTo>
                    <a:pt x="34" y="9207"/>
                    <a:pt x="34" y="9324"/>
                    <a:pt x="17" y="9441"/>
                  </a:cubicBezTo>
                  <a:cubicBezTo>
                    <a:pt x="17" y="9641"/>
                    <a:pt x="17" y="9792"/>
                    <a:pt x="17" y="9909"/>
                  </a:cubicBezTo>
                  <a:cubicBezTo>
                    <a:pt x="1" y="10009"/>
                    <a:pt x="17" y="10076"/>
                    <a:pt x="17" y="10076"/>
                  </a:cubicBezTo>
                  <a:cubicBezTo>
                    <a:pt x="17" y="10076"/>
                    <a:pt x="17" y="10009"/>
                    <a:pt x="34" y="9909"/>
                  </a:cubicBezTo>
                  <a:cubicBezTo>
                    <a:pt x="34" y="9792"/>
                    <a:pt x="51" y="9641"/>
                    <a:pt x="67" y="9441"/>
                  </a:cubicBezTo>
                  <a:cubicBezTo>
                    <a:pt x="67" y="9324"/>
                    <a:pt x="67" y="9224"/>
                    <a:pt x="84" y="9090"/>
                  </a:cubicBezTo>
                  <a:cubicBezTo>
                    <a:pt x="101" y="8956"/>
                    <a:pt x="118" y="8823"/>
                    <a:pt x="151" y="8672"/>
                  </a:cubicBezTo>
                  <a:cubicBezTo>
                    <a:pt x="184" y="8321"/>
                    <a:pt x="251" y="7987"/>
                    <a:pt x="352" y="7636"/>
                  </a:cubicBezTo>
                  <a:cubicBezTo>
                    <a:pt x="585" y="6717"/>
                    <a:pt x="953" y="5815"/>
                    <a:pt x="1454" y="4996"/>
                  </a:cubicBezTo>
                  <a:cubicBezTo>
                    <a:pt x="2908" y="2557"/>
                    <a:pt x="5347" y="869"/>
                    <a:pt x="8138" y="335"/>
                  </a:cubicBezTo>
                  <a:cubicBezTo>
                    <a:pt x="8555" y="251"/>
                    <a:pt x="8973" y="201"/>
                    <a:pt x="9391" y="184"/>
                  </a:cubicBezTo>
                  <a:cubicBezTo>
                    <a:pt x="9551" y="184"/>
                    <a:pt x="9722" y="163"/>
                    <a:pt x="9896" y="163"/>
                  </a:cubicBezTo>
                  <a:cubicBezTo>
                    <a:pt x="9939" y="163"/>
                    <a:pt x="9982" y="164"/>
                    <a:pt x="10026" y="168"/>
                  </a:cubicBezTo>
                  <a:cubicBezTo>
                    <a:pt x="10243" y="168"/>
                    <a:pt x="10460" y="184"/>
                    <a:pt x="10677" y="201"/>
                  </a:cubicBezTo>
                  <a:cubicBezTo>
                    <a:pt x="10911" y="201"/>
                    <a:pt x="11129" y="218"/>
                    <a:pt x="11346" y="268"/>
                  </a:cubicBezTo>
                  <a:cubicBezTo>
                    <a:pt x="11563" y="301"/>
                    <a:pt x="11797" y="335"/>
                    <a:pt x="12014" y="368"/>
                  </a:cubicBezTo>
                  <a:cubicBezTo>
                    <a:pt x="12916" y="569"/>
                    <a:pt x="13802" y="903"/>
                    <a:pt x="14621" y="1320"/>
                  </a:cubicBezTo>
                  <a:cubicBezTo>
                    <a:pt x="14821" y="1437"/>
                    <a:pt x="15022" y="1571"/>
                    <a:pt x="15239" y="1688"/>
                  </a:cubicBezTo>
                  <a:cubicBezTo>
                    <a:pt x="15439" y="1805"/>
                    <a:pt x="15640" y="1955"/>
                    <a:pt x="15840" y="2106"/>
                  </a:cubicBezTo>
                  <a:cubicBezTo>
                    <a:pt x="16642" y="2674"/>
                    <a:pt x="17344" y="3392"/>
                    <a:pt x="17929" y="4194"/>
                  </a:cubicBezTo>
                  <a:cubicBezTo>
                    <a:pt x="18547" y="5013"/>
                    <a:pt x="19015" y="5932"/>
                    <a:pt x="19349" y="6918"/>
                  </a:cubicBezTo>
                  <a:cubicBezTo>
                    <a:pt x="20034" y="8940"/>
                    <a:pt x="20034" y="11128"/>
                    <a:pt x="19366" y="13150"/>
                  </a:cubicBezTo>
                  <a:cubicBezTo>
                    <a:pt x="19032" y="14119"/>
                    <a:pt x="18564" y="15055"/>
                    <a:pt x="17946" y="15874"/>
                  </a:cubicBezTo>
                  <a:cubicBezTo>
                    <a:pt x="17378" y="16692"/>
                    <a:pt x="16676" y="17394"/>
                    <a:pt x="15874" y="17979"/>
                  </a:cubicBezTo>
                  <a:cubicBezTo>
                    <a:pt x="15673" y="18129"/>
                    <a:pt x="15473" y="18263"/>
                    <a:pt x="15272" y="18397"/>
                  </a:cubicBezTo>
                  <a:cubicBezTo>
                    <a:pt x="15072" y="18514"/>
                    <a:pt x="14871" y="18647"/>
                    <a:pt x="14654" y="18764"/>
                  </a:cubicBezTo>
                  <a:cubicBezTo>
                    <a:pt x="13835" y="19199"/>
                    <a:pt x="12950" y="19516"/>
                    <a:pt x="12048" y="19717"/>
                  </a:cubicBezTo>
                  <a:cubicBezTo>
                    <a:pt x="11830" y="19767"/>
                    <a:pt x="11596" y="19800"/>
                    <a:pt x="11379" y="19834"/>
                  </a:cubicBezTo>
                  <a:cubicBezTo>
                    <a:pt x="11162" y="19867"/>
                    <a:pt x="10945" y="19900"/>
                    <a:pt x="10728" y="19900"/>
                  </a:cubicBezTo>
                  <a:cubicBezTo>
                    <a:pt x="10510" y="19917"/>
                    <a:pt x="10293" y="19934"/>
                    <a:pt x="10076" y="19934"/>
                  </a:cubicBezTo>
                  <a:cubicBezTo>
                    <a:pt x="10032" y="19937"/>
                    <a:pt x="9989" y="19938"/>
                    <a:pt x="9946" y="19938"/>
                  </a:cubicBezTo>
                  <a:cubicBezTo>
                    <a:pt x="9772" y="19938"/>
                    <a:pt x="9598" y="19917"/>
                    <a:pt x="9424" y="19917"/>
                  </a:cubicBezTo>
                  <a:cubicBezTo>
                    <a:pt x="9007" y="19900"/>
                    <a:pt x="8589" y="19850"/>
                    <a:pt x="8171" y="19767"/>
                  </a:cubicBezTo>
                  <a:cubicBezTo>
                    <a:pt x="5381" y="19249"/>
                    <a:pt x="2941" y="17561"/>
                    <a:pt x="1471" y="15138"/>
                  </a:cubicBezTo>
                  <a:cubicBezTo>
                    <a:pt x="970" y="14320"/>
                    <a:pt x="602" y="13434"/>
                    <a:pt x="368" y="12498"/>
                  </a:cubicBezTo>
                  <a:cubicBezTo>
                    <a:pt x="268" y="12164"/>
                    <a:pt x="201" y="11813"/>
                    <a:pt x="151" y="11463"/>
                  </a:cubicBezTo>
                  <a:cubicBezTo>
                    <a:pt x="134" y="11312"/>
                    <a:pt x="101" y="11178"/>
                    <a:pt x="84" y="11062"/>
                  </a:cubicBezTo>
                  <a:cubicBezTo>
                    <a:pt x="84" y="10928"/>
                    <a:pt x="67" y="10811"/>
                    <a:pt x="67" y="10711"/>
                  </a:cubicBezTo>
                  <a:cubicBezTo>
                    <a:pt x="51" y="10510"/>
                    <a:pt x="34" y="10343"/>
                    <a:pt x="34" y="10226"/>
                  </a:cubicBezTo>
                  <a:cubicBezTo>
                    <a:pt x="17" y="10126"/>
                    <a:pt x="17" y="10076"/>
                    <a:pt x="17" y="10076"/>
                  </a:cubicBezTo>
                  <a:cubicBezTo>
                    <a:pt x="17" y="10076"/>
                    <a:pt x="1" y="10126"/>
                    <a:pt x="17" y="10226"/>
                  </a:cubicBezTo>
                  <a:cubicBezTo>
                    <a:pt x="17" y="10343"/>
                    <a:pt x="17" y="10510"/>
                    <a:pt x="34" y="10711"/>
                  </a:cubicBezTo>
                  <a:cubicBezTo>
                    <a:pt x="34" y="10811"/>
                    <a:pt x="34" y="10928"/>
                    <a:pt x="34" y="11062"/>
                  </a:cubicBezTo>
                  <a:cubicBezTo>
                    <a:pt x="51" y="11178"/>
                    <a:pt x="84" y="11329"/>
                    <a:pt x="101" y="11479"/>
                  </a:cubicBezTo>
                  <a:cubicBezTo>
                    <a:pt x="134" y="11830"/>
                    <a:pt x="201" y="12164"/>
                    <a:pt x="301" y="12515"/>
                  </a:cubicBezTo>
                  <a:cubicBezTo>
                    <a:pt x="519" y="13451"/>
                    <a:pt x="886" y="14353"/>
                    <a:pt x="1387" y="15189"/>
                  </a:cubicBezTo>
                  <a:cubicBezTo>
                    <a:pt x="2858" y="17661"/>
                    <a:pt x="5314" y="19382"/>
                    <a:pt x="8154" y="19917"/>
                  </a:cubicBezTo>
                  <a:cubicBezTo>
                    <a:pt x="8572" y="20001"/>
                    <a:pt x="8990" y="20051"/>
                    <a:pt x="9424" y="20067"/>
                  </a:cubicBezTo>
                  <a:cubicBezTo>
                    <a:pt x="9625" y="20067"/>
                    <a:pt x="9859" y="20101"/>
                    <a:pt x="10076" y="20101"/>
                  </a:cubicBezTo>
                  <a:lnTo>
                    <a:pt x="10744" y="20067"/>
                  </a:lnTo>
                  <a:cubicBezTo>
                    <a:pt x="10961" y="20051"/>
                    <a:pt x="11179" y="20034"/>
                    <a:pt x="11413" y="19984"/>
                  </a:cubicBezTo>
                  <a:cubicBezTo>
                    <a:pt x="11630" y="19950"/>
                    <a:pt x="11864" y="19917"/>
                    <a:pt x="12081" y="19884"/>
                  </a:cubicBezTo>
                  <a:cubicBezTo>
                    <a:pt x="12532" y="19783"/>
                    <a:pt x="12983" y="19650"/>
                    <a:pt x="13418" y="19483"/>
                  </a:cubicBezTo>
                  <a:cubicBezTo>
                    <a:pt x="13869" y="19316"/>
                    <a:pt x="14320" y="19132"/>
                    <a:pt x="14738" y="18915"/>
                  </a:cubicBezTo>
                  <a:cubicBezTo>
                    <a:pt x="14955" y="18798"/>
                    <a:pt x="15155" y="18664"/>
                    <a:pt x="15356" y="18530"/>
                  </a:cubicBezTo>
                  <a:cubicBezTo>
                    <a:pt x="15573" y="18413"/>
                    <a:pt x="15774" y="18263"/>
                    <a:pt x="15974" y="18113"/>
                  </a:cubicBezTo>
                  <a:cubicBezTo>
                    <a:pt x="16793" y="17528"/>
                    <a:pt x="17511" y="16809"/>
                    <a:pt x="18096" y="15974"/>
                  </a:cubicBezTo>
                  <a:cubicBezTo>
                    <a:pt x="18714" y="15138"/>
                    <a:pt x="19199" y="14203"/>
                    <a:pt x="19533" y="13200"/>
                  </a:cubicBezTo>
                  <a:cubicBezTo>
                    <a:pt x="20218" y="11145"/>
                    <a:pt x="20218" y="8923"/>
                    <a:pt x="19516" y="6851"/>
                  </a:cubicBezTo>
                  <a:cubicBezTo>
                    <a:pt x="19182" y="5865"/>
                    <a:pt x="18698" y="4930"/>
                    <a:pt x="18063" y="4094"/>
                  </a:cubicBezTo>
                  <a:cubicBezTo>
                    <a:pt x="17478" y="3275"/>
                    <a:pt x="16759" y="2557"/>
                    <a:pt x="15941" y="1955"/>
                  </a:cubicBezTo>
                  <a:cubicBezTo>
                    <a:pt x="15740" y="1805"/>
                    <a:pt x="15540" y="1671"/>
                    <a:pt x="15322" y="1554"/>
                  </a:cubicBezTo>
                  <a:cubicBezTo>
                    <a:pt x="15122" y="1421"/>
                    <a:pt x="14905" y="1287"/>
                    <a:pt x="14704" y="1170"/>
                  </a:cubicBezTo>
                  <a:cubicBezTo>
                    <a:pt x="13852" y="736"/>
                    <a:pt x="12966" y="418"/>
                    <a:pt x="12048" y="218"/>
                  </a:cubicBezTo>
                  <a:cubicBezTo>
                    <a:pt x="11814" y="168"/>
                    <a:pt x="11596" y="151"/>
                    <a:pt x="11362" y="117"/>
                  </a:cubicBezTo>
                  <a:cubicBezTo>
                    <a:pt x="11145" y="67"/>
                    <a:pt x="10928" y="51"/>
                    <a:pt x="10694" y="34"/>
                  </a:cubicBezTo>
                  <a:lnTo>
                    <a:pt x="100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6" name="Google Shape;3126;p57"/>
            <p:cNvSpPr/>
            <p:nvPr/>
          </p:nvSpPr>
          <p:spPr>
            <a:xfrm>
              <a:off x="5251301" y="2108112"/>
              <a:ext cx="1420462" cy="869671"/>
            </a:xfrm>
            <a:custGeom>
              <a:avLst/>
              <a:gdLst/>
              <a:ahLst/>
              <a:cxnLst/>
              <a:rect l="l" t="t" r="r" b="b"/>
              <a:pathLst>
                <a:path w="44296" h="27120" extrusionOk="0">
                  <a:moveTo>
                    <a:pt x="35" y="0"/>
                  </a:moveTo>
                  <a:cubicBezTo>
                    <a:pt x="35" y="0"/>
                    <a:pt x="34" y="1"/>
                    <a:pt x="34" y="1"/>
                  </a:cubicBezTo>
                  <a:cubicBezTo>
                    <a:pt x="1" y="68"/>
                    <a:pt x="9875" y="6183"/>
                    <a:pt x="22089" y="13669"/>
                  </a:cubicBezTo>
                  <a:cubicBezTo>
                    <a:pt x="34253" y="21123"/>
                    <a:pt x="44146" y="27119"/>
                    <a:pt x="44261" y="27119"/>
                  </a:cubicBezTo>
                  <a:cubicBezTo>
                    <a:pt x="44261" y="27119"/>
                    <a:pt x="44261" y="27119"/>
                    <a:pt x="44262" y="27119"/>
                  </a:cubicBezTo>
                  <a:cubicBezTo>
                    <a:pt x="44295" y="27052"/>
                    <a:pt x="34420" y="20937"/>
                    <a:pt x="22206" y="13451"/>
                  </a:cubicBezTo>
                  <a:cubicBezTo>
                    <a:pt x="10060" y="5991"/>
                    <a:pt x="177" y="0"/>
                    <a:pt x="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27" name="Google Shape;3127;p57"/>
          <p:cNvGrpSpPr/>
          <p:nvPr/>
        </p:nvGrpSpPr>
        <p:grpSpPr>
          <a:xfrm>
            <a:off x="4254708" y="2294585"/>
            <a:ext cx="666042" cy="1245245"/>
            <a:chOff x="4254708" y="2294585"/>
            <a:chExt cx="666042" cy="1245245"/>
          </a:xfrm>
        </p:grpSpPr>
        <p:sp>
          <p:nvSpPr>
            <p:cNvPr id="3128" name="Google Shape;3128;p57"/>
            <p:cNvSpPr/>
            <p:nvPr/>
          </p:nvSpPr>
          <p:spPr>
            <a:xfrm>
              <a:off x="4255798" y="2897919"/>
              <a:ext cx="664952" cy="639747"/>
            </a:xfrm>
            <a:custGeom>
              <a:avLst/>
              <a:gdLst/>
              <a:ahLst/>
              <a:cxnLst/>
              <a:rect l="l" t="t" r="r" b="b"/>
              <a:pathLst>
                <a:path w="20736" h="19950" extrusionOk="0">
                  <a:moveTo>
                    <a:pt x="9958" y="0"/>
                  </a:moveTo>
                  <a:cubicBezTo>
                    <a:pt x="4461" y="17"/>
                    <a:pt x="0" y="4495"/>
                    <a:pt x="17" y="9992"/>
                  </a:cubicBezTo>
                  <a:cubicBezTo>
                    <a:pt x="17" y="14019"/>
                    <a:pt x="2456" y="17661"/>
                    <a:pt x="6182" y="19198"/>
                  </a:cubicBezTo>
                  <a:cubicBezTo>
                    <a:pt x="7407" y="19704"/>
                    <a:pt x="8694" y="19949"/>
                    <a:pt x="9970" y="19949"/>
                  </a:cubicBezTo>
                  <a:cubicBezTo>
                    <a:pt x="12575" y="19949"/>
                    <a:pt x="15136" y="18927"/>
                    <a:pt x="17043" y="17010"/>
                  </a:cubicBezTo>
                  <a:cubicBezTo>
                    <a:pt x="19900" y="14152"/>
                    <a:pt x="20735" y="9858"/>
                    <a:pt x="19182" y="6132"/>
                  </a:cubicBezTo>
                  <a:cubicBezTo>
                    <a:pt x="17628" y="2423"/>
                    <a:pt x="14002" y="0"/>
                    <a:pt x="9958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9" name="Google Shape;3129;p57"/>
            <p:cNvSpPr/>
            <p:nvPr/>
          </p:nvSpPr>
          <p:spPr>
            <a:xfrm>
              <a:off x="4571374" y="2294585"/>
              <a:ext cx="9139" cy="602805"/>
            </a:xfrm>
            <a:custGeom>
              <a:avLst/>
              <a:gdLst/>
              <a:ahLst/>
              <a:cxnLst/>
              <a:rect l="l" t="t" r="r" b="b"/>
              <a:pathLst>
                <a:path w="285" h="18798" extrusionOk="0">
                  <a:moveTo>
                    <a:pt x="117" y="1"/>
                  </a:moveTo>
                  <a:cubicBezTo>
                    <a:pt x="51" y="1"/>
                    <a:pt x="0" y="4194"/>
                    <a:pt x="0" y="9391"/>
                  </a:cubicBezTo>
                  <a:cubicBezTo>
                    <a:pt x="17" y="14587"/>
                    <a:pt x="84" y="18798"/>
                    <a:pt x="168" y="18798"/>
                  </a:cubicBezTo>
                  <a:cubicBezTo>
                    <a:pt x="234" y="18798"/>
                    <a:pt x="284" y="14587"/>
                    <a:pt x="284" y="9391"/>
                  </a:cubicBezTo>
                  <a:cubicBezTo>
                    <a:pt x="268" y="4194"/>
                    <a:pt x="201" y="1"/>
                    <a:pt x="1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0" name="Google Shape;3130;p57"/>
            <p:cNvSpPr/>
            <p:nvPr/>
          </p:nvSpPr>
          <p:spPr>
            <a:xfrm>
              <a:off x="4254708" y="2895754"/>
              <a:ext cx="647828" cy="644076"/>
            </a:xfrm>
            <a:custGeom>
              <a:avLst/>
              <a:gdLst/>
              <a:ahLst/>
              <a:cxnLst/>
              <a:rect l="l" t="t" r="r" b="b"/>
              <a:pathLst>
                <a:path w="20202" h="20085" extrusionOk="0">
                  <a:moveTo>
                    <a:pt x="10026" y="1"/>
                  </a:moveTo>
                  <a:cubicBezTo>
                    <a:pt x="9809" y="1"/>
                    <a:pt x="9591" y="17"/>
                    <a:pt x="9374" y="34"/>
                  </a:cubicBezTo>
                  <a:cubicBezTo>
                    <a:pt x="8940" y="51"/>
                    <a:pt x="8522" y="101"/>
                    <a:pt x="8104" y="184"/>
                  </a:cubicBezTo>
                  <a:cubicBezTo>
                    <a:pt x="5281" y="736"/>
                    <a:pt x="2824" y="2457"/>
                    <a:pt x="1354" y="4946"/>
                  </a:cubicBezTo>
                  <a:cubicBezTo>
                    <a:pt x="869" y="5782"/>
                    <a:pt x="502" y="6684"/>
                    <a:pt x="285" y="7620"/>
                  </a:cubicBezTo>
                  <a:cubicBezTo>
                    <a:pt x="184" y="7954"/>
                    <a:pt x="118" y="8305"/>
                    <a:pt x="84" y="8656"/>
                  </a:cubicBezTo>
                  <a:cubicBezTo>
                    <a:pt x="67" y="8806"/>
                    <a:pt x="34" y="8940"/>
                    <a:pt x="34" y="9073"/>
                  </a:cubicBezTo>
                  <a:cubicBezTo>
                    <a:pt x="17" y="9207"/>
                    <a:pt x="17" y="9324"/>
                    <a:pt x="17" y="9424"/>
                  </a:cubicBezTo>
                  <a:cubicBezTo>
                    <a:pt x="17" y="9625"/>
                    <a:pt x="1" y="9792"/>
                    <a:pt x="1" y="9892"/>
                  </a:cubicBezTo>
                  <a:cubicBezTo>
                    <a:pt x="1" y="10009"/>
                    <a:pt x="1" y="10059"/>
                    <a:pt x="1" y="10059"/>
                  </a:cubicBezTo>
                  <a:cubicBezTo>
                    <a:pt x="1" y="10059"/>
                    <a:pt x="17" y="10009"/>
                    <a:pt x="17" y="9892"/>
                  </a:cubicBezTo>
                  <a:cubicBezTo>
                    <a:pt x="34" y="9792"/>
                    <a:pt x="34" y="9625"/>
                    <a:pt x="51" y="9424"/>
                  </a:cubicBezTo>
                  <a:cubicBezTo>
                    <a:pt x="67" y="9324"/>
                    <a:pt x="67" y="9207"/>
                    <a:pt x="67" y="9073"/>
                  </a:cubicBezTo>
                  <a:cubicBezTo>
                    <a:pt x="84" y="8956"/>
                    <a:pt x="118" y="8806"/>
                    <a:pt x="134" y="8656"/>
                  </a:cubicBezTo>
                  <a:cubicBezTo>
                    <a:pt x="184" y="8321"/>
                    <a:pt x="251" y="7971"/>
                    <a:pt x="352" y="7636"/>
                  </a:cubicBezTo>
                  <a:cubicBezTo>
                    <a:pt x="569" y="6701"/>
                    <a:pt x="953" y="5815"/>
                    <a:pt x="1454" y="4996"/>
                  </a:cubicBezTo>
                  <a:cubicBezTo>
                    <a:pt x="2908" y="2557"/>
                    <a:pt x="5331" y="853"/>
                    <a:pt x="8121" y="318"/>
                  </a:cubicBezTo>
                  <a:cubicBezTo>
                    <a:pt x="8539" y="251"/>
                    <a:pt x="8956" y="201"/>
                    <a:pt x="9374" y="184"/>
                  </a:cubicBezTo>
                  <a:cubicBezTo>
                    <a:pt x="9591" y="168"/>
                    <a:pt x="9809" y="151"/>
                    <a:pt x="10026" y="151"/>
                  </a:cubicBezTo>
                  <a:lnTo>
                    <a:pt x="10677" y="184"/>
                  </a:lnTo>
                  <a:cubicBezTo>
                    <a:pt x="10895" y="184"/>
                    <a:pt x="11129" y="218"/>
                    <a:pt x="11346" y="251"/>
                  </a:cubicBezTo>
                  <a:cubicBezTo>
                    <a:pt x="11563" y="285"/>
                    <a:pt x="11780" y="318"/>
                    <a:pt x="11997" y="368"/>
                  </a:cubicBezTo>
                  <a:cubicBezTo>
                    <a:pt x="12916" y="569"/>
                    <a:pt x="13785" y="886"/>
                    <a:pt x="14621" y="1321"/>
                  </a:cubicBezTo>
                  <a:cubicBezTo>
                    <a:pt x="14821" y="1421"/>
                    <a:pt x="15022" y="1554"/>
                    <a:pt x="15222" y="1671"/>
                  </a:cubicBezTo>
                  <a:cubicBezTo>
                    <a:pt x="15439" y="1805"/>
                    <a:pt x="15640" y="1939"/>
                    <a:pt x="15824" y="2089"/>
                  </a:cubicBezTo>
                  <a:cubicBezTo>
                    <a:pt x="16642" y="2674"/>
                    <a:pt x="17344" y="3376"/>
                    <a:pt x="17912" y="4178"/>
                  </a:cubicBezTo>
                  <a:cubicBezTo>
                    <a:pt x="18530" y="5013"/>
                    <a:pt x="19015" y="5932"/>
                    <a:pt x="19332" y="6901"/>
                  </a:cubicBezTo>
                  <a:cubicBezTo>
                    <a:pt x="20018" y="8923"/>
                    <a:pt x="20018" y="11112"/>
                    <a:pt x="19349" y="13133"/>
                  </a:cubicBezTo>
                  <a:cubicBezTo>
                    <a:pt x="19032" y="14119"/>
                    <a:pt x="18547" y="15038"/>
                    <a:pt x="17946" y="15874"/>
                  </a:cubicBezTo>
                  <a:cubicBezTo>
                    <a:pt x="17361" y="16676"/>
                    <a:pt x="16659" y="17394"/>
                    <a:pt x="15857" y="17962"/>
                  </a:cubicBezTo>
                  <a:cubicBezTo>
                    <a:pt x="15673" y="18113"/>
                    <a:pt x="15473" y="18263"/>
                    <a:pt x="15256" y="18380"/>
                  </a:cubicBezTo>
                  <a:cubicBezTo>
                    <a:pt x="15055" y="18497"/>
                    <a:pt x="14855" y="18631"/>
                    <a:pt x="14654" y="18747"/>
                  </a:cubicBezTo>
                  <a:cubicBezTo>
                    <a:pt x="13819" y="19182"/>
                    <a:pt x="12950" y="19499"/>
                    <a:pt x="12048" y="19717"/>
                  </a:cubicBezTo>
                  <a:cubicBezTo>
                    <a:pt x="11814" y="19767"/>
                    <a:pt x="11596" y="19783"/>
                    <a:pt x="11379" y="19817"/>
                  </a:cubicBezTo>
                  <a:cubicBezTo>
                    <a:pt x="11162" y="19867"/>
                    <a:pt x="10945" y="19884"/>
                    <a:pt x="10711" y="19900"/>
                  </a:cubicBezTo>
                  <a:lnTo>
                    <a:pt x="10059" y="19934"/>
                  </a:lnTo>
                  <a:cubicBezTo>
                    <a:pt x="9842" y="19934"/>
                    <a:pt x="9625" y="19917"/>
                    <a:pt x="9424" y="19900"/>
                  </a:cubicBezTo>
                  <a:cubicBezTo>
                    <a:pt x="8990" y="19884"/>
                    <a:pt x="8572" y="19834"/>
                    <a:pt x="8171" y="19767"/>
                  </a:cubicBezTo>
                  <a:cubicBezTo>
                    <a:pt x="5364" y="19249"/>
                    <a:pt x="2941" y="17561"/>
                    <a:pt x="1471" y="15122"/>
                  </a:cubicBezTo>
                  <a:cubicBezTo>
                    <a:pt x="970" y="14303"/>
                    <a:pt x="585" y="13417"/>
                    <a:pt x="352" y="12482"/>
                  </a:cubicBezTo>
                  <a:cubicBezTo>
                    <a:pt x="251" y="12148"/>
                    <a:pt x="184" y="11813"/>
                    <a:pt x="134" y="11463"/>
                  </a:cubicBezTo>
                  <a:cubicBezTo>
                    <a:pt x="118" y="11312"/>
                    <a:pt x="84" y="11179"/>
                    <a:pt x="84" y="11045"/>
                  </a:cubicBezTo>
                  <a:cubicBezTo>
                    <a:pt x="67" y="10911"/>
                    <a:pt x="67" y="10794"/>
                    <a:pt x="51" y="10694"/>
                  </a:cubicBezTo>
                  <a:cubicBezTo>
                    <a:pt x="34" y="10493"/>
                    <a:pt x="34" y="10343"/>
                    <a:pt x="17" y="10226"/>
                  </a:cubicBezTo>
                  <a:cubicBezTo>
                    <a:pt x="17" y="10109"/>
                    <a:pt x="1" y="10059"/>
                    <a:pt x="1" y="10059"/>
                  </a:cubicBezTo>
                  <a:cubicBezTo>
                    <a:pt x="1" y="10059"/>
                    <a:pt x="1" y="10109"/>
                    <a:pt x="1" y="10226"/>
                  </a:cubicBezTo>
                  <a:cubicBezTo>
                    <a:pt x="1" y="10343"/>
                    <a:pt x="17" y="10493"/>
                    <a:pt x="17" y="10694"/>
                  </a:cubicBezTo>
                  <a:cubicBezTo>
                    <a:pt x="17" y="10811"/>
                    <a:pt x="34" y="10928"/>
                    <a:pt x="34" y="11045"/>
                  </a:cubicBezTo>
                  <a:cubicBezTo>
                    <a:pt x="51" y="11179"/>
                    <a:pt x="67" y="11312"/>
                    <a:pt x="84" y="11463"/>
                  </a:cubicBezTo>
                  <a:cubicBezTo>
                    <a:pt x="134" y="11813"/>
                    <a:pt x="201" y="12164"/>
                    <a:pt x="285" y="12499"/>
                  </a:cubicBezTo>
                  <a:cubicBezTo>
                    <a:pt x="519" y="13451"/>
                    <a:pt x="886" y="14353"/>
                    <a:pt x="1387" y="15172"/>
                  </a:cubicBezTo>
                  <a:cubicBezTo>
                    <a:pt x="2841" y="17645"/>
                    <a:pt x="5314" y="19382"/>
                    <a:pt x="8138" y="19917"/>
                  </a:cubicBezTo>
                  <a:cubicBezTo>
                    <a:pt x="8555" y="19984"/>
                    <a:pt x="8990" y="20034"/>
                    <a:pt x="9408" y="20051"/>
                  </a:cubicBezTo>
                  <a:cubicBezTo>
                    <a:pt x="9625" y="20067"/>
                    <a:pt x="9842" y="20084"/>
                    <a:pt x="10059" y="20084"/>
                  </a:cubicBezTo>
                  <a:lnTo>
                    <a:pt x="10728" y="20051"/>
                  </a:lnTo>
                  <a:cubicBezTo>
                    <a:pt x="10961" y="20051"/>
                    <a:pt x="11179" y="20017"/>
                    <a:pt x="11396" y="19984"/>
                  </a:cubicBezTo>
                  <a:cubicBezTo>
                    <a:pt x="11630" y="19934"/>
                    <a:pt x="11847" y="19917"/>
                    <a:pt x="12081" y="19867"/>
                  </a:cubicBezTo>
                  <a:cubicBezTo>
                    <a:pt x="13000" y="19666"/>
                    <a:pt x="13885" y="19332"/>
                    <a:pt x="14721" y="18898"/>
                  </a:cubicBezTo>
                  <a:cubicBezTo>
                    <a:pt x="14938" y="18781"/>
                    <a:pt x="15139" y="18647"/>
                    <a:pt x="15356" y="18530"/>
                  </a:cubicBezTo>
                  <a:cubicBezTo>
                    <a:pt x="15573" y="18397"/>
                    <a:pt x="15774" y="18263"/>
                    <a:pt x="15957" y="18113"/>
                  </a:cubicBezTo>
                  <a:cubicBezTo>
                    <a:pt x="16776" y="17511"/>
                    <a:pt x="17495" y="16793"/>
                    <a:pt x="18079" y="15974"/>
                  </a:cubicBezTo>
                  <a:cubicBezTo>
                    <a:pt x="18714" y="15122"/>
                    <a:pt x="19199" y="14186"/>
                    <a:pt x="19516" y="13200"/>
                  </a:cubicBezTo>
                  <a:cubicBezTo>
                    <a:pt x="20201" y="11128"/>
                    <a:pt x="20201" y="8906"/>
                    <a:pt x="19500" y="6851"/>
                  </a:cubicBezTo>
                  <a:cubicBezTo>
                    <a:pt x="19182" y="5849"/>
                    <a:pt x="18681" y="4913"/>
                    <a:pt x="18063" y="4077"/>
                  </a:cubicBezTo>
                  <a:cubicBezTo>
                    <a:pt x="17762" y="3676"/>
                    <a:pt x="17428" y="3292"/>
                    <a:pt x="17077" y="2925"/>
                  </a:cubicBezTo>
                  <a:cubicBezTo>
                    <a:pt x="16709" y="2574"/>
                    <a:pt x="16325" y="2256"/>
                    <a:pt x="15924" y="1955"/>
                  </a:cubicBezTo>
                  <a:cubicBezTo>
                    <a:pt x="15740" y="1805"/>
                    <a:pt x="15523" y="1655"/>
                    <a:pt x="15322" y="1538"/>
                  </a:cubicBezTo>
                  <a:cubicBezTo>
                    <a:pt x="15105" y="1421"/>
                    <a:pt x="14905" y="1287"/>
                    <a:pt x="14687" y="1170"/>
                  </a:cubicBezTo>
                  <a:cubicBezTo>
                    <a:pt x="14270" y="953"/>
                    <a:pt x="13835" y="752"/>
                    <a:pt x="13384" y="602"/>
                  </a:cubicBezTo>
                  <a:cubicBezTo>
                    <a:pt x="12933" y="435"/>
                    <a:pt x="12499" y="301"/>
                    <a:pt x="12031" y="201"/>
                  </a:cubicBezTo>
                  <a:cubicBezTo>
                    <a:pt x="11814" y="168"/>
                    <a:pt x="11580" y="134"/>
                    <a:pt x="11362" y="101"/>
                  </a:cubicBezTo>
                  <a:cubicBezTo>
                    <a:pt x="11145" y="67"/>
                    <a:pt x="10911" y="34"/>
                    <a:pt x="10694" y="34"/>
                  </a:cubicBezTo>
                  <a:lnTo>
                    <a:pt x="1002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31" name="Google Shape;3131;p57"/>
          <p:cNvGrpSpPr/>
          <p:nvPr/>
        </p:nvGrpSpPr>
        <p:grpSpPr>
          <a:xfrm>
            <a:off x="1930948" y="2108112"/>
            <a:ext cx="1954630" cy="1430114"/>
            <a:chOff x="1930948" y="2108112"/>
            <a:chExt cx="1954630" cy="1430114"/>
          </a:xfrm>
        </p:grpSpPr>
        <p:sp>
          <p:nvSpPr>
            <p:cNvPr id="3132" name="Google Shape;3132;p57"/>
            <p:cNvSpPr/>
            <p:nvPr/>
          </p:nvSpPr>
          <p:spPr>
            <a:xfrm>
              <a:off x="2465149" y="2108112"/>
              <a:ext cx="1420430" cy="869671"/>
            </a:xfrm>
            <a:custGeom>
              <a:avLst/>
              <a:gdLst/>
              <a:ahLst/>
              <a:cxnLst/>
              <a:rect l="l" t="t" r="r" b="b"/>
              <a:pathLst>
                <a:path w="44295" h="27120" extrusionOk="0">
                  <a:moveTo>
                    <a:pt x="44260" y="0"/>
                  </a:moveTo>
                  <a:cubicBezTo>
                    <a:pt x="44118" y="0"/>
                    <a:pt x="34235" y="5991"/>
                    <a:pt x="22089" y="13451"/>
                  </a:cubicBezTo>
                  <a:cubicBezTo>
                    <a:pt x="9875" y="20937"/>
                    <a:pt x="0" y="27052"/>
                    <a:pt x="33" y="27119"/>
                  </a:cubicBezTo>
                  <a:cubicBezTo>
                    <a:pt x="34" y="27119"/>
                    <a:pt x="34" y="27119"/>
                    <a:pt x="34" y="27119"/>
                  </a:cubicBezTo>
                  <a:cubicBezTo>
                    <a:pt x="149" y="27119"/>
                    <a:pt x="10042" y="21123"/>
                    <a:pt x="22206" y="13669"/>
                  </a:cubicBezTo>
                  <a:cubicBezTo>
                    <a:pt x="34420" y="6183"/>
                    <a:pt x="44294" y="68"/>
                    <a:pt x="44261" y="1"/>
                  </a:cubicBezTo>
                  <a:cubicBezTo>
                    <a:pt x="44261" y="1"/>
                    <a:pt x="44260" y="0"/>
                    <a:pt x="4426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3" name="Google Shape;3133;p57"/>
            <p:cNvSpPr/>
            <p:nvPr/>
          </p:nvSpPr>
          <p:spPr>
            <a:xfrm>
              <a:off x="1933886" y="2896572"/>
              <a:ext cx="664952" cy="639234"/>
            </a:xfrm>
            <a:custGeom>
              <a:avLst/>
              <a:gdLst/>
              <a:ahLst/>
              <a:cxnLst/>
              <a:rect l="l" t="t" r="r" b="b"/>
              <a:pathLst>
                <a:path w="20736" h="19934" extrusionOk="0">
                  <a:moveTo>
                    <a:pt x="10000" y="1"/>
                  </a:moveTo>
                  <a:cubicBezTo>
                    <a:pt x="9986" y="1"/>
                    <a:pt x="9972" y="1"/>
                    <a:pt x="9958" y="1"/>
                  </a:cubicBezTo>
                  <a:cubicBezTo>
                    <a:pt x="4445" y="1"/>
                    <a:pt x="0" y="4479"/>
                    <a:pt x="0" y="9976"/>
                  </a:cubicBezTo>
                  <a:cubicBezTo>
                    <a:pt x="17" y="14019"/>
                    <a:pt x="2456" y="17645"/>
                    <a:pt x="6182" y="19182"/>
                  </a:cubicBezTo>
                  <a:cubicBezTo>
                    <a:pt x="7407" y="19688"/>
                    <a:pt x="8692" y="19933"/>
                    <a:pt x="9967" y="19933"/>
                  </a:cubicBezTo>
                  <a:cubicBezTo>
                    <a:pt x="12568" y="19933"/>
                    <a:pt x="15125" y="18911"/>
                    <a:pt x="17043" y="16994"/>
                  </a:cubicBezTo>
                  <a:cubicBezTo>
                    <a:pt x="19883" y="14136"/>
                    <a:pt x="20735" y="9859"/>
                    <a:pt x="19182" y="6133"/>
                  </a:cubicBezTo>
                  <a:cubicBezTo>
                    <a:pt x="17633" y="2420"/>
                    <a:pt x="14010" y="1"/>
                    <a:pt x="10000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4" name="Google Shape;3134;p57"/>
            <p:cNvSpPr/>
            <p:nvPr/>
          </p:nvSpPr>
          <p:spPr>
            <a:xfrm>
              <a:off x="1930948" y="2894151"/>
              <a:ext cx="647828" cy="644076"/>
            </a:xfrm>
            <a:custGeom>
              <a:avLst/>
              <a:gdLst/>
              <a:ahLst/>
              <a:cxnLst/>
              <a:rect l="l" t="t" r="r" b="b"/>
              <a:pathLst>
                <a:path w="20202" h="20085" extrusionOk="0">
                  <a:moveTo>
                    <a:pt x="10143" y="0"/>
                  </a:moveTo>
                  <a:lnTo>
                    <a:pt x="9475" y="34"/>
                  </a:lnTo>
                  <a:cubicBezTo>
                    <a:pt x="9257" y="51"/>
                    <a:pt x="9023" y="67"/>
                    <a:pt x="8806" y="117"/>
                  </a:cubicBezTo>
                  <a:cubicBezTo>
                    <a:pt x="8589" y="151"/>
                    <a:pt x="8355" y="167"/>
                    <a:pt x="8138" y="218"/>
                  </a:cubicBezTo>
                  <a:cubicBezTo>
                    <a:pt x="7219" y="435"/>
                    <a:pt x="6317" y="752"/>
                    <a:pt x="5481" y="1187"/>
                  </a:cubicBezTo>
                  <a:cubicBezTo>
                    <a:pt x="5264" y="1304"/>
                    <a:pt x="5064" y="1437"/>
                    <a:pt x="4863" y="1571"/>
                  </a:cubicBezTo>
                  <a:cubicBezTo>
                    <a:pt x="4646" y="1688"/>
                    <a:pt x="4445" y="1822"/>
                    <a:pt x="4245" y="1989"/>
                  </a:cubicBezTo>
                  <a:cubicBezTo>
                    <a:pt x="3426" y="2574"/>
                    <a:pt x="2708" y="3292"/>
                    <a:pt x="2123" y="4111"/>
                  </a:cubicBezTo>
                  <a:cubicBezTo>
                    <a:pt x="1505" y="4963"/>
                    <a:pt x="1020" y="5899"/>
                    <a:pt x="686" y="6884"/>
                  </a:cubicBezTo>
                  <a:cubicBezTo>
                    <a:pt x="1" y="8956"/>
                    <a:pt x="1" y="11178"/>
                    <a:pt x="703" y="13234"/>
                  </a:cubicBezTo>
                  <a:cubicBezTo>
                    <a:pt x="1037" y="14236"/>
                    <a:pt x="1521" y="15172"/>
                    <a:pt x="2156" y="16007"/>
                  </a:cubicBezTo>
                  <a:cubicBezTo>
                    <a:pt x="2741" y="16826"/>
                    <a:pt x="3460" y="17544"/>
                    <a:pt x="4278" y="18129"/>
                  </a:cubicBezTo>
                  <a:cubicBezTo>
                    <a:pt x="4479" y="18280"/>
                    <a:pt x="4679" y="18430"/>
                    <a:pt x="4896" y="18547"/>
                  </a:cubicBezTo>
                  <a:cubicBezTo>
                    <a:pt x="5097" y="18681"/>
                    <a:pt x="5297" y="18814"/>
                    <a:pt x="5515" y="18914"/>
                  </a:cubicBezTo>
                  <a:cubicBezTo>
                    <a:pt x="5949" y="19148"/>
                    <a:pt x="6384" y="19332"/>
                    <a:pt x="6835" y="19499"/>
                  </a:cubicBezTo>
                  <a:cubicBezTo>
                    <a:pt x="7269" y="19650"/>
                    <a:pt x="7720" y="19783"/>
                    <a:pt x="8171" y="19884"/>
                  </a:cubicBezTo>
                  <a:cubicBezTo>
                    <a:pt x="8405" y="19917"/>
                    <a:pt x="8622" y="19950"/>
                    <a:pt x="8856" y="19984"/>
                  </a:cubicBezTo>
                  <a:cubicBezTo>
                    <a:pt x="9074" y="20034"/>
                    <a:pt x="9291" y="20051"/>
                    <a:pt x="9525" y="20051"/>
                  </a:cubicBezTo>
                  <a:lnTo>
                    <a:pt x="10193" y="20084"/>
                  </a:lnTo>
                  <a:cubicBezTo>
                    <a:pt x="10410" y="20084"/>
                    <a:pt x="10628" y="20067"/>
                    <a:pt x="10845" y="20067"/>
                  </a:cubicBezTo>
                  <a:cubicBezTo>
                    <a:pt x="11262" y="20034"/>
                    <a:pt x="11697" y="19984"/>
                    <a:pt x="12115" y="19900"/>
                  </a:cubicBezTo>
                  <a:cubicBezTo>
                    <a:pt x="14938" y="19366"/>
                    <a:pt x="17394" y="17628"/>
                    <a:pt x="18848" y="15138"/>
                  </a:cubicBezTo>
                  <a:cubicBezTo>
                    <a:pt x="19349" y="14320"/>
                    <a:pt x="19717" y="13417"/>
                    <a:pt x="19934" y="12465"/>
                  </a:cubicBezTo>
                  <a:cubicBezTo>
                    <a:pt x="20018" y="12131"/>
                    <a:pt x="20085" y="11780"/>
                    <a:pt x="20118" y="11429"/>
                  </a:cubicBezTo>
                  <a:cubicBezTo>
                    <a:pt x="20151" y="11279"/>
                    <a:pt x="20168" y="11145"/>
                    <a:pt x="20185" y="11011"/>
                  </a:cubicBezTo>
                  <a:cubicBezTo>
                    <a:pt x="20185" y="10878"/>
                    <a:pt x="20185" y="10761"/>
                    <a:pt x="20185" y="10660"/>
                  </a:cubicBezTo>
                  <a:cubicBezTo>
                    <a:pt x="20202" y="10460"/>
                    <a:pt x="20202" y="10310"/>
                    <a:pt x="20202" y="10193"/>
                  </a:cubicBezTo>
                  <a:cubicBezTo>
                    <a:pt x="20202" y="10076"/>
                    <a:pt x="20202" y="10026"/>
                    <a:pt x="20202" y="10026"/>
                  </a:cubicBezTo>
                  <a:cubicBezTo>
                    <a:pt x="20202" y="10026"/>
                    <a:pt x="20202" y="10076"/>
                    <a:pt x="20185" y="10193"/>
                  </a:cubicBezTo>
                  <a:cubicBezTo>
                    <a:pt x="20185" y="10310"/>
                    <a:pt x="20168" y="10460"/>
                    <a:pt x="20151" y="10660"/>
                  </a:cubicBezTo>
                  <a:cubicBezTo>
                    <a:pt x="20151" y="10761"/>
                    <a:pt x="20135" y="10878"/>
                    <a:pt x="20135" y="11011"/>
                  </a:cubicBezTo>
                  <a:cubicBezTo>
                    <a:pt x="20118" y="11128"/>
                    <a:pt x="20101" y="11279"/>
                    <a:pt x="20068" y="11429"/>
                  </a:cubicBezTo>
                  <a:cubicBezTo>
                    <a:pt x="20034" y="11780"/>
                    <a:pt x="19968" y="12114"/>
                    <a:pt x="19867" y="12448"/>
                  </a:cubicBezTo>
                  <a:cubicBezTo>
                    <a:pt x="19633" y="13384"/>
                    <a:pt x="19266" y="14269"/>
                    <a:pt x="18765" y="15088"/>
                  </a:cubicBezTo>
                  <a:cubicBezTo>
                    <a:pt x="17311" y="17528"/>
                    <a:pt x="14871" y="19232"/>
                    <a:pt x="12081" y="19767"/>
                  </a:cubicBezTo>
                  <a:cubicBezTo>
                    <a:pt x="11663" y="19833"/>
                    <a:pt x="11246" y="19884"/>
                    <a:pt x="10828" y="19917"/>
                  </a:cubicBezTo>
                  <a:cubicBezTo>
                    <a:pt x="10628" y="19917"/>
                    <a:pt x="10410" y="19934"/>
                    <a:pt x="10193" y="19934"/>
                  </a:cubicBezTo>
                  <a:cubicBezTo>
                    <a:pt x="9976" y="19917"/>
                    <a:pt x="9759" y="19917"/>
                    <a:pt x="9525" y="19900"/>
                  </a:cubicBezTo>
                  <a:cubicBezTo>
                    <a:pt x="9308" y="19900"/>
                    <a:pt x="9090" y="19867"/>
                    <a:pt x="8873" y="19833"/>
                  </a:cubicBezTo>
                  <a:cubicBezTo>
                    <a:pt x="8656" y="19800"/>
                    <a:pt x="8422" y="19767"/>
                    <a:pt x="8205" y="19716"/>
                  </a:cubicBezTo>
                  <a:cubicBezTo>
                    <a:pt x="7754" y="19616"/>
                    <a:pt x="7319" y="19499"/>
                    <a:pt x="6885" y="19332"/>
                  </a:cubicBezTo>
                  <a:cubicBezTo>
                    <a:pt x="6450" y="19182"/>
                    <a:pt x="6016" y="18998"/>
                    <a:pt x="5598" y="18781"/>
                  </a:cubicBezTo>
                  <a:cubicBezTo>
                    <a:pt x="5381" y="18664"/>
                    <a:pt x="5181" y="18530"/>
                    <a:pt x="4980" y="18413"/>
                  </a:cubicBezTo>
                  <a:cubicBezTo>
                    <a:pt x="4780" y="18280"/>
                    <a:pt x="4579" y="18146"/>
                    <a:pt x="4379" y="17995"/>
                  </a:cubicBezTo>
                  <a:cubicBezTo>
                    <a:pt x="3576" y="17427"/>
                    <a:pt x="2875" y="16709"/>
                    <a:pt x="2290" y="15907"/>
                  </a:cubicBezTo>
                  <a:cubicBezTo>
                    <a:pt x="1672" y="15071"/>
                    <a:pt x="1204" y="14153"/>
                    <a:pt x="870" y="13183"/>
                  </a:cubicBezTo>
                  <a:cubicBezTo>
                    <a:pt x="185" y="11162"/>
                    <a:pt x="185" y="8973"/>
                    <a:pt x="853" y="6951"/>
                  </a:cubicBezTo>
                  <a:cubicBezTo>
                    <a:pt x="1187" y="5965"/>
                    <a:pt x="1655" y="5046"/>
                    <a:pt x="2273" y="4228"/>
                  </a:cubicBezTo>
                  <a:cubicBezTo>
                    <a:pt x="2841" y="3409"/>
                    <a:pt x="3543" y="2707"/>
                    <a:pt x="4345" y="2122"/>
                  </a:cubicBezTo>
                  <a:cubicBezTo>
                    <a:pt x="4546" y="1972"/>
                    <a:pt x="4746" y="1822"/>
                    <a:pt x="4947" y="1705"/>
                  </a:cubicBezTo>
                  <a:cubicBezTo>
                    <a:pt x="5147" y="1588"/>
                    <a:pt x="5348" y="1454"/>
                    <a:pt x="5565" y="1337"/>
                  </a:cubicBezTo>
                  <a:cubicBezTo>
                    <a:pt x="6384" y="903"/>
                    <a:pt x="7269" y="585"/>
                    <a:pt x="8171" y="385"/>
                  </a:cubicBezTo>
                  <a:cubicBezTo>
                    <a:pt x="8389" y="335"/>
                    <a:pt x="8606" y="301"/>
                    <a:pt x="8840" y="268"/>
                  </a:cubicBezTo>
                  <a:cubicBezTo>
                    <a:pt x="9057" y="218"/>
                    <a:pt x="9274" y="201"/>
                    <a:pt x="9491" y="201"/>
                  </a:cubicBezTo>
                  <a:cubicBezTo>
                    <a:pt x="9709" y="184"/>
                    <a:pt x="9926" y="167"/>
                    <a:pt x="10143" y="151"/>
                  </a:cubicBezTo>
                  <a:cubicBezTo>
                    <a:pt x="10360" y="151"/>
                    <a:pt x="10577" y="167"/>
                    <a:pt x="10795" y="184"/>
                  </a:cubicBezTo>
                  <a:cubicBezTo>
                    <a:pt x="11212" y="201"/>
                    <a:pt x="11630" y="251"/>
                    <a:pt x="12048" y="318"/>
                  </a:cubicBezTo>
                  <a:cubicBezTo>
                    <a:pt x="14838" y="836"/>
                    <a:pt x="17278" y="2523"/>
                    <a:pt x="18748" y="4963"/>
                  </a:cubicBezTo>
                  <a:cubicBezTo>
                    <a:pt x="19249" y="5782"/>
                    <a:pt x="19617" y="6667"/>
                    <a:pt x="19851" y="7603"/>
                  </a:cubicBezTo>
                  <a:cubicBezTo>
                    <a:pt x="19951" y="7937"/>
                    <a:pt x="20018" y="8288"/>
                    <a:pt x="20068" y="8622"/>
                  </a:cubicBezTo>
                  <a:cubicBezTo>
                    <a:pt x="20085" y="8772"/>
                    <a:pt x="20118" y="8923"/>
                    <a:pt x="20135" y="9040"/>
                  </a:cubicBezTo>
                  <a:cubicBezTo>
                    <a:pt x="20135" y="9173"/>
                    <a:pt x="20151" y="9290"/>
                    <a:pt x="20151" y="9391"/>
                  </a:cubicBezTo>
                  <a:cubicBezTo>
                    <a:pt x="20168" y="9591"/>
                    <a:pt x="20185" y="9741"/>
                    <a:pt x="20185" y="9858"/>
                  </a:cubicBezTo>
                  <a:cubicBezTo>
                    <a:pt x="20202" y="9975"/>
                    <a:pt x="20202" y="10026"/>
                    <a:pt x="20202" y="10026"/>
                  </a:cubicBezTo>
                  <a:cubicBezTo>
                    <a:pt x="20202" y="10026"/>
                    <a:pt x="20202" y="9975"/>
                    <a:pt x="20202" y="9858"/>
                  </a:cubicBezTo>
                  <a:cubicBezTo>
                    <a:pt x="20202" y="9741"/>
                    <a:pt x="20202" y="9591"/>
                    <a:pt x="20185" y="9391"/>
                  </a:cubicBezTo>
                  <a:cubicBezTo>
                    <a:pt x="20185" y="9290"/>
                    <a:pt x="20185" y="9173"/>
                    <a:pt x="20168" y="9040"/>
                  </a:cubicBezTo>
                  <a:cubicBezTo>
                    <a:pt x="20168" y="8906"/>
                    <a:pt x="20135" y="8772"/>
                    <a:pt x="20118" y="8622"/>
                  </a:cubicBezTo>
                  <a:cubicBezTo>
                    <a:pt x="20085" y="8271"/>
                    <a:pt x="20018" y="7920"/>
                    <a:pt x="19917" y="7586"/>
                  </a:cubicBezTo>
                  <a:cubicBezTo>
                    <a:pt x="19700" y="6650"/>
                    <a:pt x="19333" y="5748"/>
                    <a:pt x="18831" y="4913"/>
                  </a:cubicBezTo>
                  <a:cubicBezTo>
                    <a:pt x="17361" y="2440"/>
                    <a:pt x="14905" y="719"/>
                    <a:pt x="12064" y="184"/>
                  </a:cubicBezTo>
                  <a:cubicBezTo>
                    <a:pt x="11647" y="101"/>
                    <a:pt x="11229" y="51"/>
                    <a:pt x="10795" y="34"/>
                  </a:cubicBezTo>
                  <a:cubicBezTo>
                    <a:pt x="10577" y="17"/>
                    <a:pt x="10360" y="0"/>
                    <a:pt x="101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35" name="Google Shape;3135;p57"/>
          <p:cNvGrpSpPr/>
          <p:nvPr/>
        </p:nvGrpSpPr>
        <p:grpSpPr>
          <a:xfrm>
            <a:off x="2925927" y="1760981"/>
            <a:ext cx="3356826" cy="560957"/>
            <a:chOff x="2925927" y="1608581"/>
            <a:chExt cx="3356826" cy="560957"/>
          </a:xfrm>
        </p:grpSpPr>
        <p:sp>
          <p:nvSpPr>
            <p:cNvPr id="3136" name="Google Shape;3136;p57"/>
            <p:cNvSpPr/>
            <p:nvPr/>
          </p:nvSpPr>
          <p:spPr>
            <a:xfrm>
              <a:off x="2926472" y="1612814"/>
              <a:ext cx="3355736" cy="556179"/>
            </a:xfrm>
            <a:custGeom>
              <a:avLst/>
              <a:gdLst/>
              <a:ahLst/>
              <a:cxnLst/>
              <a:rect l="l" t="t" r="r" b="b"/>
              <a:pathLst>
                <a:path w="104646" h="17344" extrusionOk="0">
                  <a:moveTo>
                    <a:pt x="8672" y="1"/>
                  </a:moveTo>
                  <a:cubicBezTo>
                    <a:pt x="3876" y="1"/>
                    <a:pt x="0" y="3860"/>
                    <a:pt x="0" y="8672"/>
                  </a:cubicBezTo>
                  <a:cubicBezTo>
                    <a:pt x="0" y="13468"/>
                    <a:pt x="3876" y="17344"/>
                    <a:pt x="8672" y="17344"/>
                  </a:cubicBezTo>
                  <a:lnTo>
                    <a:pt x="95974" y="17344"/>
                  </a:lnTo>
                  <a:cubicBezTo>
                    <a:pt x="100770" y="17344"/>
                    <a:pt x="104646" y="13468"/>
                    <a:pt x="104646" y="8672"/>
                  </a:cubicBezTo>
                  <a:cubicBezTo>
                    <a:pt x="104646" y="3860"/>
                    <a:pt x="100770" y="1"/>
                    <a:pt x="95974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7" name="Google Shape;3137;p57"/>
            <p:cNvSpPr/>
            <p:nvPr/>
          </p:nvSpPr>
          <p:spPr>
            <a:xfrm>
              <a:off x="2925927" y="1608581"/>
              <a:ext cx="3356826" cy="560957"/>
            </a:xfrm>
            <a:custGeom>
              <a:avLst/>
              <a:gdLst/>
              <a:ahLst/>
              <a:cxnLst/>
              <a:rect l="l" t="t" r="r" b="b"/>
              <a:pathLst>
                <a:path w="104680" h="17493" extrusionOk="0">
                  <a:moveTo>
                    <a:pt x="94359" y="1"/>
                  </a:moveTo>
                  <a:cubicBezTo>
                    <a:pt x="92740" y="1"/>
                    <a:pt x="91062" y="16"/>
                    <a:pt x="89324" y="16"/>
                  </a:cubicBezTo>
                  <a:lnTo>
                    <a:pt x="8221" y="149"/>
                  </a:lnTo>
                  <a:cubicBezTo>
                    <a:pt x="6216" y="149"/>
                    <a:pt x="4278" y="901"/>
                    <a:pt x="2774" y="2238"/>
                  </a:cubicBezTo>
                  <a:cubicBezTo>
                    <a:pt x="1287" y="3541"/>
                    <a:pt x="335" y="5362"/>
                    <a:pt x="84" y="7334"/>
                  </a:cubicBezTo>
                  <a:cubicBezTo>
                    <a:pt x="51" y="7568"/>
                    <a:pt x="34" y="7818"/>
                    <a:pt x="34" y="8052"/>
                  </a:cubicBezTo>
                  <a:cubicBezTo>
                    <a:pt x="17" y="8303"/>
                    <a:pt x="17" y="8537"/>
                    <a:pt x="17" y="8788"/>
                  </a:cubicBezTo>
                  <a:cubicBezTo>
                    <a:pt x="0" y="9255"/>
                    <a:pt x="34" y="9740"/>
                    <a:pt x="67" y="10225"/>
                  </a:cubicBezTo>
                  <a:cubicBezTo>
                    <a:pt x="184" y="11194"/>
                    <a:pt x="468" y="12113"/>
                    <a:pt x="903" y="12981"/>
                  </a:cubicBezTo>
                  <a:cubicBezTo>
                    <a:pt x="2206" y="15571"/>
                    <a:pt x="4796" y="17292"/>
                    <a:pt x="7703" y="17459"/>
                  </a:cubicBezTo>
                  <a:cubicBezTo>
                    <a:pt x="8171" y="17493"/>
                    <a:pt x="8639" y="17493"/>
                    <a:pt x="9090" y="17493"/>
                  </a:cubicBezTo>
                  <a:lnTo>
                    <a:pt x="10477" y="17476"/>
                  </a:lnTo>
                  <a:lnTo>
                    <a:pt x="15924" y="17476"/>
                  </a:lnTo>
                  <a:lnTo>
                    <a:pt x="26467" y="17443"/>
                  </a:lnTo>
                  <a:cubicBezTo>
                    <a:pt x="40185" y="17409"/>
                    <a:pt x="52549" y="17376"/>
                    <a:pt x="62925" y="17359"/>
                  </a:cubicBezTo>
                  <a:lnTo>
                    <a:pt x="87503" y="17276"/>
                  </a:lnTo>
                  <a:cubicBezTo>
                    <a:pt x="90410" y="17259"/>
                    <a:pt x="92649" y="17259"/>
                    <a:pt x="94187" y="17242"/>
                  </a:cubicBezTo>
                  <a:lnTo>
                    <a:pt x="95924" y="17225"/>
                  </a:lnTo>
                  <a:lnTo>
                    <a:pt x="96526" y="17225"/>
                  </a:lnTo>
                  <a:cubicBezTo>
                    <a:pt x="96526" y="17225"/>
                    <a:pt x="96325" y="17225"/>
                    <a:pt x="95924" y="17209"/>
                  </a:cubicBezTo>
                  <a:lnTo>
                    <a:pt x="87503" y="17209"/>
                  </a:lnTo>
                  <a:cubicBezTo>
                    <a:pt x="81705" y="17209"/>
                    <a:pt x="73301" y="17225"/>
                    <a:pt x="62925" y="17225"/>
                  </a:cubicBezTo>
                  <a:cubicBezTo>
                    <a:pt x="52549" y="17242"/>
                    <a:pt x="40185" y="17259"/>
                    <a:pt x="26467" y="17276"/>
                  </a:cubicBezTo>
                  <a:lnTo>
                    <a:pt x="15924" y="17309"/>
                  </a:lnTo>
                  <a:lnTo>
                    <a:pt x="9090" y="17309"/>
                  </a:lnTo>
                  <a:cubicBezTo>
                    <a:pt x="8864" y="17309"/>
                    <a:pt x="8635" y="17313"/>
                    <a:pt x="8405" y="17313"/>
                  </a:cubicBezTo>
                  <a:cubicBezTo>
                    <a:pt x="8175" y="17313"/>
                    <a:pt x="7945" y="17309"/>
                    <a:pt x="7720" y="17292"/>
                  </a:cubicBezTo>
                  <a:cubicBezTo>
                    <a:pt x="4879" y="17108"/>
                    <a:pt x="2340" y="15438"/>
                    <a:pt x="1070" y="12898"/>
                  </a:cubicBezTo>
                  <a:cubicBezTo>
                    <a:pt x="635" y="12062"/>
                    <a:pt x="351" y="11143"/>
                    <a:pt x="251" y="10208"/>
                  </a:cubicBezTo>
                  <a:cubicBezTo>
                    <a:pt x="201" y="9740"/>
                    <a:pt x="184" y="9255"/>
                    <a:pt x="184" y="8788"/>
                  </a:cubicBezTo>
                  <a:cubicBezTo>
                    <a:pt x="184" y="8537"/>
                    <a:pt x="184" y="8303"/>
                    <a:pt x="201" y="8069"/>
                  </a:cubicBezTo>
                  <a:cubicBezTo>
                    <a:pt x="201" y="7818"/>
                    <a:pt x="234" y="7585"/>
                    <a:pt x="268" y="7351"/>
                  </a:cubicBezTo>
                  <a:cubicBezTo>
                    <a:pt x="502" y="5429"/>
                    <a:pt x="1437" y="3658"/>
                    <a:pt x="2891" y="2372"/>
                  </a:cubicBezTo>
                  <a:cubicBezTo>
                    <a:pt x="4361" y="1068"/>
                    <a:pt x="6266" y="333"/>
                    <a:pt x="8221" y="333"/>
                  </a:cubicBezTo>
                  <a:lnTo>
                    <a:pt x="89324" y="133"/>
                  </a:lnTo>
                  <a:cubicBezTo>
                    <a:pt x="91062" y="133"/>
                    <a:pt x="92740" y="118"/>
                    <a:pt x="94354" y="118"/>
                  </a:cubicBezTo>
                  <a:cubicBezTo>
                    <a:pt x="95161" y="118"/>
                    <a:pt x="95952" y="121"/>
                    <a:pt x="96726" y="133"/>
                  </a:cubicBezTo>
                  <a:cubicBezTo>
                    <a:pt x="101020" y="250"/>
                    <a:pt x="104479" y="3708"/>
                    <a:pt x="104579" y="8002"/>
                  </a:cubicBezTo>
                  <a:cubicBezTo>
                    <a:pt x="104596" y="8437"/>
                    <a:pt x="104596" y="8871"/>
                    <a:pt x="104579" y="9289"/>
                  </a:cubicBezTo>
                  <a:cubicBezTo>
                    <a:pt x="104579" y="9506"/>
                    <a:pt x="104563" y="9707"/>
                    <a:pt x="104563" y="9924"/>
                  </a:cubicBezTo>
                  <a:cubicBezTo>
                    <a:pt x="104529" y="10124"/>
                    <a:pt x="104496" y="10325"/>
                    <a:pt x="104462" y="10525"/>
                  </a:cubicBezTo>
                  <a:cubicBezTo>
                    <a:pt x="104329" y="11277"/>
                    <a:pt x="104095" y="11996"/>
                    <a:pt x="103761" y="12681"/>
                  </a:cubicBezTo>
                  <a:lnTo>
                    <a:pt x="103644" y="12931"/>
                  </a:lnTo>
                  <a:lnTo>
                    <a:pt x="103493" y="13148"/>
                  </a:lnTo>
                  <a:cubicBezTo>
                    <a:pt x="103410" y="13299"/>
                    <a:pt x="103326" y="13449"/>
                    <a:pt x="103226" y="13600"/>
                  </a:cubicBezTo>
                  <a:cubicBezTo>
                    <a:pt x="103025" y="13867"/>
                    <a:pt x="102842" y="14151"/>
                    <a:pt x="102624" y="14385"/>
                  </a:cubicBezTo>
                  <a:cubicBezTo>
                    <a:pt x="102424" y="14619"/>
                    <a:pt x="102207" y="14836"/>
                    <a:pt x="101973" y="15053"/>
                  </a:cubicBezTo>
                  <a:cubicBezTo>
                    <a:pt x="101873" y="15154"/>
                    <a:pt x="101756" y="15254"/>
                    <a:pt x="101655" y="15354"/>
                  </a:cubicBezTo>
                  <a:cubicBezTo>
                    <a:pt x="101538" y="15438"/>
                    <a:pt x="101421" y="15521"/>
                    <a:pt x="101321" y="15605"/>
                  </a:cubicBezTo>
                  <a:cubicBezTo>
                    <a:pt x="100553" y="16156"/>
                    <a:pt x="99717" y="16590"/>
                    <a:pt x="98815" y="16858"/>
                  </a:cubicBezTo>
                  <a:cubicBezTo>
                    <a:pt x="98497" y="16958"/>
                    <a:pt x="98163" y="17042"/>
                    <a:pt x="97829" y="17092"/>
                  </a:cubicBezTo>
                  <a:cubicBezTo>
                    <a:pt x="97595" y="17142"/>
                    <a:pt x="97345" y="17175"/>
                    <a:pt x="97111" y="17175"/>
                  </a:cubicBezTo>
                  <a:cubicBezTo>
                    <a:pt x="96710" y="17209"/>
                    <a:pt x="96526" y="17225"/>
                    <a:pt x="96526" y="17225"/>
                  </a:cubicBezTo>
                  <a:cubicBezTo>
                    <a:pt x="96526" y="17225"/>
                    <a:pt x="96726" y="17225"/>
                    <a:pt x="97111" y="17192"/>
                  </a:cubicBezTo>
                  <a:cubicBezTo>
                    <a:pt x="97361" y="17192"/>
                    <a:pt x="97595" y="17159"/>
                    <a:pt x="97829" y="17125"/>
                  </a:cubicBezTo>
                  <a:cubicBezTo>
                    <a:pt x="98163" y="17075"/>
                    <a:pt x="98497" y="16991"/>
                    <a:pt x="98815" y="16891"/>
                  </a:cubicBezTo>
                  <a:cubicBezTo>
                    <a:pt x="99734" y="16624"/>
                    <a:pt x="100586" y="16206"/>
                    <a:pt x="101338" y="15638"/>
                  </a:cubicBezTo>
                  <a:lnTo>
                    <a:pt x="101689" y="15387"/>
                  </a:lnTo>
                  <a:cubicBezTo>
                    <a:pt x="101806" y="15287"/>
                    <a:pt x="101906" y="15187"/>
                    <a:pt x="102023" y="15087"/>
                  </a:cubicBezTo>
                  <a:cubicBezTo>
                    <a:pt x="102257" y="14886"/>
                    <a:pt x="102474" y="14669"/>
                    <a:pt x="102675" y="14418"/>
                  </a:cubicBezTo>
                  <a:cubicBezTo>
                    <a:pt x="102892" y="14184"/>
                    <a:pt x="103076" y="13900"/>
                    <a:pt x="103293" y="13633"/>
                  </a:cubicBezTo>
                  <a:cubicBezTo>
                    <a:pt x="103376" y="13483"/>
                    <a:pt x="103460" y="13332"/>
                    <a:pt x="103560" y="13182"/>
                  </a:cubicBezTo>
                  <a:lnTo>
                    <a:pt x="103694" y="12965"/>
                  </a:lnTo>
                  <a:cubicBezTo>
                    <a:pt x="103744" y="12881"/>
                    <a:pt x="103777" y="12798"/>
                    <a:pt x="103811" y="12714"/>
                  </a:cubicBezTo>
                  <a:cubicBezTo>
                    <a:pt x="104162" y="12029"/>
                    <a:pt x="104412" y="11294"/>
                    <a:pt x="104546" y="10525"/>
                  </a:cubicBezTo>
                  <a:cubicBezTo>
                    <a:pt x="104579" y="10325"/>
                    <a:pt x="104596" y="10124"/>
                    <a:pt x="104629" y="9924"/>
                  </a:cubicBezTo>
                  <a:cubicBezTo>
                    <a:pt x="104646" y="9723"/>
                    <a:pt x="104663" y="9506"/>
                    <a:pt x="104663" y="9289"/>
                  </a:cubicBezTo>
                  <a:cubicBezTo>
                    <a:pt x="104680" y="8871"/>
                    <a:pt x="104680" y="8437"/>
                    <a:pt x="104663" y="8002"/>
                  </a:cubicBezTo>
                  <a:cubicBezTo>
                    <a:pt x="104563" y="3658"/>
                    <a:pt x="101087" y="149"/>
                    <a:pt x="96743" y="16"/>
                  </a:cubicBezTo>
                  <a:cubicBezTo>
                    <a:pt x="95963" y="4"/>
                    <a:pt x="95169" y="1"/>
                    <a:pt x="943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38" name="Google Shape;3138;p57"/>
          <p:cNvGrpSpPr/>
          <p:nvPr/>
        </p:nvGrpSpPr>
        <p:grpSpPr>
          <a:xfrm>
            <a:off x="3486915" y="634482"/>
            <a:ext cx="1920875" cy="1315249"/>
            <a:chOff x="3486915" y="482082"/>
            <a:chExt cx="1920875" cy="1315249"/>
          </a:xfrm>
        </p:grpSpPr>
        <p:sp>
          <p:nvSpPr>
            <p:cNvPr id="3139" name="Google Shape;3139;p57"/>
            <p:cNvSpPr/>
            <p:nvPr/>
          </p:nvSpPr>
          <p:spPr>
            <a:xfrm>
              <a:off x="4088085" y="675706"/>
              <a:ext cx="1149844" cy="917996"/>
            </a:xfrm>
            <a:custGeom>
              <a:avLst/>
              <a:gdLst/>
              <a:ahLst/>
              <a:cxnLst/>
              <a:rect l="l" t="t" r="r" b="b"/>
              <a:pathLst>
                <a:path w="35857" h="28627" extrusionOk="0">
                  <a:moveTo>
                    <a:pt x="17945" y="0"/>
                  </a:moveTo>
                  <a:lnTo>
                    <a:pt x="2624" y="886"/>
                  </a:lnTo>
                  <a:cubicBezTo>
                    <a:pt x="0" y="14838"/>
                    <a:pt x="7619" y="20719"/>
                    <a:pt x="9574" y="22624"/>
                  </a:cubicBezTo>
                  <a:cubicBezTo>
                    <a:pt x="13718" y="26667"/>
                    <a:pt x="19583" y="28472"/>
                    <a:pt x="25314" y="28622"/>
                  </a:cubicBezTo>
                  <a:cubicBezTo>
                    <a:pt x="25478" y="28625"/>
                    <a:pt x="25644" y="28627"/>
                    <a:pt x="25810" y="28627"/>
                  </a:cubicBezTo>
                  <a:cubicBezTo>
                    <a:pt x="28268" y="28627"/>
                    <a:pt x="30825" y="28253"/>
                    <a:pt x="32766" y="26751"/>
                  </a:cubicBezTo>
                  <a:cubicBezTo>
                    <a:pt x="34838" y="25130"/>
                    <a:pt x="35857" y="21855"/>
                    <a:pt x="34320" y="19683"/>
                  </a:cubicBezTo>
                  <a:cubicBezTo>
                    <a:pt x="33401" y="18380"/>
                    <a:pt x="31780" y="17711"/>
                    <a:pt x="30978" y="16341"/>
                  </a:cubicBezTo>
                  <a:cubicBezTo>
                    <a:pt x="29641" y="14102"/>
                    <a:pt x="30777" y="10660"/>
                    <a:pt x="28823" y="8990"/>
                  </a:cubicBezTo>
                  <a:cubicBezTo>
                    <a:pt x="27670" y="8020"/>
                    <a:pt x="25999" y="8188"/>
                    <a:pt x="24562" y="7837"/>
                  </a:cubicBezTo>
                  <a:cubicBezTo>
                    <a:pt x="21805" y="7168"/>
                    <a:pt x="18096" y="3025"/>
                    <a:pt x="1794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0" name="Google Shape;3140;p57"/>
            <p:cNvSpPr/>
            <p:nvPr/>
          </p:nvSpPr>
          <p:spPr>
            <a:xfrm>
              <a:off x="3486915" y="1133277"/>
              <a:ext cx="1920875" cy="480115"/>
            </a:xfrm>
            <a:custGeom>
              <a:avLst/>
              <a:gdLst/>
              <a:ahLst/>
              <a:cxnLst/>
              <a:rect l="l" t="t" r="r" b="b"/>
              <a:pathLst>
                <a:path w="59901" h="14972" extrusionOk="0">
                  <a:moveTo>
                    <a:pt x="32448" y="0"/>
                  </a:moveTo>
                  <a:lnTo>
                    <a:pt x="25097" y="67"/>
                  </a:lnTo>
                  <a:cubicBezTo>
                    <a:pt x="24127" y="84"/>
                    <a:pt x="23175" y="284"/>
                    <a:pt x="22290" y="669"/>
                  </a:cubicBezTo>
                  <a:lnTo>
                    <a:pt x="2473" y="7285"/>
                  </a:lnTo>
                  <a:cubicBezTo>
                    <a:pt x="1003" y="7753"/>
                    <a:pt x="0" y="9257"/>
                    <a:pt x="0" y="10978"/>
                  </a:cubicBezTo>
                  <a:cubicBezTo>
                    <a:pt x="0" y="13083"/>
                    <a:pt x="1537" y="14804"/>
                    <a:pt x="3409" y="14804"/>
                  </a:cubicBezTo>
                  <a:lnTo>
                    <a:pt x="12565" y="14771"/>
                  </a:lnTo>
                  <a:lnTo>
                    <a:pt x="12565" y="14771"/>
                  </a:lnTo>
                  <a:cubicBezTo>
                    <a:pt x="12532" y="14871"/>
                    <a:pt x="12532" y="14904"/>
                    <a:pt x="12532" y="14904"/>
                  </a:cubicBezTo>
                  <a:lnTo>
                    <a:pt x="44362" y="14971"/>
                  </a:lnTo>
                  <a:lnTo>
                    <a:pt x="44362" y="14955"/>
                  </a:lnTo>
                  <a:lnTo>
                    <a:pt x="56509" y="14955"/>
                  </a:lnTo>
                  <a:cubicBezTo>
                    <a:pt x="58397" y="14955"/>
                    <a:pt x="59901" y="13217"/>
                    <a:pt x="59901" y="11095"/>
                  </a:cubicBezTo>
                  <a:cubicBezTo>
                    <a:pt x="59901" y="9357"/>
                    <a:pt x="58881" y="7837"/>
                    <a:pt x="57411" y="7369"/>
                  </a:cubicBezTo>
                  <a:lnTo>
                    <a:pt x="35623" y="953"/>
                  </a:lnTo>
                  <a:cubicBezTo>
                    <a:pt x="34604" y="518"/>
                    <a:pt x="33551" y="201"/>
                    <a:pt x="3244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1" name="Google Shape;3141;p57"/>
            <p:cNvSpPr/>
            <p:nvPr/>
          </p:nvSpPr>
          <p:spPr>
            <a:xfrm>
              <a:off x="4569771" y="1421628"/>
              <a:ext cx="618326" cy="33158"/>
            </a:xfrm>
            <a:custGeom>
              <a:avLst/>
              <a:gdLst/>
              <a:ahLst/>
              <a:cxnLst/>
              <a:rect l="l" t="t" r="r" b="b"/>
              <a:pathLst>
                <a:path w="19282" h="1034" extrusionOk="0">
                  <a:moveTo>
                    <a:pt x="10441" y="0"/>
                  </a:moveTo>
                  <a:cubicBezTo>
                    <a:pt x="7889" y="0"/>
                    <a:pt x="5338" y="177"/>
                    <a:pt x="2807" y="532"/>
                  </a:cubicBezTo>
                  <a:cubicBezTo>
                    <a:pt x="1938" y="666"/>
                    <a:pt x="1237" y="783"/>
                    <a:pt x="752" y="866"/>
                  </a:cubicBezTo>
                  <a:lnTo>
                    <a:pt x="201" y="983"/>
                  </a:lnTo>
                  <a:cubicBezTo>
                    <a:pt x="134" y="1000"/>
                    <a:pt x="67" y="1017"/>
                    <a:pt x="0" y="1034"/>
                  </a:cubicBezTo>
                  <a:cubicBezTo>
                    <a:pt x="67" y="1034"/>
                    <a:pt x="134" y="1034"/>
                    <a:pt x="201" y="1017"/>
                  </a:cubicBezTo>
                  <a:lnTo>
                    <a:pt x="769" y="950"/>
                  </a:lnTo>
                  <a:cubicBezTo>
                    <a:pt x="1253" y="866"/>
                    <a:pt x="1955" y="766"/>
                    <a:pt x="2824" y="666"/>
                  </a:cubicBezTo>
                  <a:cubicBezTo>
                    <a:pt x="5427" y="339"/>
                    <a:pt x="8046" y="173"/>
                    <a:pt x="10666" y="173"/>
                  </a:cubicBezTo>
                  <a:cubicBezTo>
                    <a:pt x="12604" y="173"/>
                    <a:pt x="14543" y="264"/>
                    <a:pt x="16475" y="449"/>
                  </a:cubicBezTo>
                  <a:cubicBezTo>
                    <a:pt x="17344" y="532"/>
                    <a:pt x="18046" y="616"/>
                    <a:pt x="18530" y="666"/>
                  </a:cubicBezTo>
                  <a:lnTo>
                    <a:pt x="19098" y="733"/>
                  </a:lnTo>
                  <a:cubicBezTo>
                    <a:pt x="19165" y="750"/>
                    <a:pt x="19232" y="750"/>
                    <a:pt x="19282" y="750"/>
                  </a:cubicBezTo>
                  <a:cubicBezTo>
                    <a:pt x="19232" y="716"/>
                    <a:pt x="19165" y="716"/>
                    <a:pt x="19098" y="699"/>
                  </a:cubicBezTo>
                  <a:cubicBezTo>
                    <a:pt x="18948" y="683"/>
                    <a:pt x="18764" y="649"/>
                    <a:pt x="18547" y="599"/>
                  </a:cubicBezTo>
                  <a:cubicBezTo>
                    <a:pt x="18062" y="516"/>
                    <a:pt x="17360" y="432"/>
                    <a:pt x="16475" y="332"/>
                  </a:cubicBezTo>
                  <a:cubicBezTo>
                    <a:pt x="14470" y="111"/>
                    <a:pt x="12455" y="0"/>
                    <a:pt x="104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2" name="Google Shape;3142;p57"/>
            <p:cNvSpPr/>
            <p:nvPr/>
          </p:nvSpPr>
          <p:spPr>
            <a:xfrm>
              <a:off x="3965395" y="1236695"/>
              <a:ext cx="1058773" cy="147094"/>
            </a:xfrm>
            <a:custGeom>
              <a:avLst/>
              <a:gdLst/>
              <a:ahLst/>
              <a:cxnLst/>
              <a:rect l="l" t="t" r="r" b="b"/>
              <a:pathLst>
                <a:path w="33017" h="4587" extrusionOk="0">
                  <a:moveTo>
                    <a:pt x="0" y="0"/>
                  </a:moveTo>
                  <a:cubicBezTo>
                    <a:pt x="468" y="67"/>
                    <a:pt x="919" y="234"/>
                    <a:pt x="1337" y="501"/>
                  </a:cubicBezTo>
                  <a:cubicBezTo>
                    <a:pt x="1805" y="802"/>
                    <a:pt x="2239" y="1153"/>
                    <a:pt x="2640" y="1554"/>
                  </a:cubicBezTo>
                  <a:cubicBezTo>
                    <a:pt x="3158" y="2089"/>
                    <a:pt x="3726" y="2590"/>
                    <a:pt x="4328" y="3041"/>
                  </a:cubicBezTo>
                  <a:cubicBezTo>
                    <a:pt x="5769" y="4052"/>
                    <a:pt x="7488" y="4586"/>
                    <a:pt x="9238" y="4586"/>
                  </a:cubicBezTo>
                  <a:cubicBezTo>
                    <a:pt x="9456" y="4586"/>
                    <a:pt x="9674" y="4578"/>
                    <a:pt x="9891" y="4562"/>
                  </a:cubicBezTo>
                  <a:cubicBezTo>
                    <a:pt x="10460" y="4528"/>
                    <a:pt x="11028" y="4428"/>
                    <a:pt x="11579" y="4278"/>
                  </a:cubicBezTo>
                  <a:cubicBezTo>
                    <a:pt x="11863" y="4194"/>
                    <a:pt x="12130" y="4110"/>
                    <a:pt x="12414" y="3994"/>
                  </a:cubicBezTo>
                  <a:cubicBezTo>
                    <a:pt x="12682" y="3877"/>
                    <a:pt x="12949" y="3760"/>
                    <a:pt x="13217" y="3609"/>
                  </a:cubicBezTo>
                  <a:cubicBezTo>
                    <a:pt x="14286" y="3041"/>
                    <a:pt x="15255" y="2256"/>
                    <a:pt x="16408" y="1738"/>
                  </a:cubicBezTo>
                  <a:cubicBezTo>
                    <a:pt x="17041" y="1441"/>
                    <a:pt x="17729" y="1292"/>
                    <a:pt x="18422" y="1292"/>
                  </a:cubicBezTo>
                  <a:cubicBezTo>
                    <a:pt x="18936" y="1292"/>
                    <a:pt x="19452" y="1374"/>
                    <a:pt x="19950" y="1537"/>
                  </a:cubicBezTo>
                  <a:cubicBezTo>
                    <a:pt x="21086" y="1888"/>
                    <a:pt x="22089" y="2473"/>
                    <a:pt x="23058" y="2991"/>
                  </a:cubicBezTo>
                  <a:cubicBezTo>
                    <a:pt x="24027" y="3509"/>
                    <a:pt x="24963" y="3994"/>
                    <a:pt x="25915" y="4244"/>
                  </a:cubicBezTo>
                  <a:cubicBezTo>
                    <a:pt x="26387" y="4387"/>
                    <a:pt x="26879" y="4458"/>
                    <a:pt x="27369" y="4458"/>
                  </a:cubicBezTo>
                  <a:cubicBezTo>
                    <a:pt x="27797" y="4458"/>
                    <a:pt x="28225" y="4403"/>
                    <a:pt x="28639" y="4294"/>
                  </a:cubicBezTo>
                  <a:cubicBezTo>
                    <a:pt x="29374" y="4094"/>
                    <a:pt x="30059" y="3760"/>
                    <a:pt x="30677" y="3325"/>
                  </a:cubicBezTo>
                  <a:cubicBezTo>
                    <a:pt x="31145" y="3008"/>
                    <a:pt x="31579" y="2640"/>
                    <a:pt x="31997" y="2256"/>
                  </a:cubicBezTo>
                  <a:cubicBezTo>
                    <a:pt x="32348" y="1938"/>
                    <a:pt x="32598" y="1688"/>
                    <a:pt x="32766" y="1504"/>
                  </a:cubicBezTo>
                  <a:cubicBezTo>
                    <a:pt x="32849" y="1420"/>
                    <a:pt x="32899" y="1354"/>
                    <a:pt x="32949" y="1303"/>
                  </a:cubicBezTo>
                  <a:cubicBezTo>
                    <a:pt x="32983" y="1287"/>
                    <a:pt x="32999" y="1253"/>
                    <a:pt x="33016" y="1237"/>
                  </a:cubicBezTo>
                  <a:lnTo>
                    <a:pt x="33016" y="1237"/>
                  </a:lnTo>
                  <a:cubicBezTo>
                    <a:pt x="32983" y="1253"/>
                    <a:pt x="32966" y="1270"/>
                    <a:pt x="32949" y="1287"/>
                  </a:cubicBezTo>
                  <a:lnTo>
                    <a:pt x="32732" y="1487"/>
                  </a:lnTo>
                  <a:cubicBezTo>
                    <a:pt x="32565" y="1654"/>
                    <a:pt x="32298" y="1905"/>
                    <a:pt x="31947" y="2206"/>
                  </a:cubicBezTo>
                  <a:cubicBezTo>
                    <a:pt x="31529" y="2573"/>
                    <a:pt x="31078" y="2924"/>
                    <a:pt x="30610" y="3242"/>
                  </a:cubicBezTo>
                  <a:cubicBezTo>
                    <a:pt x="30009" y="3659"/>
                    <a:pt x="29324" y="3977"/>
                    <a:pt x="28605" y="4177"/>
                  </a:cubicBezTo>
                  <a:cubicBezTo>
                    <a:pt x="28217" y="4274"/>
                    <a:pt x="27819" y="4321"/>
                    <a:pt x="27421" y="4321"/>
                  </a:cubicBezTo>
                  <a:cubicBezTo>
                    <a:pt x="26929" y="4321"/>
                    <a:pt x="26437" y="4249"/>
                    <a:pt x="25965" y="4110"/>
                  </a:cubicBezTo>
                  <a:cubicBezTo>
                    <a:pt x="25029" y="3860"/>
                    <a:pt x="24094" y="3375"/>
                    <a:pt x="23125" y="2841"/>
                  </a:cubicBezTo>
                  <a:cubicBezTo>
                    <a:pt x="22172" y="2339"/>
                    <a:pt x="21170" y="1721"/>
                    <a:pt x="20000" y="1370"/>
                  </a:cubicBezTo>
                  <a:cubicBezTo>
                    <a:pt x="19485" y="1198"/>
                    <a:pt x="18948" y="1112"/>
                    <a:pt x="18411" y="1112"/>
                  </a:cubicBezTo>
                  <a:cubicBezTo>
                    <a:pt x="17696" y="1112"/>
                    <a:pt x="16983" y="1265"/>
                    <a:pt x="16324" y="1571"/>
                  </a:cubicBezTo>
                  <a:cubicBezTo>
                    <a:pt x="15155" y="2105"/>
                    <a:pt x="14186" y="2891"/>
                    <a:pt x="13133" y="3459"/>
                  </a:cubicBezTo>
                  <a:cubicBezTo>
                    <a:pt x="12882" y="3609"/>
                    <a:pt x="12598" y="3709"/>
                    <a:pt x="12348" y="3843"/>
                  </a:cubicBezTo>
                  <a:cubicBezTo>
                    <a:pt x="12080" y="3943"/>
                    <a:pt x="11796" y="4027"/>
                    <a:pt x="11529" y="4110"/>
                  </a:cubicBezTo>
                  <a:cubicBezTo>
                    <a:pt x="10994" y="4261"/>
                    <a:pt x="10443" y="4361"/>
                    <a:pt x="9891" y="4411"/>
                  </a:cubicBezTo>
                  <a:cubicBezTo>
                    <a:pt x="9670" y="4428"/>
                    <a:pt x="9449" y="4437"/>
                    <a:pt x="9228" y="4437"/>
                  </a:cubicBezTo>
                  <a:cubicBezTo>
                    <a:pt x="7502" y="4437"/>
                    <a:pt x="5817" y="3919"/>
                    <a:pt x="4394" y="2941"/>
                  </a:cubicBezTo>
                  <a:cubicBezTo>
                    <a:pt x="3793" y="2490"/>
                    <a:pt x="3225" y="2005"/>
                    <a:pt x="2707" y="1487"/>
                  </a:cubicBezTo>
                  <a:cubicBezTo>
                    <a:pt x="2289" y="1086"/>
                    <a:pt x="1855" y="735"/>
                    <a:pt x="1370" y="435"/>
                  </a:cubicBezTo>
                  <a:cubicBezTo>
                    <a:pt x="1053" y="251"/>
                    <a:pt x="718" y="117"/>
                    <a:pt x="368" y="34"/>
                  </a:cubicBezTo>
                  <a:cubicBezTo>
                    <a:pt x="251" y="17"/>
                    <a:pt x="117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3" name="Google Shape;3143;p57"/>
            <p:cNvSpPr/>
            <p:nvPr/>
          </p:nvSpPr>
          <p:spPr>
            <a:xfrm>
              <a:off x="4755153" y="1356691"/>
              <a:ext cx="520840" cy="247593"/>
            </a:xfrm>
            <a:custGeom>
              <a:avLst/>
              <a:gdLst/>
              <a:ahLst/>
              <a:cxnLst/>
              <a:rect l="l" t="t" r="r" b="b"/>
              <a:pathLst>
                <a:path w="16242" h="7721" extrusionOk="0">
                  <a:moveTo>
                    <a:pt x="16224" y="1"/>
                  </a:moveTo>
                  <a:cubicBezTo>
                    <a:pt x="16208" y="1"/>
                    <a:pt x="16208" y="285"/>
                    <a:pt x="16108" y="803"/>
                  </a:cubicBezTo>
                  <a:cubicBezTo>
                    <a:pt x="15957" y="1521"/>
                    <a:pt x="15656" y="2206"/>
                    <a:pt x="15239" y="2808"/>
                  </a:cubicBezTo>
                  <a:cubicBezTo>
                    <a:pt x="14265" y="4188"/>
                    <a:pt x="12660" y="5016"/>
                    <a:pt x="10960" y="5016"/>
                  </a:cubicBezTo>
                  <a:cubicBezTo>
                    <a:pt x="10911" y="5016"/>
                    <a:pt x="10861" y="5015"/>
                    <a:pt x="10811" y="5013"/>
                  </a:cubicBezTo>
                  <a:cubicBezTo>
                    <a:pt x="10126" y="4963"/>
                    <a:pt x="9458" y="4846"/>
                    <a:pt x="8789" y="4646"/>
                  </a:cubicBezTo>
                  <a:cubicBezTo>
                    <a:pt x="8104" y="4445"/>
                    <a:pt x="7436" y="4228"/>
                    <a:pt x="6767" y="4094"/>
                  </a:cubicBezTo>
                  <a:cubicBezTo>
                    <a:pt x="6365" y="4010"/>
                    <a:pt x="5950" y="3965"/>
                    <a:pt x="5534" y="3965"/>
                  </a:cubicBezTo>
                  <a:cubicBezTo>
                    <a:pt x="5293" y="3965"/>
                    <a:pt x="5052" y="3980"/>
                    <a:pt x="4813" y="4011"/>
                  </a:cubicBezTo>
                  <a:cubicBezTo>
                    <a:pt x="3710" y="4161"/>
                    <a:pt x="2657" y="4612"/>
                    <a:pt x="1788" y="5297"/>
                  </a:cubicBezTo>
                  <a:cubicBezTo>
                    <a:pt x="1203" y="5765"/>
                    <a:pt x="719" y="6333"/>
                    <a:pt x="335" y="6985"/>
                  </a:cubicBezTo>
                  <a:lnTo>
                    <a:pt x="168" y="7286"/>
                  </a:lnTo>
                  <a:cubicBezTo>
                    <a:pt x="134" y="7369"/>
                    <a:pt x="101" y="7453"/>
                    <a:pt x="84" y="7520"/>
                  </a:cubicBezTo>
                  <a:cubicBezTo>
                    <a:pt x="51" y="7587"/>
                    <a:pt x="17" y="7653"/>
                    <a:pt x="0" y="7720"/>
                  </a:cubicBezTo>
                  <a:cubicBezTo>
                    <a:pt x="51" y="7670"/>
                    <a:pt x="84" y="7603"/>
                    <a:pt x="117" y="7536"/>
                  </a:cubicBezTo>
                  <a:cubicBezTo>
                    <a:pt x="151" y="7470"/>
                    <a:pt x="184" y="7403"/>
                    <a:pt x="218" y="7319"/>
                  </a:cubicBezTo>
                  <a:lnTo>
                    <a:pt x="401" y="7018"/>
                  </a:lnTo>
                  <a:cubicBezTo>
                    <a:pt x="786" y="6384"/>
                    <a:pt x="1287" y="5849"/>
                    <a:pt x="1872" y="5398"/>
                  </a:cubicBezTo>
                  <a:cubicBezTo>
                    <a:pt x="2741" y="4729"/>
                    <a:pt x="3760" y="4312"/>
                    <a:pt x="4829" y="4178"/>
                  </a:cubicBezTo>
                  <a:cubicBezTo>
                    <a:pt x="5046" y="4156"/>
                    <a:pt x="5262" y="4145"/>
                    <a:pt x="5475" y="4145"/>
                  </a:cubicBezTo>
                  <a:cubicBezTo>
                    <a:pt x="5902" y="4145"/>
                    <a:pt x="6322" y="4189"/>
                    <a:pt x="6734" y="4278"/>
                  </a:cubicBezTo>
                  <a:cubicBezTo>
                    <a:pt x="7402" y="4412"/>
                    <a:pt x="8054" y="4612"/>
                    <a:pt x="8739" y="4813"/>
                  </a:cubicBezTo>
                  <a:cubicBezTo>
                    <a:pt x="9424" y="5013"/>
                    <a:pt x="10109" y="5147"/>
                    <a:pt x="10811" y="5181"/>
                  </a:cubicBezTo>
                  <a:cubicBezTo>
                    <a:pt x="10867" y="5182"/>
                    <a:pt x="10924" y="5183"/>
                    <a:pt x="10980" y="5183"/>
                  </a:cubicBezTo>
                  <a:cubicBezTo>
                    <a:pt x="13532" y="5183"/>
                    <a:pt x="15733" y="3337"/>
                    <a:pt x="16174" y="820"/>
                  </a:cubicBezTo>
                  <a:cubicBezTo>
                    <a:pt x="16208" y="619"/>
                    <a:pt x="16224" y="419"/>
                    <a:pt x="16224" y="218"/>
                  </a:cubicBezTo>
                  <a:cubicBezTo>
                    <a:pt x="16241" y="151"/>
                    <a:pt x="16224" y="68"/>
                    <a:pt x="162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4" name="Google Shape;3144;p57"/>
            <p:cNvSpPr/>
            <p:nvPr/>
          </p:nvSpPr>
          <p:spPr>
            <a:xfrm>
              <a:off x="4532252" y="1132219"/>
              <a:ext cx="648373" cy="289249"/>
            </a:xfrm>
            <a:custGeom>
              <a:avLst/>
              <a:gdLst/>
              <a:ahLst/>
              <a:cxnLst/>
              <a:rect l="l" t="t" r="r" b="b"/>
              <a:pathLst>
                <a:path w="20219" h="9020" extrusionOk="0">
                  <a:moveTo>
                    <a:pt x="402" y="0"/>
                  </a:moveTo>
                  <a:lnTo>
                    <a:pt x="402" y="0"/>
                  </a:lnTo>
                  <a:cubicBezTo>
                    <a:pt x="1" y="1153"/>
                    <a:pt x="619" y="2389"/>
                    <a:pt x="1220" y="3442"/>
                  </a:cubicBezTo>
                  <a:cubicBezTo>
                    <a:pt x="1638" y="4194"/>
                    <a:pt x="2056" y="4946"/>
                    <a:pt x="2657" y="5547"/>
                  </a:cubicBezTo>
                  <a:cubicBezTo>
                    <a:pt x="3238" y="6112"/>
                    <a:pt x="4021" y="6552"/>
                    <a:pt x="4841" y="6552"/>
                  </a:cubicBezTo>
                  <a:cubicBezTo>
                    <a:pt x="4870" y="6552"/>
                    <a:pt x="4900" y="6551"/>
                    <a:pt x="4930" y="6550"/>
                  </a:cubicBezTo>
                  <a:cubicBezTo>
                    <a:pt x="6006" y="6518"/>
                    <a:pt x="6959" y="5744"/>
                    <a:pt x="8026" y="5744"/>
                  </a:cubicBezTo>
                  <a:cubicBezTo>
                    <a:pt x="8069" y="5744"/>
                    <a:pt x="8111" y="5745"/>
                    <a:pt x="8154" y="5748"/>
                  </a:cubicBezTo>
                  <a:cubicBezTo>
                    <a:pt x="8923" y="5781"/>
                    <a:pt x="9591" y="6232"/>
                    <a:pt x="10210" y="6667"/>
                  </a:cubicBezTo>
                  <a:cubicBezTo>
                    <a:pt x="11312" y="7402"/>
                    <a:pt x="12432" y="8120"/>
                    <a:pt x="13668" y="8571"/>
                  </a:cubicBezTo>
                  <a:cubicBezTo>
                    <a:pt x="14430" y="8849"/>
                    <a:pt x="15248" y="9019"/>
                    <a:pt x="16057" y="9019"/>
                  </a:cubicBezTo>
                  <a:cubicBezTo>
                    <a:pt x="16562" y="9019"/>
                    <a:pt x="17063" y="8953"/>
                    <a:pt x="17545" y="8805"/>
                  </a:cubicBezTo>
                  <a:cubicBezTo>
                    <a:pt x="18815" y="8421"/>
                    <a:pt x="19917" y="7419"/>
                    <a:pt x="20218" y="6132"/>
                  </a:cubicBezTo>
                  <a:lnTo>
                    <a:pt x="4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5" name="Google Shape;3145;p57"/>
            <p:cNvSpPr/>
            <p:nvPr/>
          </p:nvSpPr>
          <p:spPr>
            <a:xfrm>
              <a:off x="4278822" y="521397"/>
              <a:ext cx="377242" cy="714817"/>
            </a:xfrm>
            <a:custGeom>
              <a:avLst/>
              <a:gdLst/>
              <a:ahLst/>
              <a:cxnLst/>
              <a:rect l="l" t="t" r="r" b="b"/>
              <a:pathLst>
                <a:path w="11764" h="22291" extrusionOk="0">
                  <a:moveTo>
                    <a:pt x="5932" y="0"/>
                  </a:moveTo>
                  <a:lnTo>
                    <a:pt x="1" y="4796"/>
                  </a:lnTo>
                  <a:lnTo>
                    <a:pt x="970" y="18831"/>
                  </a:lnTo>
                  <a:cubicBezTo>
                    <a:pt x="1102" y="20781"/>
                    <a:pt x="2722" y="22290"/>
                    <a:pt x="4665" y="22290"/>
                  </a:cubicBezTo>
                  <a:cubicBezTo>
                    <a:pt x="4687" y="22290"/>
                    <a:pt x="4708" y="22290"/>
                    <a:pt x="4729" y="22289"/>
                  </a:cubicBezTo>
                  <a:cubicBezTo>
                    <a:pt x="6701" y="22273"/>
                    <a:pt x="8321" y="20702"/>
                    <a:pt x="8405" y="18731"/>
                  </a:cubicBezTo>
                  <a:cubicBezTo>
                    <a:pt x="8455" y="17377"/>
                    <a:pt x="8522" y="16174"/>
                    <a:pt x="8522" y="16174"/>
                  </a:cubicBezTo>
                  <a:cubicBezTo>
                    <a:pt x="8522" y="16174"/>
                    <a:pt x="11513" y="15790"/>
                    <a:pt x="11646" y="12732"/>
                  </a:cubicBezTo>
                  <a:cubicBezTo>
                    <a:pt x="11763" y="9675"/>
                    <a:pt x="11446" y="2640"/>
                    <a:pt x="11446" y="2640"/>
                  </a:cubicBezTo>
                  <a:lnTo>
                    <a:pt x="593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6" name="Google Shape;3146;p57"/>
            <p:cNvSpPr/>
            <p:nvPr/>
          </p:nvSpPr>
          <p:spPr>
            <a:xfrm>
              <a:off x="4600844" y="771074"/>
              <a:ext cx="28957" cy="24435"/>
            </a:xfrm>
            <a:custGeom>
              <a:avLst/>
              <a:gdLst/>
              <a:ahLst/>
              <a:cxnLst/>
              <a:rect l="l" t="t" r="r" b="b"/>
              <a:pathLst>
                <a:path w="903" h="762" extrusionOk="0">
                  <a:moveTo>
                    <a:pt x="502" y="0"/>
                  </a:moveTo>
                  <a:cubicBezTo>
                    <a:pt x="167" y="0"/>
                    <a:pt x="0" y="418"/>
                    <a:pt x="251" y="652"/>
                  </a:cubicBezTo>
                  <a:cubicBezTo>
                    <a:pt x="326" y="727"/>
                    <a:pt x="419" y="761"/>
                    <a:pt x="510" y="761"/>
                  </a:cubicBezTo>
                  <a:cubicBezTo>
                    <a:pt x="703" y="761"/>
                    <a:pt x="891" y="611"/>
                    <a:pt x="903" y="385"/>
                  </a:cubicBezTo>
                  <a:cubicBezTo>
                    <a:pt x="886" y="168"/>
                    <a:pt x="719" y="0"/>
                    <a:pt x="5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7" name="Google Shape;3147;p57"/>
            <p:cNvSpPr/>
            <p:nvPr/>
          </p:nvSpPr>
          <p:spPr>
            <a:xfrm>
              <a:off x="4592282" y="742374"/>
              <a:ext cx="49833" cy="15040"/>
            </a:xfrm>
            <a:custGeom>
              <a:avLst/>
              <a:gdLst/>
              <a:ahLst/>
              <a:cxnLst/>
              <a:rect l="l" t="t" r="r" b="b"/>
              <a:pathLst>
                <a:path w="1554" h="469" extrusionOk="0">
                  <a:moveTo>
                    <a:pt x="758" y="1"/>
                  </a:moveTo>
                  <a:cubicBezTo>
                    <a:pt x="558" y="1"/>
                    <a:pt x="356" y="60"/>
                    <a:pt x="184" y="177"/>
                  </a:cubicBezTo>
                  <a:cubicBezTo>
                    <a:pt x="50" y="277"/>
                    <a:pt x="0" y="361"/>
                    <a:pt x="33" y="394"/>
                  </a:cubicBezTo>
                  <a:cubicBezTo>
                    <a:pt x="37" y="399"/>
                    <a:pt x="44" y="402"/>
                    <a:pt x="53" y="402"/>
                  </a:cubicBezTo>
                  <a:cubicBezTo>
                    <a:pt x="127" y="402"/>
                    <a:pt x="381" y="257"/>
                    <a:pt x="700" y="257"/>
                  </a:cubicBezTo>
                  <a:cubicBezTo>
                    <a:pt x="728" y="257"/>
                    <a:pt x="756" y="258"/>
                    <a:pt x="785" y="261"/>
                  </a:cubicBezTo>
                  <a:cubicBezTo>
                    <a:pt x="1163" y="276"/>
                    <a:pt x="1431" y="468"/>
                    <a:pt x="1516" y="468"/>
                  </a:cubicBezTo>
                  <a:cubicBezTo>
                    <a:pt x="1525" y="468"/>
                    <a:pt x="1532" y="466"/>
                    <a:pt x="1537" y="461"/>
                  </a:cubicBezTo>
                  <a:cubicBezTo>
                    <a:pt x="1554" y="428"/>
                    <a:pt x="1521" y="344"/>
                    <a:pt x="1387" y="227"/>
                  </a:cubicBezTo>
                  <a:cubicBezTo>
                    <a:pt x="1209" y="76"/>
                    <a:pt x="985" y="1"/>
                    <a:pt x="7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8" name="Google Shape;3148;p57"/>
            <p:cNvSpPr/>
            <p:nvPr/>
          </p:nvSpPr>
          <p:spPr>
            <a:xfrm>
              <a:off x="4455097" y="771074"/>
              <a:ext cx="28957" cy="24435"/>
            </a:xfrm>
            <a:custGeom>
              <a:avLst/>
              <a:gdLst/>
              <a:ahLst/>
              <a:cxnLst/>
              <a:rect l="l" t="t" r="r" b="b"/>
              <a:pathLst>
                <a:path w="903" h="762" extrusionOk="0">
                  <a:moveTo>
                    <a:pt x="502" y="0"/>
                  </a:moveTo>
                  <a:cubicBezTo>
                    <a:pt x="168" y="17"/>
                    <a:pt x="1" y="418"/>
                    <a:pt x="251" y="652"/>
                  </a:cubicBezTo>
                  <a:cubicBezTo>
                    <a:pt x="327" y="727"/>
                    <a:pt x="419" y="761"/>
                    <a:pt x="511" y="761"/>
                  </a:cubicBezTo>
                  <a:cubicBezTo>
                    <a:pt x="704" y="761"/>
                    <a:pt x="892" y="611"/>
                    <a:pt x="903" y="385"/>
                  </a:cubicBezTo>
                  <a:cubicBezTo>
                    <a:pt x="903" y="168"/>
                    <a:pt x="719" y="0"/>
                    <a:pt x="5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9" name="Google Shape;3149;p57"/>
            <p:cNvSpPr/>
            <p:nvPr/>
          </p:nvSpPr>
          <p:spPr>
            <a:xfrm>
              <a:off x="4446535" y="745068"/>
              <a:ext cx="49865" cy="15008"/>
            </a:xfrm>
            <a:custGeom>
              <a:avLst/>
              <a:gdLst/>
              <a:ahLst/>
              <a:cxnLst/>
              <a:rect l="l" t="t" r="r" b="b"/>
              <a:pathLst>
                <a:path w="1555" h="468" extrusionOk="0">
                  <a:moveTo>
                    <a:pt x="758" y="0"/>
                  </a:moveTo>
                  <a:cubicBezTo>
                    <a:pt x="558" y="0"/>
                    <a:pt x="356" y="59"/>
                    <a:pt x="184" y="177"/>
                  </a:cubicBezTo>
                  <a:cubicBezTo>
                    <a:pt x="50" y="277"/>
                    <a:pt x="0" y="377"/>
                    <a:pt x="34" y="394"/>
                  </a:cubicBezTo>
                  <a:cubicBezTo>
                    <a:pt x="37" y="399"/>
                    <a:pt x="45" y="402"/>
                    <a:pt x="55" y="402"/>
                  </a:cubicBezTo>
                  <a:cubicBezTo>
                    <a:pt x="135" y="402"/>
                    <a:pt x="404" y="259"/>
                    <a:pt x="738" y="259"/>
                  </a:cubicBezTo>
                  <a:cubicBezTo>
                    <a:pt x="754" y="259"/>
                    <a:pt x="770" y="259"/>
                    <a:pt x="786" y="260"/>
                  </a:cubicBezTo>
                  <a:cubicBezTo>
                    <a:pt x="1163" y="275"/>
                    <a:pt x="1431" y="468"/>
                    <a:pt x="1517" y="468"/>
                  </a:cubicBezTo>
                  <a:cubicBezTo>
                    <a:pt x="1526" y="468"/>
                    <a:pt x="1533" y="465"/>
                    <a:pt x="1538" y="461"/>
                  </a:cubicBezTo>
                  <a:cubicBezTo>
                    <a:pt x="1554" y="444"/>
                    <a:pt x="1521" y="344"/>
                    <a:pt x="1387" y="227"/>
                  </a:cubicBezTo>
                  <a:cubicBezTo>
                    <a:pt x="1210" y="76"/>
                    <a:pt x="985" y="0"/>
                    <a:pt x="7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0" name="Google Shape;3150;p57"/>
            <p:cNvSpPr/>
            <p:nvPr/>
          </p:nvSpPr>
          <p:spPr>
            <a:xfrm>
              <a:off x="4539210" y="755009"/>
              <a:ext cx="40245" cy="119195"/>
            </a:xfrm>
            <a:custGeom>
              <a:avLst/>
              <a:gdLst/>
              <a:ahLst/>
              <a:cxnLst/>
              <a:rect l="l" t="t" r="r" b="b"/>
              <a:pathLst>
                <a:path w="1255" h="3717" extrusionOk="0">
                  <a:moveTo>
                    <a:pt x="52" y="0"/>
                  </a:moveTo>
                  <a:cubicBezTo>
                    <a:pt x="52" y="0"/>
                    <a:pt x="51" y="0"/>
                    <a:pt x="51" y="0"/>
                  </a:cubicBezTo>
                  <a:cubicBezTo>
                    <a:pt x="1" y="17"/>
                    <a:pt x="302" y="1036"/>
                    <a:pt x="719" y="2273"/>
                  </a:cubicBezTo>
                  <a:cubicBezTo>
                    <a:pt x="820" y="2573"/>
                    <a:pt x="920" y="2857"/>
                    <a:pt x="1020" y="3141"/>
                  </a:cubicBezTo>
                  <a:cubicBezTo>
                    <a:pt x="1070" y="3242"/>
                    <a:pt x="1087" y="3359"/>
                    <a:pt x="1087" y="3476"/>
                  </a:cubicBezTo>
                  <a:cubicBezTo>
                    <a:pt x="1070" y="3542"/>
                    <a:pt x="970" y="3559"/>
                    <a:pt x="853" y="3576"/>
                  </a:cubicBezTo>
                  <a:cubicBezTo>
                    <a:pt x="636" y="3576"/>
                    <a:pt x="402" y="3609"/>
                    <a:pt x="185" y="3676"/>
                  </a:cubicBezTo>
                  <a:cubicBezTo>
                    <a:pt x="356" y="3701"/>
                    <a:pt x="518" y="3716"/>
                    <a:pt x="685" y="3716"/>
                  </a:cubicBezTo>
                  <a:cubicBezTo>
                    <a:pt x="746" y="3716"/>
                    <a:pt x="807" y="3714"/>
                    <a:pt x="870" y="3710"/>
                  </a:cubicBezTo>
                  <a:cubicBezTo>
                    <a:pt x="920" y="3710"/>
                    <a:pt x="987" y="3693"/>
                    <a:pt x="1037" y="3676"/>
                  </a:cubicBezTo>
                  <a:cubicBezTo>
                    <a:pt x="1120" y="3659"/>
                    <a:pt x="1187" y="3593"/>
                    <a:pt x="1221" y="3526"/>
                  </a:cubicBezTo>
                  <a:cubicBezTo>
                    <a:pt x="1254" y="3375"/>
                    <a:pt x="1237" y="3225"/>
                    <a:pt x="1171" y="3075"/>
                  </a:cubicBezTo>
                  <a:cubicBezTo>
                    <a:pt x="1087" y="2807"/>
                    <a:pt x="987" y="2506"/>
                    <a:pt x="886" y="2206"/>
                  </a:cubicBezTo>
                  <a:cubicBezTo>
                    <a:pt x="472" y="980"/>
                    <a:pt x="107" y="0"/>
                    <a:pt x="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1" name="Google Shape;3151;p57"/>
            <p:cNvSpPr/>
            <p:nvPr/>
          </p:nvSpPr>
          <p:spPr>
            <a:xfrm>
              <a:off x="4494220" y="884754"/>
              <a:ext cx="71831" cy="39315"/>
            </a:xfrm>
            <a:custGeom>
              <a:avLst/>
              <a:gdLst/>
              <a:ahLst/>
              <a:cxnLst/>
              <a:rect l="l" t="t" r="r" b="b"/>
              <a:pathLst>
                <a:path w="2240" h="1226" extrusionOk="0">
                  <a:moveTo>
                    <a:pt x="182" y="0"/>
                  </a:moveTo>
                  <a:cubicBezTo>
                    <a:pt x="178" y="0"/>
                    <a:pt x="200" y="15"/>
                    <a:pt x="251" y="48"/>
                  </a:cubicBezTo>
                  <a:cubicBezTo>
                    <a:pt x="251" y="48"/>
                    <a:pt x="0" y="783"/>
                    <a:pt x="886" y="1134"/>
                  </a:cubicBezTo>
                  <a:cubicBezTo>
                    <a:pt x="1044" y="1199"/>
                    <a:pt x="1191" y="1226"/>
                    <a:pt x="1324" y="1226"/>
                  </a:cubicBezTo>
                  <a:cubicBezTo>
                    <a:pt x="1907" y="1226"/>
                    <a:pt x="2239" y="716"/>
                    <a:pt x="2239" y="716"/>
                  </a:cubicBezTo>
                  <a:lnTo>
                    <a:pt x="2239" y="716"/>
                  </a:lnTo>
                  <a:cubicBezTo>
                    <a:pt x="2232" y="716"/>
                    <a:pt x="2225" y="716"/>
                    <a:pt x="2217" y="716"/>
                  </a:cubicBezTo>
                  <a:cubicBezTo>
                    <a:pt x="1481" y="716"/>
                    <a:pt x="209" y="0"/>
                    <a:pt x="1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2" name="Google Shape;3152;p57"/>
            <p:cNvSpPr/>
            <p:nvPr/>
          </p:nvSpPr>
          <p:spPr>
            <a:xfrm>
              <a:off x="4425082" y="998786"/>
              <a:ext cx="127019" cy="65738"/>
            </a:xfrm>
            <a:custGeom>
              <a:avLst/>
              <a:gdLst/>
              <a:ahLst/>
              <a:cxnLst/>
              <a:rect l="l" t="t" r="r" b="b"/>
              <a:pathLst>
                <a:path w="3961" h="2050" extrusionOk="0">
                  <a:moveTo>
                    <a:pt x="1" y="1"/>
                  </a:moveTo>
                  <a:cubicBezTo>
                    <a:pt x="1" y="1"/>
                    <a:pt x="864" y="2050"/>
                    <a:pt x="3566" y="2050"/>
                  </a:cubicBezTo>
                  <a:cubicBezTo>
                    <a:pt x="3678" y="2050"/>
                    <a:pt x="3793" y="2046"/>
                    <a:pt x="3911" y="2039"/>
                  </a:cubicBezTo>
                  <a:lnTo>
                    <a:pt x="3961" y="1287"/>
                  </a:lnTo>
                  <a:cubicBezTo>
                    <a:pt x="2541" y="1254"/>
                    <a:pt x="1154" y="803"/>
                    <a:pt x="1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3" name="Google Shape;3153;p57"/>
            <p:cNvSpPr/>
            <p:nvPr/>
          </p:nvSpPr>
          <p:spPr>
            <a:xfrm>
              <a:off x="4153984" y="482082"/>
              <a:ext cx="546558" cy="629806"/>
            </a:xfrm>
            <a:custGeom>
              <a:avLst/>
              <a:gdLst/>
              <a:ahLst/>
              <a:cxnLst/>
              <a:rect l="l" t="t" r="r" b="b"/>
              <a:pathLst>
                <a:path w="17044" h="19640" extrusionOk="0">
                  <a:moveTo>
                    <a:pt x="10564" y="0"/>
                  </a:moveTo>
                  <a:cubicBezTo>
                    <a:pt x="9182" y="0"/>
                    <a:pt x="7992" y="621"/>
                    <a:pt x="7070" y="621"/>
                  </a:cubicBezTo>
                  <a:cubicBezTo>
                    <a:pt x="6995" y="621"/>
                    <a:pt x="6922" y="617"/>
                    <a:pt x="6851" y="608"/>
                  </a:cubicBezTo>
                  <a:cubicBezTo>
                    <a:pt x="6728" y="595"/>
                    <a:pt x="6570" y="583"/>
                    <a:pt x="6384" y="583"/>
                  </a:cubicBezTo>
                  <a:cubicBezTo>
                    <a:pt x="4957" y="583"/>
                    <a:pt x="1899" y="1261"/>
                    <a:pt x="569" y="6924"/>
                  </a:cubicBezTo>
                  <a:lnTo>
                    <a:pt x="685" y="9029"/>
                  </a:lnTo>
                  <a:cubicBezTo>
                    <a:pt x="685" y="11686"/>
                    <a:pt x="0" y="18670"/>
                    <a:pt x="4829" y="19639"/>
                  </a:cubicBezTo>
                  <a:lnTo>
                    <a:pt x="4629" y="9998"/>
                  </a:lnTo>
                  <a:cubicBezTo>
                    <a:pt x="4629" y="9998"/>
                    <a:pt x="9307" y="7793"/>
                    <a:pt x="10076" y="3215"/>
                  </a:cubicBezTo>
                  <a:lnTo>
                    <a:pt x="10109" y="3231"/>
                  </a:lnTo>
                  <a:cubicBezTo>
                    <a:pt x="10410" y="3916"/>
                    <a:pt x="10945" y="5403"/>
                    <a:pt x="10627" y="6623"/>
                  </a:cubicBezTo>
                  <a:lnTo>
                    <a:pt x="14988" y="7693"/>
                  </a:lnTo>
                  <a:lnTo>
                    <a:pt x="15506" y="8144"/>
                  </a:lnTo>
                  <a:cubicBezTo>
                    <a:pt x="15506" y="8144"/>
                    <a:pt x="17043" y="4735"/>
                    <a:pt x="14036" y="1644"/>
                  </a:cubicBezTo>
                  <a:cubicBezTo>
                    <a:pt x="12790" y="363"/>
                    <a:pt x="11621" y="0"/>
                    <a:pt x="10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4" name="Google Shape;3154;p57"/>
            <p:cNvSpPr/>
            <p:nvPr/>
          </p:nvSpPr>
          <p:spPr>
            <a:xfrm>
              <a:off x="4231074" y="802853"/>
              <a:ext cx="90655" cy="108003"/>
            </a:xfrm>
            <a:custGeom>
              <a:avLst/>
              <a:gdLst/>
              <a:ahLst/>
              <a:cxnLst/>
              <a:rect l="l" t="t" r="r" b="b"/>
              <a:pathLst>
                <a:path w="2827" h="3368" extrusionOk="0">
                  <a:moveTo>
                    <a:pt x="1943" y="0"/>
                  </a:moveTo>
                  <a:cubicBezTo>
                    <a:pt x="1622" y="0"/>
                    <a:pt x="1291" y="171"/>
                    <a:pt x="1072" y="413"/>
                  </a:cubicBezTo>
                  <a:cubicBezTo>
                    <a:pt x="0" y="1590"/>
                    <a:pt x="906" y="3368"/>
                    <a:pt x="2347" y="3368"/>
                  </a:cubicBezTo>
                  <a:cubicBezTo>
                    <a:pt x="2501" y="3368"/>
                    <a:pt x="2661" y="3347"/>
                    <a:pt x="2826" y="3304"/>
                  </a:cubicBezTo>
                  <a:lnTo>
                    <a:pt x="2358" y="112"/>
                  </a:lnTo>
                  <a:cubicBezTo>
                    <a:pt x="2229" y="35"/>
                    <a:pt x="2087" y="0"/>
                    <a:pt x="194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5" name="Google Shape;3155;p57"/>
            <p:cNvSpPr/>
            <p:nvPr/>
          </p:nvSpPr>
          <p:spPr>
            <a:xfrm>
              <a:off x="4040914" y="1420986"/>
              <a:ext cx="443686" cy="153828"/>
            </a:xfrm>
            <a:custGeom>
              <a:avLst/>
              <a:gdLst/>
              <a:ahLst/>
              <a:cxnLst/>
              <a:rect l="l" t="t" r="r" b="b"/>
              <a:pathLst>
                <a:path w="13836" h="4797" extrusionOk="0">
                  <a:moveTo>
                    <a:pt x="1" y="1"/>
                  </a:moveTo>
                  <a:lnTo>
                    <a:pt x="11914" y="4796"/>
                  </a:lnTo>
                  <a:lnTo>
                    <a:pt x="12332" y="4780"/>
                  </a:lnTo>
                  <a:lnTo>
                    <a:pt x="13836" y="214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>
                <a:alpha val="320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6" name="Google Shape;3156;p57"/>
            <p:cNvSpPr/>
            <p:nvPr/>
          </p:nvSpPr>
          <p:spPr>
            <a:xfrm>
              <a:off x="4270260" y="831554"/>
              <a:ext cx="33254" cy="48518"/>
            </a:xfrm>
            <a:custGeom>
              <a:avLst/>
              <a:gdLst/>
              <a:ahLst/>
              <a:cxnLst/>
              <a:rect l="l" t="t" r="r" b="b"/>
              <a:pathLst>
                <a:path w="1037" h="1513" extrusionOk="0">
                  <a:moveTo>
                    <a:pt x="619" y="0"/>
                  </a:moveTo>
                  <a:cubicBezTo>
                    <a:pt x="560" y="0"/>
                    <a:pt x="454" y="27"/>
                    <a:pt x="334" y="103"/>
                  </a:cubicBezTo>
                  <a:cubicBezTo>
                    <a:pt x="217" y="186"/>
                    <a:pt x="117" y="287"/>
                    <a:pt x="67" y="420"/>
                  </a:cubicBezTo>
                  <a:cubicBezTo>
                    <a:pt x="0" y="571"/>
                    <a:pt x="0" y="754"/>
                    <a:pt x="50" y="905"/>
                  </a:cubicBezTo>
                  <a:cubicBezTo>
                    <a:pt x="151" y="1189"/>
                    <a:pt x="401" y="1406"/>
                    <a:pt x="685" y="1473"/>
                  </a:cubicBezTo>
                  <a:cubicBezTo>
                    <a:pt x="784" y="1503"/>
                    <a:pt x="865" y="1513"/>
                    <a:pt x="924" y="1513"/>
                  </a:cubicBezTo>
                  <a:cubicBezTo>
                    <a:pt x="996" y="1513"/>
                    <a:pt x="1036" y="1499"/>
                    <a:pt x="1036" y="1490"/>
                  </a:cubicBezTo>
                  <a:cubicBezTo>
                    <a:pt x="1036" y="1456"/>
                    <a:pt x="919" y="1439"/>
                    <a:pt x="735" y="1356"/>
                  </a:cubicBezTo>
                  <a:cubicBezTo>
                    <a:pt x="501" y="1272"/>
                    <a:pt x="318" y="1089"/>
                    <a:pt x="217" y="855"/>
                  </a:cubicBezTo>
                  <a:cubicBezTo>
                    <a:pt x="134" y="621"/>
                    <a:pt x="217" y="370"/>
                    <a:pt x="401" y="203"/>
                  </a:cubicBezTo>
                  <a:cubicBezTo>
                    <a:pt x="552" y="86"/>
                    <a:pt x="669" y="36"/>
                    <a:pt x="669" y="19"/>
                  </a:cubicBezTo>
                  <a:cubicBezTo>
                    <a:pt x="669" y="8"/>
                    <a:pt x="650" y="0"/>
                    <a:pt x="619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7" name="Google Shape;3157;p57"/>
            <p:cNvSpPr/>
            <p:nvPr/>
          </p:nvSpPr>
          <p:spPr>
            <a:xfrm>
              <a:off x="4277924" y="898607"/>
              <a:ext cx="30400" cy="21998"/>
            </a:xfrm>
            <a:custGeom>
              <a:avLst/>
              <a:gdLst/>
              <a:ahLst/>
              <a:cxnLst/>
              <a:rect l="l" t="t" r="r" b="b"/>
              <a:pathLst>
                <a:path w="948" h="686" extrusionOk="0">
                  <a:moveTo>
                    <a:pt x="396" y="0"/>
                  </a:moveTo>
                  <a:cubicBezTo>
                    <a:pt x="1" y="99"/>
                    <a:pt x="76" y="685"/>
                    <a:pt x="479" y="685"/>
                  </a:cubicBezTo>
                  <a:cubicBezTo>
                    <a:pt x="485" y="685"/>
                    <a:pt x="491" y="685"/>
                    <a:pt x="496" y="685"/>
                  </a:cubicBezTo>
                  <a:cubicBezTo>
                    <a:pt x="914" y="668"/>
                    <a:pt x="948" y="67"/>
                    <a:pt x="5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8" name="Google Shape;3158;p57"/>
            <p:cNvSpPr/>
            <p:nvPr/>
          </p:nvSpPr>
          <p:spPr>
            <a:xfrm>
              <a:off x="4332952" y="1453150"/>
              <a:ext cx="243264" cy="161300"/>
            </a:xfrm>
            <a:custGeom>
              <a:avLst/>
              <a:gdLst/>
              <a:ahLst/>
              <a:cxnLst/>
              <a:rect l="l" t="t" r="r" b="b"/>
              <a:pathLst>
                <a:path w="7586" h="5030" extrusionOk="0">
                  <a:moveTo>
                    <a:pt x="7586" y="0"/>
                  </a:moveTo>
                  <a:cubicBezTo>
                    <a:pt x="7586" y="0"/>
                    <a:pt x="134" y="1571"/>
                    <a:pt x="0" y="4980"/>
                  </a:cubicBezTo>
                  <a:lnTo>
                    <a:pt x="7586" y="5030"/>
                  </a:lnTo>
                  <a:lnTo>
                    <a:pt x="758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9" name="Google Shape;3159;p57"/>
            <p:cNvSpPr/>
            <p:nvPr/>
          </p:nvSpPr>
          <p:spPr>
            <a:xfrm>
              <a:off x="4550466" y="1094700"/>
              <a:ext cx="654786" cy="316250"/>
            </a:xfrm>
            <a:custGeom>
              <a:avLst/>
              <a:gdLst/>
              <a:ahLst/>
              <a:cxnLst/>
              <a:rect l="l" t="t" r="r" b="b"/>
              <a:pathLst>
                <a:path w="20419" h="9862" extrusionOk="0">
                  <a:moveTo>
                    <a:pt x="302" y="0"/>
                  </a:moveTo>
                  <a:lnTo>
                    <a:pt x="1" y="318"/>
                  </a:lnTo>
                  <a:cubicBezTo>
                    <a:pt x="268" y="3526"/>
                    <a:pt x="2925" y="5999"/>
                    <a:pt x="6133" y="6049"/>
                  </a:cubicBezTo>
                  <a:cubicBezTo>
                    <a:pt x="6169" y="6049"/>
                    <a:pt x="6206" y="6050"/>
                    <a:pt x="6243" y="6050"/>
                  </a:cubicBezTo>
                  <a:cubicBezTo>
                    <a:pt x="6790" y="6050"/>
                    <a:pt x="7348" y="5992"/>
                    <a:pt x="7895" y="5992"/>
                  </a:cubicBezTo>
                  <a:cubicBezTo>
                    <a:pt x="8416" y="5992"/>
                    <a:pt x="8927" y="6044"/>
                    <a:pt x="9408" y="6249"/>
                  </a:cubicBezTo>
                  <a:cubicBezTo>
                    <a:pt x="10277" y="6650"/>
                    <a:pt x="10845" y="7486"/>
                    <a:pt x="11530" y="8154"/>
                  </a:cubicBezTo>
                  <a:cubicBezTo>
                    <a:pt x="12715" y="9268"/>
                    <a:pt x="14270" y="9861"/>
                    <a:pt x="15855" y="9861"/>
                  </a:cubicBezTo>
                  <a:cubicBezTo>
                    <a:pt x="16505" y="9861"/>
                    <a:pt x="17159" y="9762"/>
                    <a:pt x="17795" y="9558"/>
                  </a:cubicBezTo>
                  <a:cubicBezTo>
                    <a:pt x="18698" y="9257"/>
                    <a:pt x="20118" y="8605"/>
                    <a:pt x="20285" y="7670"/>
                  </a:cubicBezTo>
                  <a:cubicBezTo>
                    <a:pt x="20419" y="6951"/>
                    <a:pt x="19550" y="6233"/>
                    <a:pt x="19032" y="5731"/>
                  </a:cubicBezTo>
                  <a:cubicBezTo>
                    <a:pt x="18514" y="5213"/>
                    <a:pt x="17846" y="4896"/>
                    <a:pt x="17194" y="4579"/>
                  </a:cubicBezTo>
                  <a:cubicBezTo>
                    <a:pt x="11864" y="2106"/>
                    <a:pt x="6166" y="301"/>
                    <a:pt x="3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0" name="Google Shape;3160;p57"/>
            <p:cNvSpPr/>
            <p:nvPr/>
          </p:nvSpPr>
          <p:spPr>
            <a:xfrm>
              <a:off x="4349018" y="1554163"/>
              <a:ext cx="381988" cy="224152"/>
            </a:xfrm>
            <a:custGeom>
              <a:avLst/>
              <a:gdLst/>
              <a:ahLst/>
              <a:cxnLst/>
              <a:rect l="l" t="t" r="r" b="b"/>
              <a:pathLst>
                <a:path w="11912" h="6990" extrusionOk="0">
                  <a:moveTo>
                    <a:pt x="9201" y="0"/>
                  </a:moveTo>
                  <a:cubicBezTo>
                    <a:pt x="9084" y="0"/>
                    <a:pt x="8962" y="38"/>
                    <a:pt x="8856" y="125"/>
                  </a:cubicBezTo>
                  <a:cubicBezTo>
                    <a:pt x="8421" y="409"/>
                    <a:pt x="7937" y="643"/>
                    <a:pt x="7436" y="794"/>
                  </a:cubicBezTo>
                  <a:cubicBezTo>
                    <a:pt x="7051" y="944"/>
                    <a:pt x="6634" y="1011"/>
                    <a:pt x="6216" y="1028"/>
                  </a:cubicBezTo>
                  <a:cubicBezTo>
                    <a:pt x="5848" y="1028"/>
                    <a:pt x="5531" y="1028"/>
                    <a:pt x="5247" y="1011"/>
                  </a:cubicBezTo>
                  <a:cubicBezTo>
                    <a:pt x="5247" y="1011"/>
                    <a:pt x="3576" y="944"/>
                    <a:pt x="2774" y="510"/>
                  </a:cubicBezTo>
                  <a:lnTo>
                    <a:pt x="0" y="4737"/>
                  </a:lnTo>
                  <a:lnTo>
                    <a:pt x="1905" y="6274"/>
                  </a:lnTo>
                  <a:cubicBezTo>
                    <a:pt x="1905" y="6274"/>
                    <a:pt x="2585" y="6990"/>
                    <a:pt x="3613" y="6990"/>
                  </a:cubicBezTo>
                  <a:cubicBezTo>
                    <a:pt x="3801" y="6990"/>
                    <a:pt x="4001" y="6966"/>
                    <a:pt x="4211" y="6909"/>
                  </a:cubicBezTo>
                  <a:cubicBezTo>
                    <a:pt x="5564" y="6541"/>
                    <a:pt x="7235" y="5238"/>
                    <a:pt x="7235" y="5238"/>
                  </a:cubicBezTo>
                  <a:cubicBezTo>
                    <a:pt x="7267" y="5167"/>
                    <a:pt x="7364" y="5136"/>
                    <a:pt x="7509" y="5136"/>
                  </a:cubicBezTo>
                  <a:cubicBezTo>
                    <a:pt x="8207" y="5136"/>
                    <a:pt x="9996" y="5858"/>
                    <a:pt x="10660" y="6190"/>
                  </a:cubicBezTo>
                  <a:cubicBezTo>
                    <a:pt x="10939" y="6327"/>
                    <a:pt x="11181" y="6387"/>
                    <a:pt x="11374" y="6387"/>
                  </a:cubicBezTo>
                  <a:cubicBezTo>
                    <a:pt x="11725" y="6387"/>
                    <a:pt x="11911" y="6186"/>
                    <a:pt x="11847" y="5873"/>
                  </a:cubicBezTo>
                  <a:cubicBezTo>
                    <a:pt x="11763" y="5539"/>
                    <a:pt x="9357" y="4286"/>
                    <a:pt x="8555" y="3918"/>
                  </a:cubicBezTo>
                  <a:cubicBezTo>
                    <a:pt x="8121" y="3718"/>
                    <a:pt x="7269" y="3350"/>
                    <a:pt x="6817" y="2982"/>
                  </a:cubicBezTo>
                  <a:cubicBezTo>
                    <a:pt x="6450" y="2665"/>
                    <a:pt x="6366" y="2381"/>
                    <a:pt x="7051" y="2197"/>
                  </a:cubicBezTo>
                  <a:cubicBezTo>
                    <a:pt x="8538" y="1796"/>
                    <a:pt x="9558" y="944"/>
                    <a:pt x="9658" y="526"/>
                  </a:cubicBezTo>
                  <a:cubicBezTo>
                    <a:pt x="9741" y="229"/>
                    <a:pt x="9487" y="0"/>
                    <a:pt x="920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1" name="Google Shape;3161;p57"/>
            <p:cNvSpPr/>
            <p:nvPr/>
          </p:nvSpPr>
          <p:spPr>
            <a:xfrm>
              <a:off x="3543162" y="1334725"/>
              <a:ext cx="924827" cy="462606"/>
            </a:xfrm>
            <a:custGeom>
              <a:avLst/>
              <a:gdLst/>
              <a:ahLst/>
              <a:cxnLst/>
              <a:rect l="l" t="t" r="r" b="b"/>
              <a:pathLst>
                <a:path w="28840" h="14426" extrusionOk="0">
                  <a:moveTo>
                    <a:pt x="7286" y="1"/>
                  </a:moveTo>
                  <a:lnTo>
                    <a:pt x="1" y="8021"/>
                  </a:lnTo>
                  <a:cubicBezTo>
                    <a:pt x="1" y="8021"/>
                    <a:pt x="25538" y="14426"/>
                    <a:pt x="26204" y="14426"/>
                  </a:cubicBezTo>
                  <a:cubicBezTo>
                    <a:pt x="26215" y="14426"/>
                    <a:pt x="26219" y="14424"/>
                    <a:pt x="26216" y="14420"/>
                  </a:cubicBezTo>
                  <a:cubicBezTo>
                    <a:pt x="26049" y="14186"/>
                    <a:pt x="28840" y="6400"/>
                    <a:pt x="28840" y="6400"/>
                  </a:cubicBezTo>
                  <a:lnTo>
                    <a:pt x="728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2" name="Google Shape;3162;p57"/>
            <p:cNvSpPr/>
            <p:nvPr/>
          </p:nvSpPr>
          <p:spPr>
            <a:xfrm>
              <a:off x="3928934" y="1384045"/>
              <a:ext cx="434579" cy="129136"/>
            </a:xfrm>
            <a:custGeom>
              <a:avLst/>
              <a:gdLst/>
              <a:ahLst/>
              <a:cxnLst/>
              <a:rect l="l" t="t" r="r" b="b"/>
              <a:pathLst>
                <a:path w="13552" h="4027" extrusionOk="0">
                  <a:moveTo>
                    <a:pt x="1" y="0"/>
                  </a:moveTo>
                  <a:lnTo>
                    <a:pt x="1" y="0"/>
                  </a:lnTo>
                  <a:cubicBezTo>
                    <a:pt x="168" y="84"/>
                    <a:pt x="352" y="134"/>
                    <a:pt x="519" y="184"/>
                  </a:cubicBezTo>
                  <a:lnTo>
                    <a:pt x="1972" y="652"/>
                  </a:lnTo>
                  <a:cubicBezTo>
                    <a:pt x="3192" y="1036"/>
                    <a:pt x="4880" y="1537"/>
                    <a:pt x="6751" y="2105"/>
                  </a:cubicBezTo>
                  <a:cubicBezTo>
                    <a:pt x="8622" y="2657"/>
                    <a:pt x="10310" y="3141"/>
                    <a:pt x="11546" y="3492"/>
                  </a:cubicBezTo>
                  <a:lnTo>
                    <a:pt x="13000" y="3893"/>
                  </a:lnTo>
                  <a:cubicBezTo>
                    <a:pt x="13184" y="3960"/>
                    <a:pt x="13368" y="3993"/>
                    <a:pt x="13551" y="4027"/>
                  </a:cubicBezTo>
                  <a:cubicBezTo>
                    <a:pt x="13384" y="3943"/>
                    <a:pt x="13201" y="3876"/>
                    <a:pt x="13017" y="3843"/>
                  </a:cubicBezTo>
                  <a:lnTo>
                    <a:pt x="11580" y="3375"/>
                  </a:lnTo>
                  <a:cubicBezTo>
                    <a:pt x="10360" y="2991"/>
                    <a:pt x="8673" y="2490"/>
                    <a:pt x="6801" y="1922"/>
                  </a:cubicBezTo>
                  <a:cubicBezTo>
                    <a:pt x="4930" y="1370"/>
                    <a:pt x="3242" y="869"/>
                    <a:pt x="2006" y="535"/>
                  </a:cubicBezTo>
                  <a:cubicBezTo>
                    <a:pt x="1421" y="368"/>
                    <a:pt x="920" y="234"/>
                    <a:pt x="552" y="117"/>
                  </a:cubicBezTo>
                  <a:cubicBezTo>
                    <a:pt x="368" y="67"/>
                    <a:pt x="185" y="17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3" name="Google Shape;3163;p57"/>
            <p:cNvSpPr/>
            <p:nvPr/>
          </p:nvSpPr>
          <p:spPr>
            <a:xfrm>
              <a:off x="3534055" y="1439746"/>
              <a:ext cx="532609" cy="152192"/>
            </a:xfrm>
            <a:custGeom>
              <a:avLst/>
              <a:gdLst/>
              <a:ahLst/>
              <a:cxnLst/>
              <a:rect l="l" t="t" r="r" b="b"/>
              <a:pathLst>
                <a:path w="16609" h="4746" extrusionOk="0">
                  <a:moveTo>
                    <a:pt x="16592" y="1"/>
                  </a:moveTo>
                  <a:lnTo>
                    <a:pt x="16592" y="1"/>
                  </a:lnTo>
                  <a:cubicBezTo>
                    <a:pt x="16559" y="251"/>
                    <a:pt x="16509" y="502"/>
                    <a:pt x="16425" y="736"/>
                  </a:cubicBezTo>
                  <a:cubicBezTo>
                    <a:pt x="16191" y="1388"/>
                    <a:pt x="15774" y="1956"/>
                    <a:pt x="15205" y="2373"/>
                  </a:cubicBezTo>
                  <a:cubicBezTo>
                    <a:pt x="14821" y="2657"/>
                    <a:pt x="14403" y="2891"/>
                    <a:pt x="13952" y="3058"/>
                  </a:cubicBezTo>
                  <a:cubicBezTo>
                    <a:pt x="13434" y="3225"/>
                    <a:pt x="12883" y="3326"/>
                    <a:pt x="12348" y="3326"/>
                  </a:cubicBezTo>
                  <a:cubicBezTo>
                    <a:pt x="12258" y="3330"/>
                    <a:pt x="12167" y="3331"/>
                    <a:pt x="12075" y="3331"/>
                  </a:cubicBezTo>
                  <a:cubicBezTo>
                    <a:pt x="10982" y="3331"/>
                    <a:pt x="9808" y="3065"/>
                    <a:pt x="8606" y="2741"/>
                  </a:cubicBezTo>
                  <a:cubicBezTo>
                    <a:pt x="7302" y="2373"/>
                    <a:pt x="6049" y="2039"/>
                    <a:pt x="4863" y="1972"/>
                  </a:cubicBezTo>
                  <a:cubicBezTo>
                    <a:pt x="4721" y="1964"/>
                    <a:pt x="4580" y="1960"/>
                    <a:pt x="4439" y="1960"/>
                  </a:cubicBezTo>
                  <a:cubicBezTo>
                    <a:pt x="4018" y="1960"/>
                    <a:pt x="3601" y="1997"/>
                    <a:pt x="3175" y="2073"/>
                  </a:cubicBezTo>
                  <a:cubicBezTo>
                    <a:pt x="2707" y="2173"/>
                    <a:pt x="2240" y="2357"/>
                    <a:pt x="1805" y="2591"/>
                  </a:cubicBezTo>
                  <a:cubicBezTo>
                    <a:pt x="1170" y="2908"/>
                    <a:pt x="636" y="3409"/>
                    <a:pt x="285" y="4027"/>
                  </a:cubicBezTo>
                  <a:cubicBezTo>
                    <a:pt x="151" y="4245"/>
                    <a:pt x="51" y="4495"/>
                    <a:pt x="1" y="4746"/>
                  </a:cubicBezTo>
                  <a:cubicBezTo>
                    <a:pt x="101" y="4512"/>
                    <a:pt x="218" y="4278"/>
                    <a:pt x="335" y="4061"/>
                  </a:cubicBezTo>
                  <a:cubicBezTo>
                    <a:pt x="719" y="3476"/>
                    <a:pt x="1237" y="3008"/>
                    <a:pt x="1872" y="2691"/>
                  </a:cubicBezTo>
                  <a:cubicBezTo>
                    <a:pt x="2290" y="2474"/>
                    <a:pt x="2741" y="2323"/>
                    <a:pt x="3209" y="2223"/>
                  </a:cubicBezTo>
                  <a:cubicBezTo>
                    <a:pt x="3589" y="2154"/>
                    <a:pt x="3970" y="2116"/>
                    <a:pt x="4345" y="2116"/>
                  </a:cubicBezTo>
                  <a:cubicBezTo>
                    <a:pt x="4513" y="2116"/>
                    <a:pt x="4681" y="2124"/>
                    <a:pt x="4846" y="2139"/>
                  </a:cubicBezTo>
                  <a:cubicBezTo>
                    <a:pt x="6016" y="2206"/>
                    <a:pt x="7269" y="2557"/>
                    <a:pt x="8572" y="2908"/>
                  </a:cubicBezTo>
                  <a:cubicBezTo>
                    <a:pt x="9775" y="3232"/>
                    <a:pt x="10963" y="3499"/>
                    <a:pt x="12071" y="3499"/>
                  </a:cubicBezTo>
                  <a:cubicBezTo>
                    <a:pt x="12164" y="3499"/>
                    <a:pt x="12256" y="3497"/>
                    <a:pt x="12348" y="3493"/>
                  </a:cubicBezTo>
                  <a:cubicBezTo>
                    <a:pt x="12916" y="3476"/>
                    <a:pt x="13468" y="3376"/>
                    <a:pt x="14002" y="3192"/>
                  </a:cubicBezTo>
                  <a:cubicBezTo>
                    <a:pt x="14470" y="3025"/>
                    <a:pt x="14905" y="2774"/>
                    <a:pt x="15289" y="2474"/>
                  </a:cubicBezTo>
                  <a:cubicBezTo>
                    <a:pt x="15857" y="2039"/>
                    <a:pt x="16275" y="1438"/>
                    <a:pt x="16492" y="753"/>
                  </a:cubicBezTo>
                  <a:cubicBezTo>
                    <a:pt x="16576" y="519"/>
                    <a:pt x="16609" y="251"/>
                    <a:pt x="165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4" name="Google Shape;3164;p57"/>
            <p:cNvSpPr/>
            <p:nvPr/>
          </p:nvSpPr>
          <p:spPr>
            <a:xfrm>
              <a:off x="4164149" y="1619260"/>
              <a:ext cx="277063" cy="133433"/>
            </a:xfrm>
            <a:custGeom>
              <a:avLst/>
              <a:gdLst/>
              <a:ahLst/>
              <a:cxnLst/>
              <a:rect l="l" t="t" r="r" b="b"/>
              <a:pathLst>
                <a:path w="8640" h="4161" extrusionOk="0">
                  <a:moveTo>
                    <a:pt x="8238" y="0"/>
                  </a:moveTo>
                  <a:cubicBezTo>
                    <a:pt x="7887" y="0"/>
                    <a:pt x="7536" y="33"/>
                    <a:pt x="7186" y="67"/>
                  </a:cubicBezTo>
                  <a:cubicBezTo>
                    <a:pt x="6668" y="134"/>
                    <a:pt x="6150" y="234"/>
                    <a:pt x="5632" y="384"/>
                  </a:cubicBezTo>
                  <a:cubicBezTo>
                    <a:pt x="4395" y="735"/>
                    <a:pt x="3209" y="1287"/>
                    <a:pt x="2156" y="2039"/>
                  </a:cubicBezTo>
                  <a:cubicBezTo>
                    <a:pt x="1739" y="2356"/>
                    <a:pt x="1321" y="2690"/>
                    <a:pt x="953" y="3058"/>
                  </a:cubicBezTo>
                  <a:cubicBezTo>
                    <a:pt x="686" y="3308"/>
                    <a:pt x="452" y="3559"/>
                    <a:pt x="235" y="3843"/>
                  </a:cubicBezTo>
                  <a:cubicBezTo>
                    <a:pt x="135" y="3927"/>
                    <a:pt x="68" y="4044"/>
                    <a:pt x="1" y="4160"/>
                  </a:cubicBezTo>
                  <a:cubicBezTo>
                    <a:pt x="2" y="4161"/>
                    <a:pt x="2" y="4161"/>
                    <a:pt x="3" y="4161"/>
                  </a:cubicBezTo>
                  <a:cubicBezTo>
                    <a:pt x="47" y="4161"/>
                    <a:pt x="381" y="3732"/>
                    <a:pt x="1037" y="3141"/>
                  </a:cubicBezTo>
                  <a:cubicBezTo>
                    <a:pt x="1421" y="2807"/>
                    <a:pt x="1822" y="2473"/>
                    <a:pt x="2257" y="2172"/>
                  </a:cubicBezTo>
                  <a:cubicBezTo>
                    <a:pt x="3309" y="1454"/>
                    <a:pt x="4462" y="902"/>
                    <a:pt x="5682" y="535"/>
                  </a:cubicBezTo>
                  <a:cubicBezTo>
                    <a:pt x="6183" y="401"/>
                    <a:pt x="6684" y="284"/>
                    <a:pt x="7202" y="201"/>
                  </a:cubicBezTo>
                  <a:cubicBezTo>
                    <a:pt x="8088" y="67"/>
                    <a:pt x="8639" y="67"/>
                    <a:pt x="8639" y="33"/>
                  </a:cubicBezTo>
                  <a:cubicBezTo>
                    <a:pt x="8506" y="0"/>
                    <a:pt x="8372" y="0"/>
                    <a:pt x="82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5" name="Google Shape;3165;p57"/>
            <p:cNvSpPr/>
            <p:nvPr/>
          </p:nvSpPr>
          <p:spPr>
            <a:xfrm>
              <a:off x="4472253" y="1737108"/>
              <a:ext cx="48775" cy="28668"/>
            </a:xfrm>
            <a:custGeom>
              <a:avLst/>
              <a:gdLst/>
              <a:ahLst/>
              <a:cxnLst/>
              <a:rect l="l" t="t" r="r" b="b"/>
              <a:pathLst>
                <a:path w="1521" h="894" extrusionOk="0">
                  <a:moveTo>
                    <a:pt x="20" y="0"/>
                  </a:moveTo>
                  <a:cubicBezTo>
                    <a:pt x="19" y="0"/>
                    <a:pt x="18" y="1"/>
                    <a:pt x="17" y="1"/>
                  </a:cubicBezTo>
                  <a:cubicBezTo>
                    <a:pt x="0" y="1"/>
                    <a:pt x="0" y="118"/>
                    <a:pt x="84" y="285"/>
                  </a:cubicBezTo>
                  <a:cubicBezTo>
                    <a:pt x="297" y="665"/>
                    <a:pt x="704" y="893"/>
                    <a:pt x="1128" y="893"/>
                  </a:cubicBezTo>
                  <a:cubicBezTo>
                    <a:pt x="1170" y="893"/>
                    <a:pt x="1212" y="891"/>
                    <a:pt x="1253" y="886"/>
                  </a:cubicBezTo>
                  <a:cubicBezTo>
                    <a:pt x="1437" y="853"/>
                    <a:pt x="1521" y="803"/>
                    <a:pt x="1521" y="770"/>
                  </a:cubicBezTo>
                  <a:cubicBezTo>
                    <a:pt x="1518" y="763"/>
                    <a:pt x="1501" y="762"/>
                    <a:pt x="1473" y="762"/>
                  </a:cubicBezTo>
                  <a:cubicBezTo>
                    <a:pt x="1442" y="762"/>
                    <a:pt x="1398" y="764"/>
                    <a:pt x="1344" y="764"/>
                  </a:cubicBezTo>
                  <a:cubicBezTo>
                    <a:pt x="1179" y="764"/>
                    <a:pt x="918" y="746"/>
                    <a:pt x="652" y="602"/>
                  </a:cubicBezTo>
                  <a:cubicBezTo>
                    <a:pt x="226" y="390"/>
                    <a:pt x="73" y="0"/>
                    <a:pt x="20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6" name="Google Shape;3166;p57"/>
            <p:cNvSpPr/>
            <p:nvPr/>
          </p:nvSpPr>
          <p:spPr>
            <a:xfrm>
              <a:off x="4514583" y="1712993"/>
              <a:ext cx="46626" cy="27482"/>
            </a:xfrm>
            <a:custGeom>
              <a:avLst/>
              <a:gdLst/>
              <a:ahLst/>
              <a:cxnLst/>
              <a:rect l="l" t="t" r="r" b="b"/>
              <a:pathLst>
                <a:path w="1454" h="857" extrusionOk="0">
                  <a:moveTo>
                    <a:pt x="20" y="1"/>
                  </a:moveTo>
                  <a:cubicBezTo>
                    <a:pt x="19" y="1"/>
                    <a:pt x="18" y="1"/>
                    <a:pt x="17" y="1"/>
                  </a:cubicBezTo>
                  <a:cubicBezTo>
                    <a:pt x="0" y="1"/>
                    <a:pt x="0" y="118"/>
                    <a:pt x="84" y="268"/>
                  </a:cubicBezTo>
                  <a:cubicBezTo>
                    <a:pt x="286" y="642"/>
                    <a:pt x="678" y="857"/>
                    <a:pt x="1109" y="857"/>
                  </a:cubicBezTo>
                  <a:cubicBezTo>
                    <a:pt x="1141" y="857"/>
                    <a:pt x="1172" y="855"/>
                    <a:pt x="1203" y="853"/>
                  </a:cubicBezTo>
                  <a:cubicBezTo>
                    <a:pt x="1370" y="836"/>
                    <a:pt x="1454" y="786"/>
                    <a:pt x="1454" y="770"/>
                  </a:cubicBezTo>
                  <a:cubicBezTo>
                    <a:pt x="1437" y="720"/>
                    <a:pt x="1053" y="786"/>
                    <a:pt x="635" y="569"/>
                  </a:cubicBezTo>
                  <a:cubicBezTo>
                    <a:pt x="227" y="357"/>
                    <a:pt x="74" y="1"/>
                    <a:pt x="20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67" name="Google Shape;3167;p5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mtClean="0"/>
              <a:t>BENEFITS</a:t>
            </a:r>
            <a:endParaRPr/>
          </a:p>
        </p:txBody>
      </p:sp>
      <p:sp>
        <p:nvSpPr>
          <p:cNvPr id="3168" name="Google Shape;3168;p57"/>
          <p:cNvSpPr txBox="1">
            <a:spLocks noGrp="1"/>
          </p:cNvSpPr>
          <p:nvPr>
            <p:ph type="subTitle" idx="1"/>
          </p:nvPr>
        </p:nvSpPr>
        <p:spPr>
          <a:xfrm>
            <a:off x="1212351" y="3583200"/>
            <a:ext cx="1962364" cy="32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mtClean="0"/>
              <a:t>Itinerary Planner</a:t>
            </a:r>
            <a:endParaRPr/>
          </a:p>
        </p:txBody>
      </p:sp>
      <p:sp>
        <p:nvSpPr>
          <p:cNvPr id="3169" name="Google Shape;3169;p57"/>
          <p:cNvSpPr txBox="1">
            <a:spLocks noGrp="1"/>
          </p:cNvSpPr>
          <p:nvPr>
            <p:ph type="subTitle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mtClean="0"/>
              <a:t>Plan your trip and save it to pdf</a:t>
            </a:r>
            <a:endParaRPr/>
          </a:p>
        </p:txBody>
      </p:sp>
      <p:sp>
        <p:nvSpPr>
          <p:cNvPr id="3170" name="Google Shape;3170;p57"/>
          <p:cNvSpPr txBox="1">
            <a:spLocks noGrp="1"/>
          </p:cNvSpPr>
          <p:nvPr>
            <p:ph type="subTitle" idx="3"/>
          </p:nvPr>
        </p:nvSpPr>
        <p:spPr>
          <a:xfrm>
            <a:off x="3724200" y="3583200"/>
            <a:ext cx="1834118" cy="32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mtClean="0"/>
              <a:t>Bundling Ticket</a:t>
            </a:r>
            <a:endParaRPr/>
          </a:p>
        </p:txBody>
      </p:sp>
      <p:sp>
        <p:nvSpPr>
          <p:cNvPr id="3171" name="Google Shape;3171;p57"/>
          <p:cNvSpPr txBox="1">
            <a:spLocks noGrp="1"/>
          </p:cNvSpPr>
          <p:nvPr>
            <p:ph type="subTitle" idx="4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mtClean="0"/>
              <a:t>Buy ticket and show it using QR code</a:t>
            </a:r>
            <a:endParaRPr/>
          </a:p>
        </p:txBody>
      </p:sp>
      <p:sp>
        <p:nvSpPr>
          <p:cNvPr id="3172" name="Google Shape;3172;p57"/>
          <p:cNvSpPr txBox="1">
            <a:spLocks noGrp="1"/>
          </p:cNvSpPr>
          <p:nvPr>
            <p:ph type="subTitle" idx="5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mtClean="0"/>
              <a:t>Information</a:t>
            </a:r>
            <a:endParaRPr/>
          </a:p>
        </p:txBody>
      </p:sp>
      <p:sp>
        <p:nvSpPr>
          <p:cNvPr id="3173" name="Google Shape;3173;p57"/>
          <p:cNvSpPr txBox="1">
            <a:spLocks noGrp="1"/>
          </p:cNvSpPr>
          <p:nvPr>
            <p:ph type="subTitle" idx="6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mtClean="0"/>
              <a:t>Get information easier in our website  </a:t>
            </a:r>
            <a:endParaRPr/>
          </a:p>
        </p:txBody>
      </p:sp>
      <p:grpSp>
        <p:nvGrpSpPr>
          <p:cNvPr id="3185" name="Google Shape;3185;p57"/>
          <p:cNvGrpSpPr/>
          <p:nvPr/>
        </p:nvGrpSpPr>
        <p:grpSpPr>
          <a:xfrm>
            <a:off x="6766435" y="3081645"/>
            <a:ext cx="260858" cy="271281"/>
            <a:chOff x="4398225" y="1626413"/>
            <a:chExt cx="417975" cy="434675"/>
          </a:xfrm>
        </p:grpSpPr>
        <p:sp>
          <p:nvSpPr>
            <p:cNvPr id="3186" name="Google Shape;3186;p57"/>
            <p:cNvSpPr/>
            <p:nvPr/>
          </p:nvSpPr>
          <p:spPr>
            <a:xfrm>
              <a:off x="4406600" y="1634763"/>
              <a:ext cx="401250" cy="417950"/>
            </a:xfrm>
            <a:custGeom>
              <a:avLst/>
              <a:gdLst/>
              <a:ahLst/>
              <a:cxnLst/>
              <a:rect l="l" t="t" r="r" b="b"/>
              <a:pathLst>
                <a:path w="16050" h="16718" extrusionOk="0">
                  <a:moveTo>
                    <a:pt x="0" y="0"/>
                  </a:moveTo>
                  <a:lnTo>
                    <a:pt x="0" y="16718"/>
                  </a:lnTo>
                  <a:lnTo>
                    <a:pt x="16049" y="16718"/>
                  </a:lnTo>
                  <a:lnTo>
                    <a:pt x="16049" y="0"/>
                  </a:lnTo>
                  <a:close/>
                </a:path>
              </a:pathLst>
            </a:custGeom>
            <a:solidFill>
              <a:schemeClr val="bg2">
                <a:lumMod val="50000"/>
                <a:lumOff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7" name="Google Shape;3187;p57"/>
            <p:cNvSpPr/>
            <p:nvPr/>
          </p:nvSpPr>
          <p:spPr>
            <a:xfrm>
              <a:off x="4398225" y="1626413"/>
              <a:ext cx="417975" cy="434675"/>
            </a:xfrm>
            <a:custGeom>
              <a:avLst/>
              <a:gdLst/>
              <a:ahLst/>
              <a:cxnLst/>
              <a:rect l="l" t="t" r="r" b="b"/>
              <a:pathLst>
                <a:path w="16719" h="17387" extrusionOk="0">
                  <a:moveTo>
                    <a:pt x="16050" y="669"/>
                  </a:moveTo>
                  <a:lnTo>
                    <a:pt x="16050" y="16718"/>
                  </a:lnTo>
                  <a:lnTo>
                    <a:pt x="670" y="16718"/>
                  </a:lnTo>
                  <a:lnTo>
                    <a:pt x="670" y="669"/>
                  </a:lnTo>
                  <a:close/>
                  <a:moveTo>
                    <a:pt x="1" y="0"/>
                  </a:moveTo>
                  <a:lnTo>
                    <a:pt x="1" y="17386"/>
                  </a:lnTo>
                  <a:lnTo>
                    <a:pt x="16718" y="17386"/>
                  </a:lnTo>
                  <a:lnTo>
                    <a:pt x="1671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8" name="Google Shape;3188;p57"/>
            <p:cNvSpPr/>
            <p:nvPr/>
          </p:nvSpPr>
          <p:spPr>
            <a:xfrm>
              <a:off x="4468900" y="1701638"/>
              <a:ext cx="76775" cy="76775"/>
            </a:xfrm>
            <a:custGeom>
              <a:avLst/>
              <a:gdLst/>
              <a:ahLst/>
              <a:cxnLst/>
              <a:rect l="l" t="t" r="r" b="b"/>
              <a:pathLst>
                <a:path w="3071" h="3071" extrusionOk="0">
                  <a:moveTo>
                    <a:pt x="1520" y="0"/>
                  </a:moveTo>
                  <a:cubicBezTo>
                    <a:pt x="669" y="0"/>
                    <a:pt x="1" y="699"/>
                    <a:pt x="1" y="1520"/>
                  </a:cubicBezTo>
                  <a:cubicBezTo>
                    <a:pt x="1" y="2371"/>
                    <a:pt x="669" y="3070"/>
                    <a:pt x="1520" y="3070"/>
                  </a:cubicBezTo>
                  <a:cubicBezTo>
                    <a:pt x="2371" y="3070"/>
                    <a:pt x="3071" y="2371"/>
                    <a:pt x="3071" y="1520"/>
                  </a:cubicBezTo>
                  <a:cubicBezTo>
                    <a:pt x="3071" y="699"/>
                    <a:pt x="2371" y="0"/>
                    <a:pt x="152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9" name="Google Shape;3189;p57"/>
            <p:cNvSpPr/>
            <p:nvPr/>
          </p:nvSpPr>
          <p:spPr>
            <a:xfrm>
              <a:off x="4406600" y="1969113"/>
              <a:ext cx="401250" cy="83600"/>
            </a:xfrm>
            <a:custGeom>
              <a:avLst/>
              <a:gdLst/>
              <a:ahLst/>
              <a:cxnLst/>
              <a:rect l="l" t="t" r="r" b="b"/>
              <a:pathLst>
                <a:path w="16050" h="3344" extrusionOk="0">
                  <a:moveTo>
                    <a:pt x="0" y="0"/>
                  </a:moveTo>
                  <a:lnTo>
                    <a:pt x="0" y="3344"/>
                  </a:lnTo>
                  <a:lnTo>
                    <a:pt x="16049" y="3344"/>
                  </a:lnTo>
                  <a:lnTo>
                    <a:pt x="1604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0" name="Google Shape;3190;p57"/>
            <p:cNvSpPr/>
            <p:nvPr/>
          </p:nvSpPr>
          <p:spPr>
            <a:xfrm>
              <a:off x="4603400" y="1793588"/>
              <a:ext cx="196075" cy="175550"/>
            </a:xfrm>
            <a:custGeom>
              <a:avLst/>
              <a:gdLst/>
              <a:ahLst/>
              <a:cxnLst/>
              <a:rect l="l" t="t" r="r" b="b"/>
              <a:pathLst>
                <a:path w="7843" h="7022" extrusionOk="0">
                  <a:moveTo>
                    <a:pt x="3496" y="0"/>
                  </a:moveTo>
                  <a:lnTo>
                    <a:pt x="1" y="3860"/>
                  </a:lnTo>
                  <a:lnTo>
                    <a:pt x="1824" y="5684"/>
                  </a:lnTo>
                  <a:lnTo>
                    <a:pt x="3162" y="7021"/>
                  </a:lnTo>
                  <a:lnTo>
                    <a:pt x="7843" y="7021"/>
                  </a:lnTo>
                  <a:lnTo>
                    <a:pt x="7843" y="4043"/>
                  </a:lnTo>
                  <a:lnTo>
                    <a:pt x="7508" y="3678"/>
                  </a:lnTo>
                  <a:lnTo>
                    <a:pt x="3496" y="0"/>
                  </a:lnTo>
                  <a:close/>
                </a:path>
              </a:pathLst>
            </a:custGeom>
            <a:solidFill>
              <a:schemeClr val="bg2">
                <a:lumMod val="25000"/>
                <a:lumOff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1" name="Google Shape;3191;p57"/>
            <p:cNvSpPr/>
            <p:nvPr/>
          </p:nvSpPr>
          <p:spPr>
            <a:xfrm>
              <a:off x="4414950" y="1843738"/>
              <a:ext cx="267500" cy="125400"/>
            </a:xfrm>
            <a:custGeom>
              <a:avLst/>
              <a:gdLst/>
              <a:ahLst/>
              <a:cxnLst/>
              <a:rect l="l" t="t" r="r" b="b"/>
              <a:pathLst>
                <a:path w="10700" h="5016" extrusionOk="0">
                  <a:moveTo>
                    <a:pt x="5685" y="0"/>
                  </a:moveTo>
                  <a:lnTo>
                    <a:pt x="1" y="5015"/>
                  </a:lnTo>
                  <a:lnTo>
                    <a:pt x="10700" y="5015"/>
                  </a:lnTo>
                  <a:lnTo>
                    <a:pt x="9362" y="3678"/>
                  </a:lnTo>
                  <a:lnTo>
                    <a:pt x="5685" y="0"/>
                  </a:lnTo>
                  <a:close/>
                </a:path>
              </a:pathLst>
            </a:custGeom>
            <a:solidFill>
              <a:schemeClr val="bg2">
                <a:lumMod val="25000"/>
                <a:lumOff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" name="Google Shape;11665;p73"/>
          <p:cNvGrpSpPr/>
          <p:nvPr/>
        </p:nvGrpSpPr>
        <p:grpSpPr>
          <a:xfrm>
            <a:off x="2060937" y="3042667"/>
            <a:ext cx="395607" cy="318928"/>
            <a:chOff x="2189681" y="3821606"/>
            <a:chExt cx="395607" cy="318928"/>
          </a:xfrm>
        </p:grpSpPr>
        <p:sp>
          <p:nvSpPr>
            <p:cNvPr id="93" name="Google Shape;11666;p73"/>
            <p:cNvSpPr/>
            <p:nvPr/>
          </p:nvSpPr>
          <p:spPr>
            <a:xfrm>
              <a:off x="2189681" y="3846973"/>
              <a:ext cx="395607" cy="293561"/>
            </a:xfrm>
            <a:custGeom>
              <a:avLst/>
              <a:gdLst/>
              <a:ahLst/>
              <a:cxnLst/>
              <a:rect l="l" t="t" r="r" b="b"/>
              <a:pathLst>
                <a:path w="15065" h="11179" extrusionOk="0">
                  <a:moveTo>
                    <a:pt x="728" y="1"/>
                  </a:moveTo>
                  <a:cubicBezTo>
                    <a:pt x="326" y="1"/>
                    <a:pt x="1" y="326"/>
                    <a:pt x="1" y="728"/>
                  </a:cubicBezTo>
                  <a:lnTo>
                    <a:pt x="1" y="10451"/>
                  </a:lnTo>
                  <a:cubicBezTo>
                    <a:pt x="1" y="10853"/>
                    <a:pt x="326" y="11179"/>
                    <a:pt x="728" y="11179"/>
                  </a:cubicBezTo>
                  <a:lnTo>
                    <a:pt x="14337" y="11179"/>
                  </a:lnTo>
                  <a:cubicBezTo>
                    <a:pt x="14739" y="11179"/>
                    <a:pt x="15064" y="10853"/>
                    <a:pt x="15064" y="10451"/>
                  </a:cubicBezTo>
                  <a:lnTo>
                    <a:pt x="15064" y="728"/>
                  </a:lnTo>
                  <a:cubicBezTo>
                    <a:pt x="15064" y="326"/>
                    <a:pt x="14739" y="1"/>
                    <a:pt x="14337" y="1"/>
                  </a:cubicBezTo>
                  <a:close/>
                </a:path>
              </a:pathLst>
            </a:custGeom>
            <a:solidFill>
              <a:srgbClr val="E2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11667;p73"/>
            <p:cNvSpPr/>
            <p:nvPr/>
          </p:nvSpPr>
          <p:spPr>
            <a:xfrm>
              <a:off x="2189681" y="3846973"/>
              <a:ext cx="395607" cy="38235"/>
            </a:xfrm>
            <a:custGeom>
              <a:avLst/>
              <a:gdLst/>
              <a:ahLst/>
              <a:cxnLst/>
              <a:rect l="l" t="t" r="r" b="b"/>
              <a:pathLst>
                <a:path w="15065" h="1456" extrusionOk="0">
                  <a:moveTo>
                    <a:pt x="728" y="1"/>
                  </a:moveTo>
                  <a:cubicBezTo>
                    <a:pt x="326" y="1"/>
                    <a:pt x="1" y="326"/>
                    <a:pt x="1" y="728"/>
                  </a:cubicBezTo>
                  <a:lnTo>
                    <a:pt x="1" y="1455"/>
                  </a:lnTo>
                  <a:lnTo>
                    <a:pt x="15064" y="1455"/>
                  </a:lnTo>
                  <a:lnTo>
                    <a:pt x="15064" y="728"/>
                  </a:lnTo>
                  <a:cubicBezTo>
                    <a:pt x="15064" y="326"/>
                    <a:pt x="14739" y="1"/>
                    <a:pt x="14337" y="1"/>
                  </a:cubicBezTo>
                  <a:close/>
                </a:path>
              </a:pathLst>
            </a:custGeom>
            <a:solidFill>
              <a:schemeClr val="bg2">
                <a:lumMod val="75000"/>
                <a:lumOff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11668;p73"/>
            <p:cNvSpPr/>
            <p:nvPr/>
          </p:nvSpPr>
          <p:spPr>
            <a:xfrm>
              <a:off x="2215075" y="3847235"/>
              <a:ext cx="51286" cy="25393"/>
            </a:xfrm>
            <a:custGeom>
              <a:avLst/>
              <a:gdLst/>
              <a:ahLst/>
              <a:cxnLst/>
              <a:rect l="l" t="t" r="r" b="b"/>
              <a:pathLst>
                <a:path w="1953" h="967" extrusionOk="0">
                  <a:moveTo>
                    <a:pt x="10" y="0"/>
                  </a:moveTo>
                  <a:lnTo>
                    <a:pt x="10" y="239"/>
                  </a:lnTo>
                  <a:cubicBezTo>
                    <a:pt x="0" y="641"/>
                    <a:pt x="335" y="967"/>
                    <a:pt x="737" y="967"/>
                  </a:cubicBezTo>
                  <a:lnTo>
                    <a:pt x="1225" y="967"/>
                  </a:lnTo>
                  <a:cubicBezTo>
                    <a:pt x="1627" y="967"/>
                    <a:pt x="1953" y="641"/>
                    <a:pt x="1953" y="239"/>
                  </a:cubicBezTo>
                  <a:lnTo>
                    <a:pt x="1953" y="0"/>
                  </a:lnTo>
                  <a:close/>
                </a:path>
              </a:pathLst>
            </a:custGeom>
            <a:solidFill>
              <a:srgbClr val="3049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11669;p73"/>
            <p:cNvSpPr/>
            <p:nvPr/>
          </p:nvSpPr>
          <p:spPr>
            <a:xfrm>
              <a:off x="2508609" y="3847235"/>
              <a:ext cx="51286" cy="25393"/>
            </a:xfrm>
            <a:custGeom>
              <a:avLst/>
              <a:gdLst/>
              <a:ahLst/>
              <a:cxnLst/>
              <a:rect l="l" t="t" r="r" b="b"/>
              <a:pathLst>
                <a:path w="1953" h="967" extrusionOk="0">
                  <a:moveTo>
                    <a:pt x="10" y="0"/>
                  </a:moveTo>
                  <a:lnTo>
                    <a:pt x="10" y="239"/>
                  </a:lnTo>
                  <a:cubicBezTo>
                    <a:pt x="1" y="641"/>
                    <a:pt x="336" y="967"/>
                    <a:pt x="737" y="967"/>
                  </a:cubicBezTo>
                  <a:lnTo>
                    <a:pt x="1226" y="967"/>
                  </a:lnTo>
                  <a:cubicBezTo>
                    <a:pt x="1628" y="967"/>
                    <a:pt x="1953" y="641"/>
                    <a:pt x="1953" y="239"/>
                  </a:cubicBezTo>
                  <a:lnTo>
                    <a:pt x="1953" y="0"/>
                  </a:lnTo>
                  <a:close/>
                </a:path>
              </a:pathLst>
            </a:custGeom>
            <a:solidFill>
              <a:srgbClr val="3049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11670;p73"/>
            <p:cNvSpPr/>
            <p:nvPr/>
          </p:nvSpPr>
          <p:spPr>
            <a:xfrm>
              <a:off x="2228152" y="3821606"/>
              <a:ext cx="25393" cy="38208"/>
            </a:xfrm>
            <a:custGeom>
              <a:avLst/>
              <a:gdLst/>
              <a:ahLst/>
              <a:cxnLst/>
              <a:rect l="l" t="t" r="r" b="b"/>
              <a:pathLst>
                <a:path w="967" h="1455" extrusionOk="0">
                  <a:moveTo>
                    <a:pt x="239" y="0"/>
                  </a:moveTo>
                  <a:cubicBezTo>
                    <a:pt x="105" y="0"/>
                    <a:pt x="0" y="105"/>
                    <a:pt x="0" y="239"/>
                  </a:cubicBezTo>
                  <a:lnTo>
                    <a:pt x="0" y="1215"/>
                  </a:lnTo>
                  <a:cubicBezTo>
                    <a:pt x="0" y="1349"/>
                    <a:pt x="105" y="1455"/>
                    <a:pt x="239" y="1455"/>
                  </a:cubicBezTo>
                  <a:lnTo>
                    <a:pt x="727" y="1455"/>
                  </a:lnTo>
                  <a:cubicBezTo>
                    <a:pt x="861" y="1455"/>
                    <a:pt x="967" y="1340"/>
                    <a:pt x="967" y="1206"/>
                  </a:cubicBezTo>
                  <a:lnTo>
                    <a:pt x="967" y="239"/>
                  </a:lnTo>
                  <a:cubicBezTo>
                    <a:pt x="967" y="105"/>
                    <a:pt x="852" y="0"/>
                    <a:pt x="727" y="0"/>
                  </a:cubicBezTo>
                  <a:close/>
                </a:path>
              </a:pathLst>
            </a:custGeom>
            <a:solidFill>
              <a:srgbClr val="E2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11671;p73"/>
            <p:cNvSpPr/>
            <p:nvPr/>
          </p:nvSpPr>
          <p:spPr>
            <a:xfrm>
              <a:off x="2228152" y="3821842"/>
              <a:ext cx="25393" cy="18881"/>
            </a:xfrm>
            <a:custGeom>
              <a:avLst/>
              <a:gdLst/>
              <a:ahLst/>
              <a:cxnLst/>
              <a:rect l="l" t="t" r="r" b="b"/>
              <a:pathLst>
                <a:path w="967" h="719" extrusionOk="0">
                  <a:moveTo>
                    <a:pt x="239" y="1"/>
                  </a:moveTo>
                  <a:cubicBezTo>
                    <a:pt x="105" y="1"/>
                    <a:pt x="0" y="106"/>
                    <a:pt x="0" y="240"/>
                  </a:cubicBezTo>
                  <a:lnTo>
                    <a:pt x="0" y="479"/>
                  </a:lnTo>
                  <a:cubicBezTo>
                    <a:pt x="0" y="613"/>
                    <a:pt x="105" y="718"/>
                    <a:pt x="239" y="718"/>
                  </a:cubicBezTo>
                  <a:lnTo>
                    <a:pt x="727" y="718"/>
                  </a:lnTo>
                  <a:cubicBezTo>
                    <a:pt x="852" y="718"/>
                    <a:pt x="967" y="613"/>
                    <a:pt x="967" y="479"/>
                  </a:cubicBezTo>
                  <a:lnTo>
                    <a:pt x="967" y="240"/>
                  </a:lnTo>
                  <a:cubicBezTo>
                    <a:pt x="967" y="106"/>
                    <a:pt x="852" y="1"/>
                    <a:pt x="727" y="1"/>
                  </a:cubicBezTo>
                  <a:close/>
                </a:path>
              </a:pathLst>
            </a:custGeom>
            <a:solidFill>
              <a:srgbClr val="C3CD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11672;p73"/>
            <p:cNvSpPr/>
            <p:nvPr/>
          </p:nvSpPr>
          <p:spPr>
            <a:xfrm>
              <a:off x="2521686" y="3821606"/>
              <a:ext cx="25393" cy="38208"/>
            </a:xfrm>
            <a:custGeom>
              <a:avLst/>
              <a:gdLst/>
              <a:ahLst/>
              <a:cxnLst/>
              <a:rect l="l" t="t" r="r" b="b"/>
              <a:pathLst>
                <a:path w="967" h="1455" extrusionOk="0">
                  <a:moveTo>
                    <a:pt x="239" y="0"/>
                  </a:moveTo>
                  <a:cubicBezTo>
                    <a:pt x="105" y="0"/>
                    <a:pt x="0" y="105"/>
                    <a:pt x="0" y="239"/>
                  </a:cubicBezTo>
                  <a:lnTo>
                    <a:pt x="0" y="1215"/>
                  </a:lnTo>
                  <a:cubicBezTo>
                    <a:pt x="0" y="1349"/>
                    <a:pt x="105" y="1455"/>
                    <a:pt x="239" y="1455"/>
                  </a:cubicBezTo>
                  <a:lnTo>
                    <a:pt x="728" y="1455"/>
                  </a:lnTo>
                  <a:cubicBezTo>
                    <a:pt x="862" y="1455"/>
                    <a:pt x="967" y="1340"/>
                    <a:pt x="967" y="1206"/>
                  </a:cubicBezTo>
                  <a:lnTo>
                    <a:pt x="967" y="239"/>
                  </a:lnTo>
                  <a:cubicBezTo>
                    <a:pt x="967" y="105"/>
                    <a:pt x="852" y="0"/>
                    <a:pt x="728" y="0"/>
                  </a:cubicBezTo>
                  <a:close/>
                </a:path>
              </a:pathLst>
            </a:custGeom>
            <a:solidFill>
              <a:srgbClr val="E2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1673;p73"/>
            <p:cNvSpPr/>
            <p:nvPr/>
          </p:nvSpPr>
          <p:spPr>
            <a:xfrm>
              <a:off x="2521686" y="3821842"/>
              <a:ext cx="25393" cy="18881"/>
            </a:xfrm>
            <a:custGeom>
              <a:avLst/>
              <a:gdLst/>
              <a:ahLst/>
              <a:cxnLst/>
              <a:rect l="l" t="t" r="r" b="b"/>
              <a:pathLst>
                <a:path w="967" h="719" extrusionOk="0">
                  <a:moveTo>
                    <a:pt x="239" y="1"/>
                  </a:moveTo>
                  <a:cubicBezTo>
                    <a:pt x="105" y="1"/>
                    <a:pt x="0" y="106"/>
                    <a:pt x="0" y="240"/>
                  </a:cubicBezTo>
                  <a:lnTo>
                    <a:pt x="0" y="479"/>
                  </a:lnTo>
                  <a:cubicBezTo>
                    <a:pt x="0" y="613"/>
                    <a:pt x="105" y="718"/>
                    <a:pt x="239" y="718"/>
                  </a:cubicBezTo>
                  <a:lnTo>
                    <a:pt x="728" y="718"/>
                  </a:lnTo>
                  <a:cubicBezTo>
                    <a:pt x="852" y="718"/>
                    <a:pt x="967" y="613"/>
                    <a:pt x="967" y="479"/>
                  </a:cubicBezTo>
                  <a:lnTo>
                    <a:pt x="967" y="240"/>
                  </a:lnTo>
                  <a:cubicBezTo>
                    <a:pt x="967" y="106"/>
                    <a:pt x="852" y="1"/>
                    <a:pt x="728" y="1"/>
                  </a:cubicBezTo>
                  <a:close/>
                </a:path>
              </a:pathLst>
            </a:custGeom>
            <a:solidFill>
              <a:srgbClr val="C3CD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1674;p73"/>
            <p:cNvSpPr/>
            <p:nvPr/>
          </p:nvSpPr>
          <p:spPr>
            <a:xfrm>
              <a:off x="2189681" y="3885418"/>
              <a:ext cx="395607" cy="12605"/>
            </a:xfrm>
            <a:custGeom>
              <a:avLst/>
              <a:gdLst/>
              <a:ahLst/>
              <a:cxnLst/>
              <a:rect l="l" t="t" r="r" b="b"/>
              <a:pathLst>
                <a:path w="15065" h="480" extrusionOk="0">
                  <a:moveTo>
                    <a:pt x="1" y="1"/>
                  </a:moveTo>
                  <a:lnTo>
                    <a:pt x="1" y="479"/>
                  </a:lnTo>
                  <a:lnTo>
                    <a:pt x="15064" y="479"/>
                  </a:lnTo>
                  <a:lnTo>
                    <a:pt x="15064" y="1"/>
                  </a:lnTo>
                  <a:close/>
                </a:path>
              </a:pathLst>
            </a:custGeom>
            <a:solidFill>
              <a:srgbClr val="E2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1675;p73"/>
            <p:cNvSpPr/>
            <p:nvPr/>
          </p:nvSpPr>
          <p:spPr>
            <a:xfrm>
              <a:off x="2228152" y="3923888"/>
              <a:ext cx="51023" cy="25157"/>
            </a:xfrm>
            <a:custGeom>
              <a:avLst/>
              <a:gdLst/>
              <a:ahLst/>
              <a:cxnLst/>
              <a:rect l="l" t="t" r="r" b="b"/>
              <a:pathLst>
                <a:path w="1943" h="958" extrusionOk="0">
                  <a:moveTo>
                    <a:pt x="239" y="0"/>
                  </a:moveTo>
                  <a:cubicBezTo>
                    <a:pt x="105" y="0"/>
                    <a:pt x="0" y="105"/>
                    <a:pt x="0" y="239"/>
                  </a:cubicBezTo>
                  <a:lnTo>
                    <a:pt x="0" y="718"/>
                  </a:lnTo>
                  <a:cubicBezTo>
                    <a:pt x="0" y="852"/>
                    <a:pt x="105" y="957"/>
                    <a:pt x="239" y="957"/>
                  </a:cubicBezTo>
                  <a:lnTo>
                    <a:pt x="1704" y="957"/>
                  </a:lnTo>
                  <a:cubicBezTo>
                    <a:pt x="1828" y="957"/>
                    <a:pt x="1943" y="852"/>
                    <a:pt x="1943" y="718"/>
                  </a:cubicBezTo>
                  <a:lnTo>
                    <a:pt x="1943" y="239"/>
                  </a:lnTo>
                  <a:cubicBezTo>
                    <a:pt x="1943" y="105"/>
                    <a:pt x="1828" y="0"/>
                    <a:pt x="17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1676;p73"/>
            <p:cNvSpPr/>
            <p:nvPr/>
          </p:nvSpPr>
          <p:spPr>
            <a:xfrm>
              <a:off x="2228152" y="3974885"/>
              <a:ext cx="51023" cy="25420"/>
            </a:xfrm>
            <a:custGeom>
              <a:avLst/>
              <a:gdLst/>
              <a:ahLst/>
              <a:cxnLst/>
              <a:rect l="l" t="t" r="r" b="b"/>
              <a:pathLst>
                <a:path w="1943" h="968" extrusionOk="0">
                  <a:moveTo>
                    <a:pt x="239" y="1"/>
                  </a:moveTo>
                  <a:cubicBezTo>
                    <a:pt x="105" y="1"/>
                    <a:pt x="0" y="106"/>
                    <a:pt x="0" y="240"/>
                  </a:cubicBezTo>
                  <a:lnTo>
                    <a:pt x="0" y="728"/>
                  </a:lnTo>
                  <a:cubicBezTo>
                    <a:pt x="0" y="853"/>
                    <a:pt x="105" y="967"/>
                    <a:pt x="239" y="967"/>
                  </a:cubicBezTo>
                  <a:lnTo>
                    <a:pt x="1704" y="967"/>
                  </a:lnTo>
                  <a:cubicBezTo>
                    <a:pt x="1828" y="967"/>
                    <a:pt x="1943" y="853"/>
                    <a:pt x="1943" y="728"/>
                  </a:cubicBezTo>
                  <a:lnTo>
                    <a:pt x="1943" y="240"/>
                  </a:lnTo>
                  <a:cubicBezTo>
                    <a:pt x="1943" y="106"/>
                    <a:pt x="1828" y="1"/>
                    <a:pt x="170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1677;p73"/>
            <p:cNvSpPr/>
            <p:nvPr/>
          </p:nvSpPr>
          <p:spPr>
            <a:xfrm>
              <a:off x="2228152" y="4025672"/>
              <a:ext cx="51023" cy="25656"/>
            </a:xfrm>
            <a:custGeom>
              <a:avLst/>
              <a:gdLst/>
              <a:ahLst/>
              <a:cxnLst/>
              <a:rect l="l" t="t" r="r" b="b"/>
              <a:pathLst>
                <a:path w="1943" h="977" extrusionOk="0">
                  <a:moveTo>
                    <a:pt x="239" y="0"/>
                  </a:moveTo>
                  <a:cubicBezTo>
                    <a:pt x="105" y="0"/>
                    <a:pt x="0" y="105"/>
                    <a:pt x="0" y="239"/>
                  </a:cubicBezTo>
                  <a:lnTo>
                    <a:pt x="0" y="737"/>
                  </a:lnTo>
                  <a:cubicBezTo>
                    <a:pt x="0" y="861"/>
                    <a:pt x="105" y="976"/>
                    <a:pt x="239" y="976"/>
                  </a:cubicBezTo>
                  <a:lnTo>
                    <a:pt x="1704" y="976"/>
                  </a:lnTo>
                  <a:cubicBezTo>
                    <a:pt x="1838" y="976"/>
                    <a:pt x="1943" y="861"/>
                    <a:pt x="1943" y="727"/>
                  </a:cubicBezTo>
                  <a:lnTo>
                    <a:pt x="1943" y="239"/>
                  </a:lnTo>
                  <a:cubicBezTo>
                    <a:pt x="1943" y="105"/>
                    <a:pt x="1828" y="0"/>
                    <a:pt x="17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1678;p73"/>
            <p:cNvSpPr/>
            <p:nvPr/>
          </p:nvSpPr>
          <p:spPr>
            <a:xfrm>
              <a:off x="2317357" y="4025672"/>
              <a:ext cx="51049" cy="25656"/>
            </a:xfrm>
            <a:custGeom>
              <a:avLst/>
              <a:gdLst/>
              <a:ahLst/>
              <a:cxnLst/>
              <a:rect l="l" t="t" r="r" b="b"/>
              <a:pathLst>
                <a:path w="1944" h="977" extrusionOk="0">
                  <a:moveTo>
                    <a:pt x="240" y="0"/>
                  </a:moveTo>
                  <a:cubicBezTo>
                    <a:pt x="106" y="0"/>
                    <a:pt x="1" y="105"/>
                    <a:pt x="1" y="239"/>
                  </a:cubicBezTo>
                  <a:lnTo>
                    <a:pt x="1" y="737"/>
                  </a:lnTo>
                  <a:cubicBezTo>
                    <a:pt x="1" y="861"/>
                    <a:pt x="106" y="976"/>
                    <a:pt x="240" y="976"/>
                  </a:cubicBezTo>
                  <a:lnTo>
                    <a:pt x="1704" y="976"/>
                  </a:lnTo>
                  <a:cubicBezTo>
                    <a:pt x="1838" y="976"/>
                    <a:pt x="1943" y="861"/>
                    <a:pt x="1943" y="727"/>
                  </a:cubicBezTo>
                  <a:lnTo>
                    <a:pt x="1943" y="239"/>
                  </a:lnTo>
                  <a:cubicBezTo>
                    <a:pt x="1943" y="105"/>
                    <a:pt x="1828" y="0"/>
                    <a:pt x="17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1679;p73"/>
            <p:cNvSpPr/>
            <p:nvPr/>
          </p:nvSpPr>
          <p:spPr>
            <a:xfrm>
              <a:off x="2406825" y="4025672"/>
              <a:ext cx="50787" cy="25656"/>
            </a:xfrm>
            <a:custGeom>
              <a:avLst/>
              <a:gdLst/>
              <a:ahLst/>
              <a:cxnLst/>
              <a:rect l="l" t="t" r="r" b="b"/>
              <a:pathLst>
                <a:path w="1934" h="977" extrusionOk="0">
                  <a:moveTo>
                    <a:pt x="240" y="0"/>
                  </a:moveTo>
                  <a:cubicBezTo>
                    <a:pt x="106" y="0"/>
                    <a:pt x="1" y="105"/>
                    <a:pt x="1" y="239"/>
                  </a:cubicBezTo>
                  <a:lnTo>
                    <a:pt x="1" y="737"/>
                  </a:lnTo>
                  <a:cubicBezTo>
                    <a:pt x="1" y="861"/>
                    <a:pt x="106" y="976"/>
                    <a:pt x="240" y="976"/>
                  </a:cubicBezTo>
                  <a:lnTo>
                    <a:pt x="1695" y="976"/>
                  </a:lnTo>
                  <a:cubicBezTo>
                    <a:pt x="1829" y="976"/>
                    <a:pt x="1934" y="861"/>
                    <a:pt x="1934" y="727"/>
                  </a:cubicBezTo>
                  <a:lnTo>
                    <a:pt x="1934" y="239"/>
                  </a:lnTo>
                  <a:cubicBezTo>
                    <a:pt x="1934" y="105"/>
                    <a:pt x="1829" y="0"/>
                    <a:pt x="169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1680;p73"/>
            <p:cNvSpPr/>
            <p:nvPr/>
          </p:nvSpPr>
          <p:spPr>
            <a:xfrm>
              <a:off x="2317357" y="3974885"/>
              <a:ext cx="51049" cy="25420"/>
            </a:xfrm>
            <a:custGeom>
              <a:avLst/>
              <a:gdLst/>
              <a:ahLst/>
              <a:cxnLst/>
              <a:rect l="l" t="t" r="r" b="b"/>
              <a:pathLst>
                <a:path w="1944" h="968" extrusionOk="0">
                  <a:moveTo>
                    <a:pt x="240" y="1"/>
                  </a:moveTo>
                  <a:cubicBezTo>
                    <a:pt x="106" y="1"/>
                    <a:pt x="1" y="106"/>
                    <a:pt x="1" y="240"/>
                  </a:cubicBezTo>
                  <a:lnTo>
                    <a:pt x="1" y="728"/>
                  </a:lnTo>
                  <a:cubicBezTo>
                    <a:pt x="1" y="853"/>
                    <a:pt x="106" y="967"/>
                    <a:pt x="240" y="967"/>
                  </a:cubicBezTo>
                  <a:lnTo>
                    <a:pt x="1704" y="967"/>
                  </a:lnTo>
                  <a:cubicBezTo>
                    <a:pt x="1828" y="967"/>
                    <a:pt x="1943" y="853"/>
                    <a:pt x="1943" y="728"/>
                  </a:cubicBezTo>
                  <a:lnTo>
                    <a:pt x="1943" y="240"/>
                  </a:lnTo>
                  <a:cubicBezTo>
                    <a:pt x="1943" y="106"/>
                    <a:pt x="1828" y="1"/>
                    <a:pt x="170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1681;p73"/>
            <p:cNvSpPr/>
            <p:nvPr/>
          </p:nvSpPr>
          <p:spPr>
            <a:xfrm>
              <a:off x="2228152" y="4076932"/>
              <a:ext cx="51023" cy="25393"/>
            </a:xfrm>
            <a:custGeom>
              <a:avLst/>
              <a:gdLst/>
              <a:ahLst/>
              <a:cxnLst/>
              <a:rect l="l" t="t" r="r" b="b"/>
              <a:pathLst>
                <a:path w="1943" h="967" extrusionOk="0">
                  <a:moveTo>
                    <a:pt x="239" y="0"/>
                  </a:moveTo>
                  <a:cubicBezTo>
                    <a:pt x="105" y="0"/>
                    <a:pt x="0" y="106"/>
                    <a:pt x="0" y="240"/>
                  </a:cubicBezTo>
                  <a:lnTo>
                    <a:pt x="0" y="728"/>
                  </a:lnTo>
                  <a:cubicBezTo>
                    <a:pt x="0" y="862"/>
                    <a:pt x="105" y="967"/>
                    <a:pt x="239" y="967"/>
                  </a:cubicBezTo>
                  <a:lnTo>
                    <a:pt x="1704" y="967"/>
                  </a:lnTo>
                  <a:cubicBezTo>
                    <a:pt x="1828" y="967"/>
                    <a:pt x="1943" y="862"/>
                    <a:pt x="1943" y="728"/>
                  </a:cubicBezTo>
                  <a:lnTo>
                    <a:pt x="1943" y="240"/>
                  </a:lnTo>
                  <a:cubicBezTo>
                    <a:pt x="1943" y="106"/>
                    <a:pt x="1828" y="0"/>
                    <a:pt x="17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1682;p73"/>
            <p:cNvSpPr/>
            <p:nvPr/>
          </p:nvSpPr>
          <p:spPr>
            <a:xfrm>
              <a:off x="2317357" y="3923888"/>
              <a:ext cx="51049" cy="25157"/>
            </a:xfrm>
            <a:custGeom>
              <a:avLst/>
              <a:gdLst/>
              <a:ahLst/>
              <a:cxnLst/>
              <a:rect l="l" t="t" r="r" b="b"/>
              <a:pathLst>
                <a:path w="1944" h="958" extrusionOk="0">
                  <a:moveTo>
                    <a:pt x="240" y="0"/>
                  </a:moveTo>
                  <a:cubicBezTo>
                    <a:pt x="106" y="0"/>
                    <a:pt x="1" y="105"/>
                    <a:pt x="1" y="239"/>
                  </a:cubicBezTo>
                  <a:lnTo>
                    <a:pt x="1" y="718"/>
                  </a:lnTo>
                  <a:cubicBezTo>
                    <a:pt x="1" y="852"/>
                    <a:pt x="106" y="957"/>
                    <a:pt x="240" y="957"/>
                  </a:cubicBezTo>
                  <a:lnTo>
                    <a:pt x="1704" y="957"/>
                  </a:lnTo>
                  <a:cubicBezTo>
                    <a:pt x="1828" y="957"/>
                    <a:pt x="1943" y="852"/>
                    <a:pt x="1943" y="718"/>
                  </a:cubicBezTo>
                  <a:lnTo>
                    <a:pt x="1943" y="239"/>
                  </a:lnTo>
                  <a:cubicBezTo>
                    <a:pt x="1943" y="105"/>
                    <a:pt x="1828" y="0"/>
                    <a:pt x="17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683;p73"/>
            <p:cNvSpPr/>
            <p:nvPr/>
          </p:nvSpPr>
          <p:spPr>
            <a:xfrm>
              <a:off x="2317357" y="4076932"/>
              <a:ext cx="51049" cy="25393"/>
            </a:xfrm>
            <a:custGeom>
              <a:avLst/>
              <a:gdLst/>
              <a:ahLst/>
              <a:cxnLst/>
              <a:rect l="l" t="t" r="r" b="b"/>
              <a:pathLst>
                <a:path w="1944" h="967" extrusionOk="0">
                  <a:moveTo>
                    <a:pt x="240" y="0"/>
                  </a:moveTo>
                  <a:cubicBezTo>
                    <a:pt x="106" y="0"/>
                    <a:pt x="1" y="106"/>
                    <a:pt x="1" y="240"/>
                  </a:cubicBezTo>
                  <a:lnTo>
                    <a:pt x="1" y="728"/>
                  </a:lnTo>
                  <a:cubicBezTo>
                    <a:pt x="1" y="862"/>
                    <a:pt x="106" y="967"/>
                    <a:pt x="240" y="967"/>
                  </a:cubicBezTo>
                  <a:lnTo>
                    <a:pt x="1704" y="967"/>
                  </a:lnTo>
                  <a:cubicBezTo>
                    <a:pt x="1828" y="967"/>
                    <a:pt x="1943" y="862"/>
                    <a:pt x="1943" y="728"/>
                  </a:cubicBezTo>
                  <a:lnTo>
                    <a:pt x="1943" y="240"/>
                  </a:lnTo>
                  <a:cubicBezTo>
                    <a:pt x="1943" y="106"/>
                    <a:pt x="1828" y="0"/>
                    <a:pt x="17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684;p73"/>
            <p:cNvSpPr/>
            <p:nvPr/>
          </p:nvSpPr>
          <p:spPr>
            <a:xfrm>
              <a:off x="2496057" y="4025672"/>
              <a:ext cx="51023" cy="25656"/>
            </a:xfrm>
            <a:custGeom>
              <a:avLst/>
              <a:gdLst/>
              <a:ahLst/>
              <a:cxnLst/>
              <a:rect l="l" t="t" r="r" b="b"/>
              <a:pathLst>
                <a:path w="1943" h="977" extrusionOk="0">
                  <a:moveTo>
                    <a:pt x="239" y="0"/>
                  </a:moveTo>
                  <a:cubicBezTo>
                    <a:pt x="105" y="0"/>
                    <a:pt x="0" y="105"/>
                    <a:pt x="0" y="239"/>
                  </a:cubicBezTo>
                  <a:lnTo>
                    <a:pt x="0" y="737"/>
                  </a:lnTo>
                  <a:cubicBezTo>
                    <a:pt x="0" y="861"/>
                    <a:pt x="105" y="976"/>
                    <a:pt x="239" y="976"/>
                  </a:cubicBezTo>
                  <a:lnTo>
                    <a:pt x="1704" y="976"/>
                  </a:lnTo>
                  <a:cubicBezTo>
                    <a:pt x="1838" y="976"/>
                    <a:pt x="1943" y="861"/>
                    <a:pt x="1943" y="727"/>
                  </a:cubicBezTo>
                  <a:lnTo>
                    <a:pt x="1943" y="239"/>
                  </a:lnTo>
                  <a:cubicBezTo>
                    <a:pt x="1943" y="105"/>
                    <a:pt x="1828" y="0"/>
                    <a:pt x="17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685;p73"/>
            <p:cNvSpPr/>
            <p:nvPr/>
          </p:nvSpPr>
          <p:spPr>
            <a:xfrm>
              <a:off x="2496057" y="3923888"/>
              <a:ext cx="51023" cy="25157"/>
            </a:xfrm>
            <a:custGeom>
              <a:avLst/>
              <a:gdLst/>
              <a:ahLst/>
              <a:cxnLst/>
              <a:rect l="l" t="t" r="r" b="b"/>
              <a:pathLst>
                <a:path w="1943" h="958" extrusionOk="0">
                  <a:moveTo>
                    <a:pt x="239" y="0"/>
                  </a:moveTo>
                  <a:cubicBezTo>
                    <a:pt x="105" y="0"/>
                    <a:pt x="0" y="105"/>
                    <a:pt x="0" y="239"/>
                  </a:cubicBezTo>
                  <a:lnTo>
                    <a:pt x="0" y="718"/>
                  </a:lnTo>
                  <a:cubicBezTo>
                    <a:pt x="0" y="852"/>
                    <a:pt x="105" y="957"/>
                    <a:pt x="239" y="957"/>
                  </a:cubicBezTo>
                  <a:lnTo>
                    <a:pt x="1704" y="957"/>
                  </a:lnTo>
                  <a:cubicBezTo>
                    <a:pt x="1828" y="957"/>
                    <a:pt x="1943" y="852"/>
                    <a:pt x="1943" y="718"/>
                  </a:cubicBezTo>
                  <a:lnTo>
                    <a:pt x="1943" y="239"/>
                  </a:lnTo>
                  <a:cubicBezTo>
                    <a:pt x="1943" y="105"/>
                    <a:pt x="1828" y="0"/>
                    <a:pt x="17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686;p73"/>
            <p:cNvSpPr/>
            <p:nvPr/>
          </p:nvSpPr>
          <p:spPr>
            <a:xfrm>
              <a:off x="2496057" y="4076932"/>
              <a:ext cx="51023" cy="25393"/>
            </a:xfrm>
            <a:custGeom>
              <a:avLst/>
              <a:gdLst/>
              <a:ahLst/>
              <a:cxnLst/>
              <a:rect l="l" t="t" r="r" b="b"/>
              <a:pathLst>
                <a:path w="1943" h="967" extrusionOk="0">
                  <a:moveTo>
                    <a:pt x="239" y="0"/>
                  </a:moveTo>
                  <a:cubicBezTo>
                    <a:pt x="105" y="0"/>
                    <a:pt x="0" y="106"/>
                    <a:pt x="0" y="240"/>
                  </a:cubicBezTo>
                  <a:lnTo>
                    <a:pt x="0" y="728"/>
                  </a:lnTo>
                  <a:cubicBezTo>
                    <a:pt x="0" y="862"/>
                    <a:pt x="105" y="967"/>
                    <a:pt x="239" y="967"/>
                  </a:cubicBezTo>
                  <a:lnTo>
                    <a:pt x="1704" y="967"/>
                  </a:lnTo>
                  <a:cubicBezTo>
                    <a:pt x="1828" y="967"/>
                    <a:pt x="1943" y="862"/>
                    <a:pt x="1943" y="728"/>
                  </a:cubicBezTo>
                  <a:lnTo>
                    <a:pt x="1943" y="240"/>
                  </a:lnTo>
                  <a:cubicBezTo>
                    <a:pt x="1943" y="106"/>
                    <a:pt x="1828" y="0"/>
                    <a:pt x="17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687;p73"/>
            <p:cNvSpPr/>
            <p:nvPr/>
          </p:nvSpPr>
          <p:spPr>
            <a:xfrm>
              <a:off x="2406825" y="3974885"/>
              <a:ext cx="50787" cy="25420"/>
            </a:xfrm>
            <a:custGeom>
              <a:avLst/>
              <a:gdLst/>
              <a:ahLst/>
              <a:cxnLst/>
              <a:rect l="l" t="t" r="r" b="b"/>
              <a:pathLst>
                <a:path w="1934" h="968" extrusionOk="0">
                  <a:moveTo>
                    <a:pt x="240" y="1"/>
                  </a:moveTo>
                  <a:cubicBezTo>
                    <a:pt x="106" y="1"/>
                    <a:pt x="1" y="106"/>
                    <a:pt x="1" y="240"/>
                  </a:cubicBezTo>
                  <a:lnTo>
                    <a:pt x="1" y="728"/>
                  </a:lnTo>
                  <a:cubicBezTo>
                    <a:pt x="1" y="853"/>
                    <a:pt x="106" y="967"/>
                    <a:pt x="240" y="967"/>
                  </a:cubicBezTo>
                  <a:lnTo>
                    <a:pt x="1695" y="967"/>
                  </a:lnTo>
                  <a:cubicBezTo>
                    <a:pt x="1829" y="967"/>
                    <a:pt x="1934" y="853"/>
                    <a:pt x="1934" y="728"/>
                  </a:cubicBezTo>
                  <a:lnTo>
                    <a:pt x="1934" y="240"/>
                  </a:lnTo>
                  <a:cubicBezTo>
                    <a:pt x="1934" y="106"/>
                    <a:pt x="1829" y="1"/>
                    <a:pt x="169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688;p73"/>
            <p:cNvSpPr/>
            <p:nvPr/>
          </p:nvSpPr>
          <p:spPr>
            <a:xfrm>
              <a:off x="2406825" y="3923888"/>
              <a:ext cx="50787" cy="25157"/>
            </a:xfrm>
            <a:custGeom>
              <a:avLst/>
              <a:gdLst/>
              <a:ahLst/>
              <a:cxnLst/>
              <a:rect l="l" t="t" r="r" b="b"/>
              <a:pathLst>
                <a:path w="1934" h="958" extrusionOk="0">
                  <a:moveTo>
                    <a:pt x="240" y="0"/>
                  </a:moveTo>
                  <a:cubicBezTo>
                    <a:pt x="106" y="0"/>
                    <a:pt x="1" y="105"/>
                    <a:pt x="1" y="239"/>
                  </a:cubicBezTo>
                  <a:lnTo>
                    <a:pt x="1" y="718"/>
                  </a:lnTo>
                  <a:cubicBezTo>
                    <a:pt x="1" y="852"/>
                    <a:pt x="106" y="957"/>
                    <a:pt x="240" y="957"/>
                  </a:cubicBezTo>
                  <a:lnTo>
                    <a:pt x="1695" y="957"/>
                  </a:lnTo>
                  <a:cubicBezTo>
                    <a:pt x="1829" y="957"/>
                    <a:pt x="1934" y="852"/>
                    <a:pt x="1934" y="718"/>
                  </a:cubicBezTo>
                  <a:lnTo>
                    <a:pt x="1934" y="239"/>
                  </a:lnTo>
                  <a:cubicBezTo>
                    <a:pt x="1934" y="105"/>
                    <a:pt x="1829" y="0"/>
                    <a:pt x="169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89;p73"/>
            <p:cNvSpPr/>
            <p:nvPr/>
          </p:nvSpPr>
          <p:spPr>
            <a:xfrm>
              <a:off x="2496057" y="3974885"/>
              <a:ext cx="51023" cy="25420"/>
            </a:xfrm>
            <a:custGeom>
              <a:avLst/>
              <a:gdLst/>
              <a:ahLst/>
              <a:cxnLst/>
              <a:rect l="l" t="t" r="r" b="b"/>
              <a:pathLst>
                <a:path w="1943" h="968" extrusionOk="0">
                  <a:moveTo>
                    <a:pt x="239" y="1"/>
                  </a:moveTo>
                  <a:cubicBezTo>
                    <a:pt x="105" y="1"/>
                    <a:pt x="0" y="106"/>
                    <a:pt x="0" y="240"/>
                  </a:cubicBezTo>
                  <a:lnTo>
                    <a:pt x="0" y="728"/>
                  </a:lnTo>
                  <a:cubicBezTo>
                    <a:pt x="0" y="853"/>
                    <a:pt x="105" y="967"/>
                    <a:pt x="239" y="967"/>
                  </a:cubicBezTo>
                  <a:lnTo>
                    <a:pt x="1704" y="967"/>
                  </a:lnTo>
                  <a:cubicBezTo>
                    <a:pt x="1828" y="967"/>
                    <a:pt x="1943" y="853"/>
                    <a:pt x="1943" y="728"/>
                  </a:cubicBezTo>
                  <a:lnTo>
                    <a:pt x="1943" y="240"/>
                  </a:lnTo>
                  <a:cubicBezTo>
                    <a:pt x="1943" y="106"/>
                    <a:pt x="1828" y="1"/>
                    <a:pt x="170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690;p73"/>
            <p:cNvSpPr/>
            <p:nvPr/>
          </p:nvSpPr>
          <p:spPr>
            <a:xfrm>
              <a:off x="2406825" y="4076932"/>
              <a:ext cx="50787" cy="25393"/>
            </a:xfrm>
            <a:custGeom>
              <a:avLst/>
              <a:gdLst/>
              <a:ahLst/>
              <a:cxnLst/>
              <a:rect l="l" t="t" r="r" b="b"/>
              <a:pathLst>
                <a:path w="1934" h="967" extrusionOk="0">
                  <a:moveTo>
                    <a:pt x="240" y="0"/>
                  </a:moveTo>
                  <a:cubicBezTo>
                    <a:pt x="106" y="0"/>
                    <a:pt x="1" y="106"/>
                    <a:pt x="1" y="240"/>
                  </a:cubicBezTo>
                  <a:lnTo>
                    <a:pt x="1" y="728"/>
                  </a:lnTo>
                  <a:cubicBezTo>
                    <a:pt x="1" y="862"/>
                    <a:pt x="106" y="967"/>
                    <a:pt x="240" y="967"/>
                  </a:cubicBezTo>
                  <a:lnTo>
                    <a:pt x="1695" y="967"/>
                  </a:lnTo>
                  <a:cubicBezTo>
                    <a:pt x="1829" y="967"/>
                    <a:pt x="1934" y="862"/>
                    <a:pt x="1934" y="728"/>
                  </a:cubicBezTo>
                  <a:lnTo>
                    <a:pt x="1934" y="240"/>
                  </a:lnTo>
                  <a:cubicBezTo>
                    <a:pt x="1934" y="106"/>
                    <a:pt x="1829" y="0"/>
                    <a:pt x="169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691;p73"/>
            <p:cNvSpPr/>
            <p:nvPr/>
          </p:nvSpPr>
          <p:spPr>
            <a:xfrm>
              <a:off x="2493168" y="3968137"/>
              <a:ext cx="56538" cy="38445"/>
            </a:xfrm>
            <a:custGeom>
              <a:avLst/>
              <a:gdLst/>
              <a:ahLst/>
              <a:cxnLst/>
              <a:rect l="l" t="t" r="r" b="b"/>
              <a:pathLst>
                <a:path w="2153" h="1464" extrusionOk="0">
                  <a:moveTo>
                    <a:pt x="1806" y="0"/>
                  </a:moveTo>
                  <a:cubicBezTo>
                    <a:pt x="1750" y="0"/>
                    <a:pt x="1692" y="23"/>
                    <a:pt x="1641" y="76"/>
                  </a:cubicBezTo>
                  <a:lnTo>
                    <a:pt x="837" y="880"/>
                  </a:lnTo>
                  <a:lnTo>
                    <a:pt x="522" y="564"/>
                  </a:lnTo>
                  <a:cubicBezTo>
                    <a:pt x="468" y="511"/>
                    <a:pt x="409" y="488"/>
                    <a:pt x="351" y="488"/>
                  </a:cubicBezTo>
                  <a:cubicBezTo>
                    <a:pt x="163" y="488"/>
                    <a:pt x="1" y="732"/>
                    <a:pt x="177" y="909"/>
                  </a:cubicBezTo>
                  <a:lnTo>
                    <a:pt x="665" y="1397"/>
                  </a:lnTo>
                  <a:cubicBezTo>
                    <a:pt x="713" y="1435"/>
                    <a:pt x="770" y="1464"/>
                    <a:pt x="837" y="1464"/>
                  </a:cubicBezTo>
                  <a:cubicBezTo>
                    <a:pt x="904" y="1464"/>
                    <a:pt x="962" y="1435"/>
                    <a:pt x="1010" y="1397"/>
                  </a:cubicBezTo>
                  <a:lnTo>
                    <a:pt x="1976" y="421"/>
                  </a:lnTo>
                  <a:cubicBezTo>
                    <a:pt x="2153" y="244"/>
                    <a:pt x="1991" y="0"/>
                    <a:pt x="1806" y="0"/>
                  </a:cubicBezTo>
                  <a:close/>
                </a:path>
              </a:pathLst>
            </a:custGeom>
            <a:solidFill>
              <a:srgbClr val="5D7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692;p73"/>
            <p:cNvSpPr/>
            <p:nvPr/>
          </p:nvSpPr>
          <p:spPr>
            <a:xfrm>
              <a:off x="2314495" y="3968137"/>
              <a:ext cx="56590" cy="38445"/>
            </a:xfrm>
            <a:custGeom>
              <a:avLst/>
              <a:gdLst/>
              <a:ahLst/>
              <a:cxnLst/>
              <a:rect l="l" t="t" r="r" b="b"/>
              <a:pathLst>
                <a:path w="2155" h="1464" extrusionOk="0">
                  <a:moveTo>
                    <a:pt x="1810" y="0"/>
                  </a:moveTo>
                  <a:cubicBezTo>
                    <a:pt x="1753" y="0"/>
                    <a:pt x="1694" y="23"/>
                    <a:pt x="1641" y="76"/>
                  </a:cubicBezTo>
                  <a:lnTo>
                    <a:pt x="837" y="880"/>
                  </a:lnTo>
                  <a:lnTo>
                    <a:pt x="521" y="564"/>
                  </a:lnTo>
                  <a:cubicBezTo>
                    <a:pt x="468" y="511"/>
                    <a:pt x="408" y="488"/>
                    <a:pt x="351" y="488"/>
                  </a:cubicBezTo>
                  <a:cubicBezTo>
                    <a:pt x="162" y="488"/>
                    <a:pt x="0" y="732"/>
                    <a:pt x="177" y="909"/>
                  </a:cubicBezTo>
                  <a:lnTo>
                    <a:pt x="665" y="1397"/>
                  </a:lnTo>
                  <a:cubicBezTo>
                    <a:pt x="712" y="1435"/>
                    <a:pt x="770" y="1464"/>
                    <a:pt x="837" y="1464"/>
                  </a:cubicBezTo>
                  <a:cubicBezTo>
                    <a:pt x="904" y="1464"/>
                    <a:pt x="961" y="1435"/>
                    <a:pt x="1009" y="1397"/>
                  </a:cubicBezTo>
                  <a:lnTo>
                    <a:pt x="1985" y="421"/>
                  </a:lnTo>
                  <a:cubicBezTo>
                    <a:pt x="2154" y="244"/>
                    <a:pt x="1996" y="0"/>
                    <a:pt x="1810" y="0"/>
                  </a:cubicBezTo>
                  <a:close/>
                </a:path>
              </a:pathLst>
            </a:custGeom>
            <a:solidFill>
              <a:srgbClr val="5D7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1693;p73"/>
            <p:cNvSpPr/>
            <p:nvPr/>
          </p:nvSpPr>
          <p:spPr>
            <a:xfrm>
              <a:off x="2403963" y="4019160"/>
              <a:ext cx="56538" cy="38445"/>
            </a:xfrm>
            <a:custGeom>
              <a:avLst/>
              <a:gdLst/>
              <a:ahLst/>
              <a:cxnLst/>
              <a:rect l="l" t="t" r="r" b="b"/>
              <a:pathLst>
                <a:path w="2153" h="1464" extrusionOk="0">
                  <a:moveTo>
                    <a:pt x="1801" y="0"/>
                  </a:moveTo>
                  <a:cubicBezTo>
                    <a:pt x="1744" y="0"/>
                    <a:pt x="1685" y="22"/>
                    <a:pt x="1631" y="76"/>
                  </a:cubicBezTo>
                  <a:lnTo>
                    <a:pt x="837" y="880"/>
                  </a:lnTo>
                  <a:lnTo>
                    <a:pt x="521" y="564"/>
                  </a:lnTo>
                  <a:cubicBezTo>
                    <a:pt x="468" y="510"/>
                    <a:pt x="408" y="488"/>
                    <a:pt x="351" y="488"/>
                  </a:cubicBezTo>
                  <a:cubicBezTo>
                    <a:pt x="162" y="488"/>
                    <a:pt x="0" y="732"/>
                    <a:pt x="177" y="908"/>
                  </a:cubicBezTo>
                  <a:lnTo>
                    <a:pt x="665" y="1396"/>
                  </a:lnTo>
                  <a:cubicBezTo>
                    <a:pt x="703" y="1435"/>
                    <a:pt x="770" y="1463"/>
                    <a:pt x="837" y="1463"/>
                  </a:cubicBezTo>
                  <a:cubicBezTo>
                    <a:pt x="894" y="1463"/>
                    <a:pt x="961" y="1444"/>
                    <a:pt x="1000" y="1396"/>
                  </a:cubicBezTo>
                  <a:lnTo>
                    <a:pt x="1976" y="420"/>
                  </a:lnTo>
                  <a:cubicBezTo>
                    <a:pt x="2152" y="244"/>
                    <a:pt x="1990" y="0"/>
                    <a:pt x="1801" y="0"/>
                  </a:cubicBezTo>
                  <a:close/>
                </a:path>
              </a:pathLst>
            </a:custGeom>
            <a:solidFill>
              <a:srgbClr val="5D7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1694;p73"/>
            <p:cNvSpPr/>
            <p:nvPr/>
          </p:nvSpPr>
          <p:spPr>
            <a:xfrm>
              <a:off x="2225263" y="4070157"/>
              <a:ext cx="56538" cy="38471"/>
            </a:xfrm>
            <a:custGeom>
              <a:avLst/>
              <a:gdLst/>
              <a:ahLst/>
              <a:cxnLst/>
              <a:rect l="l" t="t" r="r" b="b"/>
              <a:pathLst>
                <a:path w="2153" h="1465" extrusionOk="0">
                  <a:moveTo>
                    <a:pt x="1802" y="1"/>
                  </a:moveTo>
                  <a:cubicBezTo>
                    <a:pt x="1745" y="1"/>
                    <a:pt x="1685" y="23"/>
                    <a:pt x="1632" y="77"/>
                  </a:cubicBezTo>
                  <a:lnTo>
                    <a:pt x="837" y="880"/>
                  </a:lnTo>
                  <a:lnTo>
                    <a:pt x="522" y="565"/>
                  </a:lnTo>
                  <a:cubicBezTo>
                    <a:pt x="468" y="511"/>
                    <a:pt x="409" y="489"/>
                    <a:pt x="352" y="489"/>
                  </a:cubicBezTo>
                  <a:cubicBezTo>
                    <a:pt x="163" y="489"/>
                    <a:pt x="1" y="733"/>
                    <a:pt x="177" y="909"/>
                  </a:cubicBezTo>
                  <a:lnTo>
                    <a:pt x="665" y="1397"/>
                  </a:lnTo>
                  <a:cubicBezTo>
                    <a:pt x="703" y="1445"/>
                    <a:pt x="770" y="1464"/>
                    <a:pt x="837" y="1464"/>
                  </a:cubicBezTo>
                  <a:cubicBezTo>
                    <a:pt x="895" y="1464"/>
                    <a:pt x="962" y="1445"/>
                    <a:pt x="1000" y="1397"/>
                  </a:cubicBezTo>
                  <a:lnTo>
                    <a:pt x="1976" y="421"/>
                  </a:lnTo>
                  <a:cubicBezTo>
                    <a:pt x="2153" y="245"/>
                    <a:pt x="1991" y="1"/>
                    <a:pt x="1802" y="1"/>
                  </a:cubicBezTo>
                  <a:close/>
                </a:path>
              </a:pathLst>
            </a:custGeom>
            <a:solidFill>
              <a:srgbClr val="5D7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1695;p73"/>
            <p:cNvSpPr/>
            <p:nvPr/>
          </p:nvSpPr>
          <p:spPr>
            <a:xfrm>
              <a:off x="2403963" y="3917113"/>
              <a:ext cx="56538" cy="38445"/>
            </a:xfrm>
            <a:custGeom>
              <a:avLst/>
              <a:gdLst/>
              <a:ahLst/>
              <a:cxnLst/>
              <a:rect l="l" t="t" r="r" b="b"/>
              <a:pathLst>
                <a:path w="2153" h="1464" extrusionOk="0">
                  <a:moveTo>
                    <a:pt x="1801" y="1"/>
                  </a:moveTo>
                  <a:cubicBezTo>
                    <a:pt x="1744" y="1"/>
                    <a:pt x="1685" y="23"/>
                    <a:pt x="1631" y="76"/>
                  </a:cubicBezTo>
                  <a:lnTo>
                    <a:pt x="837" y="880"/>
                  </a:lnTo>
                  <a:lnTo>
                    <a:pt x="521" y="564"/>
                  </a:lnTo>
                  <a:cubicBezTo>
                    <a:pt x="468" y="511"/>
                    <a:pt x="408" y="489"/>
                    <a:pt x="351" y="489"/>
                  </a:cubicBezTo>
                  <a:cubicBezTo>
                    <a:pt x="162" y="489"/>
                    <a:pt x="0" y="733"/>
                    <a:pt x="177" y="909"/>
                  </a:cubicBezTo>
                  <a:lnTo>
                    <a:pt x="665" y="1387"/>
                  </a:lnTo>
                  <a:cubicBezTo>
                    <a:pt x="703" y="1435"/>
                    <a:pt x="770" y="1464"/>
                    <a:pt x="837" y="1464"/>
                  </a:cubicBezTo>
                  <a:cubicBezTo>
                    <a:pt x="894" y="1464"/>
                    <a:pt x="961" y="1435"/>
                    <a:pt x="1000" y="1387"/>
                  </a:cubicBezTo>
                  <a:lnTo>
                    <a:pt x="1976" y="421"/>
                  </a:lnTo>
                  <a:cubicBezTo>
                    <a:pt x="2152" y="244"/>
                    <a:pt x="1990" y="1"/>
                    <a:pt x="1801" y="1"/>
                  </a:cubicBezTo>
                  <a:close/>
                </a:path>
              </a:pathLst>
            </a:custGeom>
            <a:solidFill>
              <a:srgbClr val="5D7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5078" y="3079154"/>
            <a:ext cx="359804" cy="29983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91" name="Google Shape;2591;p53"/>
          <p:cNvGrpSpPr/>
          <p:nvPr/>
        </p:nvGrpSpPr>
        <p:grpSpPr>
          <a:xfrm>
            <a:off x="1013157" y="1245609"/>
            <a:ext cx="6344201" cy="242261"/>
            <a:chOff x="1013157" y="1512733"/>
            <a:chExt cx="6344201" cy="242261"/>
          </a:xfrm>
        </p:grpSpPr>
        <p:sp>
          <p:nvSpPr>
            <p:cNvPr id="2592" name="Google Shape;2592;p53"/>
            <p:cNvSpPr/>
            <p:nvPr/>
          </p:nvSpPr>
          <p:spPr>
            <a:xfrm>
              <a:off x="1013157" y="1512733"/>
              <a:ext cx="6344201" cy="242074"/>
            </a:xfrm>
            <a:custGeom>
              <a:avLst/>
              <a:gdLst/>
              <a:ahLst/>
              <a:cxnLst/>
              <a:rect l="l" t="t" r="r" b="b"/>
              <a:pathLst>
                <a:path w="197947" h="7553" extrusionOk="0">
                  <a:moveTo>
                    <a:pt x="5631" y="0"/>
                  </a:moveTo>
                  <a:cubicBezTo>
                    <a:pt x="2523" y="0"/>
                    <a:pt x="0" y="1621"/>
                    <a:pt x="0" y="3626"/>
                  </a:cubicBezTo>
                  <a:lnTo>
                    <a:pt x="0" y="3927"/>
                  </a:lnTo>
                  <a:cubicBezTo>
                    <a:pt x="0" y="5932"/>
                    <a:pt x="2523" y="7552"/>
                    <a:pt x="5631" y="7552"/>
                  </a:cubicBezTo>
                  <a:lnTo>
                    <a:pt x="192316" y="7552"/>
                  </a:lnTo>
                  <a:cubicBezTo>
                    <a:pt x="195424" y="7552"/>
                    <a:pt x="197947" y="5932"/>
                    <a:pt x="197947" y="3927"/>
                  </a:cubicBezTo>
                  <a:lnTo>
                    <a:pt x="197947" y="3626"/>
                  </a:lnTo>
                  <a:cubicBezTo>
                    <a:pt x="197947" y="1621"/>
                    <a:pt x="195424" y="0"/>
                    <a:pt x="19231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3" name="Google Shape;2593;p53"/>
            <p:cNvSpPr/>
            <p:nvPr/>
          </p:nvSpPr>
          <p:spPr>
            <a:xfrm>
              <a:off x="5771140" y="1512921"/>
              <a:ext cx="1586219" cy="242074"/>
            </a:xfrm>
            <a:custGeom>
              <a:avLst/>
              <a:gdLst/>
              <a:ahLst/>
              <a:cxnLst/>
              <a:rect l="l" t="t" r="r" b="b"/>
              <a:pathLst>
                <a:path w="49492" h="7553" extrusionOk="0">
                  <a:moveTo>
                    <a:pt x="1" y="0"/>
                  </a:moveTo>
                  <a:lnTo>
                    <a:pt x="1" y="7552"/>
                  </a:lnTo>
                  <a:lnTo>
                    <a:pt x="43861" y="7552"/>
                  </a:lnTo>
                  <a:cubicBezTo>
                    <a:pt x="46969" y="7552"/>
                    <a:pt x="49492" y="5932"/>
                    <a:pt x="49492" y="3927"/>
                  </a:cubicBezTo>
                  <a:lnTo>
                    <a:pt x="49492" y="3626"/>
                  </a:lnTo>
                  <a:cubicBezTo>
                    <a:pt x="49492" y="1621"/>
                    <a:pt x="46969" y="0"/>
                    <a:pt x="43861" y="0"/>
                  </a:cubicBezTo>
                  <a:close/>
                </a:path>
              </a:pathLst>
            </a:custGeom>
            <a:solidFill>
              <a:schemeClr val="dk2">
                <a:alpha val="320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4" name="Google Shape;2594;p53"/>
            <p:cNvSpPr/>
            <p:nvPr/>
          </p:nvSpPr>
          <p:spPr>
            <a:xfrm>
              <a:off x="1013157" y="1512921"/>
              <a:ext cx="1588879" cy="242074"/>
            </a:xfrm>
            <a:custGeom>
              <a:avLst/>
              <a:gdLst/>
              <a:ahLst/>
              <a:cxnLst/>
              <a:rect l="l" t="t" r="r" b="b"/>
              <a:pathLst>
                <a:path w="49575" h="7553" extrusionOk="0">
                  <a:moveTo>
                    <a:pt x="5631" y="0"/>
                  </a:moveTo>
                  <a:cubicBezTo>
                    <a:pt x="2523" y="0"/>
                    <a:pt x="0" y="1621"/>
                    <a:pt x="0" y="3626"/>
                  </a:cubicBezTo>
                  <a:lnTo>
                    <a:pt x="0" y="3927"/>
                  </a:lnTo>
                  <a:cubicBezTo>
                    <a:pt x="0" y="5932"/>
                    <a:pt x="2523" y="7552"/>
                    <a:pt x="5631" y="7552"/>
                  </a:cubicBezTo>
                  <a:lnTo>
                    <a:pt x="49575" y="7552"/>
                  </a:lnTo>
                  <a:lnTo>
                    <a:pt x="49575" y="0"/>
                  </a:lnTo>
                  <a:close/>
                </a:path>
              </a:pathLst>
            </a:custGeom>
            <a:solidFill>
              <a:schemeClr val="lt1">
                <a:alpha val="5625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" name="Google Shape;2595;p53"/>
            <p:cNvSpPr/>
            <p:nvPr/>
          </p:nvSpPr>
          <p:spPr>
            <a:xfrm>
              <a:off x="2602004" y="1512921"/>
              <a:ext cx="1588879" cy="242074"/>
            </a:xfrm>
            <a:custGeom>
              <a:avLst/>
              <a:gdLst/>
              <a:ahLst/>
              <a:cxnLst/>
              <a:rect l="l" t="t" r="r" b="b"/>
              <a:pathLst>
                <a:path w="49575" h="7553" extrusionOk="0">
                  <a:moveTo>
                    <a:pt x="1" y="0"/>
                  </a:moveTo>
                  <a:lnTo>
                    <a:pt x="1" y="7552"/>
                  </a:lnTo>
                  <a:lnTo>
                    <a:pt x="49575" y="7552"/>
                  </a:lnTo>
                  <a:lnTo>
                    <a:pt x="49575" y="0"/>
                  </a:lnTo>
                  <a:close/>
                </a:path>
              </a:pathLst>
            </a:custGeom>
            <a:solidFill>
              <a:schemeClr val="lt1">
                <a:alpha val="227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6" name="Google Shape;2596;p53"/>
            <p:cNvSpPr/>
            <p:nvPr/>
          </p:nvSpPr>
          <p:spPr>
            <a:xfrm>
              <a:off x="4187646" y="1512921"/>
              <a:ext cx="1586219" cy="242074"/>
            </a:xfrm>
            <a:custGeom>
              <a:avLst/>
              <a:gdLst/>
              <a:ahLst/>
              <a:cxnLst/>
              <a:rect l="l" t="t" r="r" b="b"/>
              <a:pathLst>
                <a:path w="49492" h="7553" extrusionOk="0">
                  <a:moveTo>
                    <a:pt x="1" y="0"/>
                  </a:moveTo>
                  <a:lnTo>
                    <a:pt x="1" y="7552"/>
                  </a:lnTo>
                  <a:lnTo>
                    <a:pt x="49491" y="7552"/>
                  </a:lnTo>
                  <a:lnTo>
                    <a:pt x="4949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97" name="Google Shape;2597;p53"/>
          <p:cNvGrpSpPr/>
          <p:nvPr/>
        </p:nvGrpSpPr>
        <p:grpSpPr>
          <a:xfrm>
            <a:off x="5506407" y="1186222"/>
            <a:ext cx="1333440" cy="3222403"/>
            <a:chOff x="5507689" y="1443155"/>
            <a:chExt cx="1333440" cy="3222403"/>
          </a:xfrm>
        </p:grpSpPr>
        <p:sp>
          <p:nvSpPr>
            <p:cNvPr id="2598" name="Google Shape;2598;p53"/>
            <p:cNvSpPr/>
            <p:nvPr/>
          </p:nvSpPr>
          <p:spPr>
            <a:xfrm>
              <a:off x="5560155" y="1443155"/>
              <a:ext cx="413445" cy="353415"/>
            </a:xfrm>
            <a:custGeom>
              <a:avLst/>
              <a:gdLst/>
              <a:ahLst/>
              <a:cxnLst/>
              <a:rect l="l" t="t" r="r" b="b"/>
              <a:pathLst>
                <a:path w="12900" h="11027" extrusionOk="0">
                  <a:moveTo>
                    <a:pt x="7400" y="0"/>
                  </a:moveTo>
                  <a:cubicBezTo>
                    <a:pt x="7390" y="0"/>
                    <a:pt x="7379" y="0"/>
                    <a:pt x="7369" y="1"/>
                  </a:cubicBezTo>
                  <a:cubicBezTo>
                    <a:pt x="2457" y="1"/>
                    <a:pt x="1" y="5932"/>
                    <a:pt x="3476" y="9407"/>
                  </a:cubicBezTo>
                  <a:cubicBezTo>
                    <a:pt x="4530" y="10461"/>
                    <a:pt x="5945" y="11026"/>
                    <a:pt x="7389" y="11026"/>
                  </a:cubicBezTo>
                  <a:cubicBezTo>
                    <a:pt x="8096" y="11026"/>
                    <a:pt x="8810" y="10891"/>
                    <a:pt x="9491" y="10610"/>
                  </a:cubicBezTo>
                  <a:cubicBezTo>
                    <a:pt x="11546" y="9742"/>
                    <a:pt x="12883" y="7737"/>
                    <a:pt x="12900" y="5514"/>
                  </a:cubicBezTo>
                  <a:cubicBezTo>
                    <a:pt x="12900" y="2467"/>
                    <a:pt x="10443" y="0"/>
                    <a:pt x="74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9" name="Google Shape;2599;p53"/>
            <p:cNvSpPr/>
            <p:nvPr/>
          </p:nvSpPr>
          <p:spPr>
            <a:xfrm>
              <a:off x="5605153" y="1443155"/>
              <a:ext cx="413445" cy="353415"/>
            </a:xfrm>
            <a:custGeom>
              <a:avLst/>
              <a:gdLst/>
              <a:ahLst/>
              <a:cxnLst/>
              <a:rect l="l" t="t" r="r" b="b"/>
              <a:pathLst>
                <a:path w="12900" h="11027" extrusionOk="0">
                  <a:moveTo>
                    <a:pt x="7369" y="1"/>
                  </a:moveTo>
                  <a:cubicBezTo>
                    <a:pt x="2456" y="1"/>
                    <a:pt x="0" y="5932"/>
                    <a:pt x="3476" y="9407"/>
                  </a:cubicBezTo>
                  <a:cubicBezTo>
                    <a:pt x="4530" y="10461"/>
                    <a:pt x="5945" y="11026"/>
                    <a:pt x="7388" y="11026"/>
                  </a:cubicBezTo>
                  <a:cubicBezTo>
                    <a:pt x="8095" y="11026"/>
                    <a:pt x="8809" y="10891"/>
                    <a:pt x="9491" y="10610"/>
                  </a:cubicBezTo>
                  <a:cubicBezTo>
                    <a:pt x="11546" y="9742"/>
                    <a:pt x="12899" y="7737"/>
                    <a:pt x="12899" y="5514"/>
                  </a:cubicBezTo>
                  <a:cubicBezTo>
                    <a:pt x="12899" y="2457"/>
                    <a:pt x="10426" y="1"/>
                    <a:pt x="73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0" name="Google Shape;2600;p53"/>
            <p:cNvSpPr/>
            <p:nvPr/>
          </p:nvSpPr>
          <p:spPr>
            <a:xfrm>
              <a:off x="5674766" y="1463699"/>
              <a:ext cx="321333" cy="311879"/>
            </a:xfrm>
            <a:custGeom>
              <a:avLst/>
              <a:gdLst/>
              <a:ahLst/>
              <a:cxnLst/>
              <a:rect l="l" t="t" r="r" b="b"/>
              <a:pathLst>
                <a:path w="10026" h="9731" extrusionOk="0">
                  <a:moveTo>
                    <a:pt x="5218" y="1"/>
                  </a:moveTo>
                  <a:cubicBezTo>
                    <a:pt x="4649" y="1"/>
                    <a:pt x="4082" y="97"/>
                    <a:pt x="3543" y="295"/>
                  </a:cubicBezTo>
                  <a:cubicBezTo>
                    <a:pt x="3108" y="446"/>
                    <a:pt x="2690" y="663"/>
                    <a:pt x="2306" y="947"/>
                  </a:cubicBezTo>
                  <a:cubicBezTo>
                    <a:pt x="1905" y="1231"/>
                    <a:pt x="1554" y="1582"/>
                    <a:pt x="1270" y="1983"/>
                  </a:cubicBezTo>
                  <a:cubicBezTo>
                    <a:pt x="0" y="3687"/>
                    <a:pt x="0" y="6043"/>
                    <a:pt x="1270" y="7747"/>
                  </a:cubicBezTo>
                  <a:cubicBezTo>
                    <a:pt x="1554" y="8148"/>
                    <a:pt x="1905" y="8499"/>
                    <a:pt x="2306" y="8783"/>
                  </a:cubicBezTo>
                  <a:cubicBezTo>
                    <a:pt x="2690" y="9067"/>
                    <a:pt x="3108" y="9284"/>
                    <a:pt x="3543" y="9451"/>
                  </a:cubicBezTo>
                  <a:cubicBezTo>
                    <a:pt x="4078" y="9637"/>
                    <a:pt x="4642" y="9730"/>
                    <a:pt x="5206" y="9730"/>
                  </a:cubicBezTo>
                  <a:cubicBezTo>
                    <a:pt x="5505" y="9730"/>
                    <a:pt x="5804" y="9704"/>
                    <a:pt x="6099" y="9652"/>
                  </a:cubicBezTo>
                  <a:cubicBezTo>
                    <a:pt x="7469" y="9385"/>
                    <a:pt x="8655" y="8549"/>
                    <a:pt x="9374" y="7346"/>
                  </a:cubicBezTo>
                  <a:cubicBezTo>
                    <a:pt x="9608" y="6945"/>
                    <a:pt x="9792" y="6511"/>
                    <a:pt x="9892" y="6043"/>
                  </a:cubicBezTo>
                  <a:cubicBezTo>
                    <a:pt x="9925" y="5876"/>
                    <a:pt x="9959" y="5709"/>
                    <a:pt x="9975" y="5542"/>
                  </a:cubicBezTo>
                  <a:cubicBezTo>
                    <a:pt x="10009" y="5425"/>
                    <a:pt x="10009" y="5291"/>
                    <a:pt x="10009" y="5174"/>
                  </a:cubicBezTo>
                  <a:cubicBezTo>
                    <a:pt x="10009" y="5074"/>
                    <a:pt x="10009" y="5007"/>
                    <a:pt x="10009" y="4940"/>
                  </a:cubicBezTo>
                  <a:cubicBezTo>
                    <a:pt x="10025" y="4923"/>
                    <a:pt x="10025" y="4890"/>
                    <a:pt x="10009" y="4873"/>
                  </a:cubicBezTo>
                  <a:cubicBezTo>
                    <a:pt x="9992" y="5258"/>
                    <a:pt x="9925" y="5659"/>
                    <a:pt x="9842" y="6043"/>
                  </a:cubicBezTo>
                  <a:cubicBezTo>
                    <a:pt x="9725" y="6477"/>
                    <a:pt x="9541" y="6912"/>
                    <a:pt x="9307" y="7296"/>
                  </a:cubicBezTo>
                  <a:cubicBezTo>
                    <a:pt x="8417" y="8762"/>
                    <a:pt x="6851" y="9608"/>
                    <a:pt x="5221" y="9608"/>
                  </a:cubicBezTo>
                  <a:cubicBezTo>
                    <a:pt x="4678" y="9608"/>
                    <a:pt x="4127" y="9514"/>
                    <a:pt x="3593" y="9318"/>
                  </a:cubicBezTo>
                  <a:cubicBezTo>
                    <a:pt x="3158" y="9167"/>
                    <a:pt x="2757" y="8950"/>
                    <a:pt x="2390" y="8683"/>
                  </a:cubicBezTo>
                  <a:cubicBezTo>
                    <a:pt x="2206" y="8532"/>
                    <a:pt x="2022" y="8382"/>
                    <a:pt x="1855" y="8215"/>
                  </a:cubicBezTo>
                  <a:cubicBezTo>
                    <a:pt x="1688" y="8048"/>
                    <a:pt x="1538" y="7864"/>
                    <a:pt x="1387" y="7664"/>
                  </a:cubicBezTo>
                  <a:cubicBezTo>
                    <a:pt x="167" y="6009"/>
                    <a:pt x="167" y="3737"/>
                    <a:pt x="1387" y="2066"/>
                  </a:cubicBezTo>
                  <a:cubicBezTo>
                    <a:pt x="1671" y="1682"/>
                    <a:pt x="2005" y="1331"/>
                    <a:pt x="2390" y="1064"/>
                  </a:cubicBezTo>
                  <a:cubicBezTo>
                    <a:pt x="2757" y="780"/>
                    <a:pt x="3158" y="563"/>
                    <a:pt x="3593" y="412"/>
                  </a:cubicBezTo>
                  <a:cubicBezTo>
                    <a:pt x="4127" y="216"/>
                    <a:pt x="4678" y="122"/>
                    <a:pt x="5221" y="122"/>
                  </a:cubicBezTo>
                  <a:cubicBezTo>
                    <a:pt x="6851" y="122"/>
                    <a:pt x="8417" y="968"/>
                    <a:pt x="9307" y="2434"/>
                  </a:cubicBezTo>
                  <a:cubicBezTo>
                    <a:pt x="9541" y="2818"/>
                    <a:pt x="9725" y="3253"/>
                    <a:pt x="9842" y="3704"/>
                  </a:cubicBezTo>
                  <a:cubicBezTo>
                    <a:pt x="9925" y="4088"/>
                    <a:pt x="9992" y="4472"/>
                    <a:pt x="10009" y="4873"/>
                  </a:cubicBezTo>
                  <a:lnTo>
                    <a:pt x="10009" y="4857"/>
                  </a:lnTo>
                  <a:cubicBezTo>
                    <a:pt x="10025" y="4840"/>
                    <a:pt x="10025" y="4806"/>
                    <a:pt x="10009" y="4790"/>
                  </a:cubicBezTo>
                  <a:cubicBezTo>
                    <a:pt x="10009" y="4723"/>
                    <a:pt x="10009" y="4656"/>
                    <a:pt x="10009" y="4556"/>
                  </a:cubicBezTo>
                  <a:cubicBezTo>
                    <a:pt x="10009" y="4439"/>
                    <a:pt x="10009" y="4305"/>
                    <a:pt x="9975" y="4188"/>
                  </a:cubicBezTo>
                  <a:cubicBezTo>
                    <a:pt x="9959" y="4021"/>
                    <a:pt x="9925" y="3854"/>
                    <a:pt x="9892" y="3687"/>
                  </a:cubicBezTo>
                  <a:cubicBezTo>
                    <a:pt x="9775" y="3236"/>
                    <a:pt x="9608" y="2785"/>
                    <a:pt x="9374" y="2384"/>
                  </a:cubicBezTo>
                  <a:cubicBezTo>
                    <a:pt x="8655" y="1181"/>
                    <a:pt x="7469" y="345"/>
                    <a:pt x="6099" y="78"/>
                  </a:cubicBezTo>
                  <a:cubicBezTo>
                    <a:pt x="5808" y="27"/>
                    <a:pt x="5513" y="1"/>
                    <a:pt x="521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1" name="Google Shape;2601;p53"/>
            <p:cNvSpPr/>
            <p:nvPr/>
          </p:nvSpPr>
          <p:spPr>
            <a:xfrm>
              <a:off x="5758288" y="1593085"/>
              <a:ext cx="40191" cy="60607"/>
            </a:xfrm>
            <a:custGeom>
              <a:avLst/>
              <a:gdLst/>
              <a:ahLst/>
              <a:cxnLst/>
              <a:rect l="l" t="t" r="r" b="b"/>
              <a:pathLst>
                <a:path w="1254" h="1891" extrusionOk="0">
                  <a:moveTo>
                    <a:pt x="1235" y="0"/>
                  </a:moveTo>
                  <a:cubicBezTo>
                    <a:pt x="1182" y="0"/>
                    <a:pt x="673" y="379"/>
                    <a:pt x="68" y="870"/>
                  </a:cubicBezTo>
                  <a:lnTo>
                    <a:pt x="1" y="920"/>
                  </a:lnTo>
                  <a:lnTo>
                    <a:pt x="68" y="987"/>
                  </a:lnTo>
                  <a:lnTo>
                    <a:pt x="84" y="987"/>
                  </a:lnTo>
                  <a:cubicBezTo>
                    <a:pt x="662" y="1501"/>
                    <a:pt x="1163" y="1891"/>
                    <a:pt x="1231" y="1891"/>
                  </a:cubicBezTo>
                  <a:cubicBezTo>
                    <a:pt x="1234" y="1891"/>
                    <a:pt x="1236" y="1890"/>
                    <a:pt x="1237" y="1889"/>
                  </a:cubicBezTo>
                  <a:cubicBezTo>
                    <a:pt x="1254" y="1856"/>
                    <a:pt x="812" y="1430"/>
                    <a:pt x="220" y="930"/>
                  </a:cubicBezTo>
                  <a:lnTo>
                    <a:pt x="220" y="930"/>
                  </a:lnTo>
                  <a:cubicBezTo>
                    <a:pt x="820" y="438"/>
                    <a:pt x="1253" y="33"/>
                    <a:pt x="1237" y="1"/>
                  </a:cubicBezTo>
                  <a:cubicBezTo>
                    <a:pt x="1237" y="1"/>
                    <a:pt x="1236" y="0"/>
                    <a:pt x="12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2" name="Google Shape;2602;p53"/>
            <p:cNvSpPr/>
            <p:nvPr/>
          </p:nvSpPr>
          <p:spPr>
            <a:xfrm>
              <a:off x="5900237" y="1593085"/>
              <a:ext cx="40704" cy="60607"/>
            </a:xfrm>
            <a:custGeom>
              <a:avLst/>
              <a:gdLst/>
              <a:ahLst/>
              <a:cxnLst/>
              <a:rect l="l" t="t" r="r" b="b"/>
              <a:pathLst>
                <a:path w="1270" h="1891" extrusionOk="0">
                  <a:moveTo>
                    <a:pt x="35" y="0"/>
                  </a:moveTo>
                  <a:cubicBezTo>
                    <a:pt x="34" y="0"/>
                    <a:pt x="33" y="1"/>
                    <a:pt x="33" y="1"/>
                  </a:cubicBezTo>
                  <a:cubicBezTo>
                    <a:pt x="1" y="33"/>
                    <a:pt x="457" y="460"/>
                    <a:pt x="1035" y="975"/>
                  </a:cubicBezTo>
                  <a:lnTo>
                    <a:pt x="1035" y="975"/>
                  </a:lnTo>
                  <a:cubicBezTo>
                    <a:pt x="449" y="1452"/>
                    <a:pt x="1" y="1857"/>
                    <a:pt x="33" y="1889"/>
                  </a:cubicBezTo>
                  <a:cubicBezTo>
                    <a:pt x="34" y="1890"/>
                    <a:pt x="35" y="1891"/>
                    <a:pt x="38" y="1891"/>
                  </a:cubicBezTo>
                  <a:cubicBezTo>
                    <a:pt x="92" y="1891"/>
                    <a:pt x="594" y="1518"/>
                    <a:pt x="1203" y="1037"/>
                  </a:cubicBezTo>
                  <a:lnTo>
                    <a:pt x="1269" y="970"/>
                  </a:lnTo>
                  <a:lnTo>
                    <a:pt x="1203" y="920"/>
                  </a:lnTo>
                  <a:lnTo>
                    <a:pt x="1186" y="903"/>
                  </a:lnTo>
                  <a:cubicBezTo>
                    <a:pt x="580" y="396"/>
                    <a:pt x="71" y="0"/>
                    <a:pt x="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3" name="Google Shape;2603;p53"/>
            <p:cNvSpPr/>
            <p:nvPr/>
          </p:nvSpPr>
          <p:spPr>
            <a:xfrm>
              <a:off x="5762038" y="1620424"/>
              <a:ext cx="170346" cy="4840"/>
            </a:xfrm>
            <a:custGeom>
              <a:avLst/>
              <a:gdLst/>
              <a:ahLst/>
              <a:cxnLst/>
              <a:rect l="l" t="t" r="r" b="b"/>
              <a:pathLst>
                <a:path w="5315" h="151" extrusionOk="0">
                  <a:moveTo>
                    <a:pt x="2657" y="0"/>
                  </a:moveTo>
                  <a:cubicBezTo>
                    <a:pt x="1187" y="0"/>
                    <a:pt x="1" y="33"/>
                    <a:pt x="1" y="67"/>
                  </a:cubicBezTo>
                  <a:cubicBezTo>
                    <a:pt x="1" y="117"/>
                    <a:pt x="1187" y="150"/>
                    <a:pt x="2657" y="150"/>
                  </a:cubicBezTo>
                  <a:cubicBezTo>
                    <a:pt x="4128" y="150"/>
                    <a:pt x="5314" y="117"/>
                    <a:pt x="5314" y="67"/>
                  </a:cubicBezTo>
                  <a:cubicBezTo>
                    <a:pt x="5314" y="33"/>
                    <a:pt x="4128" y="0"/>
                    <a:pt x="26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4" name="Google Shape;2604;p53"/>
            <p:cNvSpPr/>
            <p:nvPr/>
          </p:nvSpPr>
          <p:spPr>
            <a:xfrm>
              <a:off x="5824183" y="2854766"/>
              <a:ext cx="858427" cy="1752750"/>
            </a:xfrm>
            <a:custGeom>
              <a:avLst/>
              <a:gdLst/>
              <a:ahLst/>
              <a:cxnLst/>
              <a:rect l="l" t="t" r="r" b="b"/>
              <a:pathLst>
                <a:path w="26784" h="54688" extrusionOk="0">
                  <a:moveTo>
                    <a:pt x="15054" y="0"/>
                  </a:moveTo>
                  <a:lnTo>
                    <a:pt x="1353" y="368"/>
                  </a:lnTo>
                  <a:cubicBezTo>
                    <a:pt x="284" y="2306"/>
                    <a:pt x="150" y="6934"/>
                    <a:pt x="150" y="6934"/>
                  </a:cubicBezTo>
                  <a:cubicBezTo>
                    <a:pt x="0" y="7502"/>
                    <a:pt x="2105" y="53635"/>
                    <a:pt x="2105" y="53635"/>
                  </a:cubicBezTo>
                  <a:lnTo>
                    <a:pt x="7786" y="53618"/>
                  </a:lnTo>
                  <a:lnTo>
                    <a:pt x="9340" y="9875"/>
                  </a:lnTo>
                  <a:lnTo>
                    <a:pt x="21587" y="54687"/>
                  </a:lnTo>
                  <a:lnTo>
                    <a:pt x="26784" y="54570"/>
                  </a:lnTo>
                  <a:lnTo>
                    <a:pt x="17611" y="7151"/>
                  </a:lnTo>
                  <a:lnTo>
                    <a:pt x="17628" y="7151"/>
                  </a:lnTo>
                  <a:cubicBezTo>
                    <a:pt x="17611" y="7085"/>
                    <a:pt x="17594" y="7018"/>
                    <a:pt x="17577" y="6951"/>
                  </a:cubicBezTo>
                  <a:lnTo>
                    <a:pt x="17577" y="6934"/>
                  </a:lnTo>
                  <a:cubicBezTo>
                    <a:pt x="16174" y="1370"/>
                    <a:pt x="15054" y="0"/>
                    <a:pt x="1505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5" name="Google Shape;2605;p53"/>
            <p:cNvSpPr/>
            <p:nvPr/>
          </p:nvSpPr>
          <p:spPr>
            <a:xfrm>
              <a:off x="6019624" y="3123441"/>
              <a:ext cx="220119" cy="57081"/>
            </a:xfrm>
            <a:custGeom>
              <a:avLst/>
              <a:gdLst/>
              <a:ahLst/>
              <a:cxnLst/>
              <a:rect l="l" t="t" r="r" b="b"/>
              <a:pathLst>
                <a:path w="6868" h="1781" extrusionOk="0">
                  <a:moveTo>
                    <a:pt x="6848" y="0"/>
                  </a:moveTo>
                  <a:cubicBezTo>
                    <a:pt x="6661" y="0"/>
                    <a:pt x="5197" y="352"/>
                    <a:pt x="3409" y="807"/>
                  </a:cubicBezTo>
                  <a:cubicBezTo>
                    <a:pt x="1521" y="1308"/>
                    <a:pt x="1" y="1743"/>
                    <a:pt x="17" y="1776"/>
                  </a:cubicBezTo>
                  <a:cubicBezTo>
                    <a:pt x="17" y="1779"/>
                    <a:pt x="23" y="1781"/>
                    <a:pt x="35" y="1781"/>
                  </a:cubicBezTo>
                  <a:cubicBezTo>
                    <a:pt x="209" y="1781"/>
                    <a:pt x="1687" y="1429"/>
                    <a:pt x="3459" y="974"/>
                  </a:cubicBezTo>
                  <a:cubicBezTo>
                    <a:pt x="5347" y="489"/>
                    <a:pt x="6868" y="55"/>
                    <a:pt x="6868" y="5"/>
                  </a:cubicBezTo>
                  <a:cubicBezTo>
                    <a:pt x="6867" y="2"/>
                    <a:pt x="6860" y="0"/>
                    <a:pt x="68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6" name="Google Shape;2606;p53"/>
            <p:cNvSpPr/>
            <p:nvPr/>
          </p:nvSpPr>
          <p:spPr>
            <a:xfrm>
              <a:off x="5879854" y="3032547"/>
              <a:ext cx="47178" cy="1559970"/>
            </a:xfrm>
            <a:custGeom>
              <a:avLst/>
              <a:gdLst/>
              <a:ahLst/>
              <a:cxnLst/>
              <a:rect l="l" t="t" r="r" b="b"/>
              <a:pathLst>
                <a:path w="1472" h="48673" extrusionOk="0">
                  <a:moveTo>
                    <a:pt x="34" y="0"/>
                  </a:moveTo>
                  <a:lnTo>
                    <a:pt x="34" y="0"/>
                  </a:lnTo>
                  <a:cubicBezTo>
                    <a:pt x="1" y="0"/>
                    <a:pt x="285" y="10894"/>
                    <a:pt x="669" y="24345"/>
                  </a:cubicBezTo>
                  <a:cubicBezTo>
                    <a:pt x="1053" y="37778"/>
                    <a:pt x="1404" y="48672"/>
                    <a:pt x="1438" y="48672"/>
                  </a:cubicBezTo>
                  <a:cubicBezTo>
                    <a:pt x="1471" y="48672"/>
                    <a:pt x="1204" y="37762"/>
                    <a:pt x="819" y="24328"/>
                  </a:cubicBezTo>
                  <a:cubicBezTo>
                    <a:pt x="418" y="10894"/>
                    <a:pt x="84" y="0"/>
                    <a:pt x="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7" name="Google Shape;2607;p53"/>
            <p:cNvSpPr/>
            <p:nvPr/>
          </p:nvSpPr>
          <p:spPr>
            <a:xfrm>
              <a:off x="5969305" y="3030400"/>
              <a:ext cx="8045" cy="1535868"/>
            </a:xfrm>
            <a:custGeom>
              <a:avLst/>
              <a:gdLst/>
              <a:ahLst/>
              <a:cxnLst/>
              <a:rect l="l" t="t" r="r" b="b"/>
              <a:pathLst>
                <a:path w="251" h="47921" extrusionOk="0">
                  <a:moveTo>
                    <a:pt x="50" y="1"/>
                  </a:moveTo>
                  <a:cubicBezTo>
                    <a:pt x="0" y="1"/>
                    <a:pt x="17" y="10727"/>
                    <a:pt x="50" y="23961"/>
                  </a:cubicBezTo>
                  <a:cubicBezTo>
                    <a:pt x="97" y="36444"/>
                    <a:pt x="160" y="46697"/>
                    <a:pt x="209" y="47819"/>
                  </a:cubicBezTo>
                  <a:lnTo>
                    <a:pt x="209" y="47819"/>
                  </a:lnTo>
                  <a:cubicBezTo>
                    <a:pt x="251" y="46697"/>
                    <a:pt x="248" y="36444"/>
                    <a:pt x="201" y="23961"/>
                  </a:cubicBezTo>
                  <a:cubicBezTo>
                    <a:pt x="150" y="10727"/>
                    <a:pt x="84" y="1"/>
                    <a:pt x="50" y="1"/>
                  </a:cubicBezTo>
                  <a:close/>
                  <a:moveTo>
                    <a:pt x="209" y="47819"/>
                  </a:moveTo>
                  <a:lnTo>
                    <a:pt x="209" y="47819"/>
                  </a:lnTo>
                  <a:cubicBezTo>
                    <a:pt x="206" y="47886"/>
                    <a:pt x="203" y="47921"/>
                    <a:pt x="201" y="47921"/>
                  </a:cubicBezTo>
                  <a:lnTo>
                    <a:pt x="217" y="47921"/>
                  </a:lnTo>
                  <a:cubicBezTo>
                    <a:pt x="214" y="47921"/>
                    <a:pt x="212" y="47886"/>
                    <a:pt x="209" y="4781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8" name="Google Shape;2608;p53"/>
            <p:cNvSpPr/>
            <p:nvPr/>
          </p:nvSpPr>
          <p:spPr>
            <a:xfrm>
              <a:off x="6025521" y="3009503"/>
              <a:ext cx="28941" cy="1556765"/>
            </a:xfrm>
            <a:custGeom>
              <a:avLst/>
              <a:gdLst/>
              <a:ahLst/>
              <a:cxnLst/>
              <a:rect l="l" t="t" r="r" b="b"/>
              <a:pathLst>
                <a:path w="903" h="48573" extrusionOk="0">
                  <a:moveTo>
                    <a:pt x="869" y="1"/>
                  </a:moveTo>
                  <a:cubicBezTo>
                    <a:pt x="819" y="1"/>
                    <a:pt x="602" y="10878"/>
                    <a:pt x="385" y="24295"/>
                  </a:cubicBezTo>
                  <a:cubicBezTo>
                    <a:pt x="151" y="37695"/>
                    <a:pt x="0" y="48573"/>
                    <a:pt x="51" y="48573"/>
                  </a:cubicBezTo>
                  <a:cubicBezTo>
                    <a:pt x="84" y="48573"/>
                    <a:pt x="301" y="37695"/>
                    <a:pt x="518" y="24295"/>
                  </a:cubicBezTo>
                  <a:cubicBezTo>
                    <a:pt x="752" y="10878"/>
                    <a:pt x="903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9" name="Google Shape;2609;p53"/>
            <p:cNvSpPr/>
            <p:nvPr/>
          </p:nvSpPr>
          <p:spPr>
            <a:xfrm>
              <a:off x="6114428" y="3002548"/>
              <a:ext cx="10192" cy="168711"/>
            </a:xfrm>
            <a:custGeom>
              <a:avLst/>
              <a:gdLst/>
              <a:ahLst/>
              <a:cxnLst/>
              <a:rect l="l" t="t" r="r" b="b"/>
              <a:pathLst>
                <a:path w="318" h="5264" extrusionOk="0">
                  <a:moveTo>
                    <a:pt x="33" y="1"/>
                  </a:moveTo>
                  <a:cubicBezTo>
                    <a:pt x="0" y="1"/>
                    <a:pt x="17" y="1187"/>
                    <a:pt x="84" y="2624"/>
                  </a:cubicBezTo>
                  <a:cubicBezTo>
                    <a:pt x="150" y="4078"/>
                    <a:pt x="251" y="5264"/>
                    <a:pt x="284" y="5264"/>
                  </a:cubicBezTo>
                  <a:cubicBezTo>
                    <a:pt x="318" y="5264"/>
                    <a:pt x="301" y="4078"/>
                    <a:pt x="234" y="2624"/>
                  </a:cubicBezTo>
                  <a:cubicBezTo>
                    <a:pt x="167" y="1170"/>
                    <a:pt x="84" y="1"/>
                    <a:pt x="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0" name="Google Shape;2610;p53"/>
            <p:cNvSpPr/>
            <p:nvPr/>
          </p:nvSpPr>
          <p:spPr>
            <a:xfrm>
              <a:off x="6172791" y="3002548"/>
              <a:ext cx="386138" cy="1600128"/>
            </a:xfrm>
            <a:custGeom>
              <a:avLst/>
              <a:gdLst/>
              <a:ahLst/>
              <a:cxnLst/>
              <a:rect l="l" t="t" r="r" b="b"/>
              <a:pathLst>
                <a:path w="12048" h="49926" extrusionOk="0">
                  <a:moveTo>
                    <a:pt x="34" y="1"/>
                  </a:moveTo>
                  <a:cubicBezTo>
                    <a:pt x="34" y="1"/>
                    <a:pt x="34" y="1"/>
                    <a:pt x="34" y="1"/>
                  </a:cubicBezTo>
                  <a:cubicBezTo>
                    <a:pt x="0" y="1"/>
                    <a:pt x="2640" y="11195"/>
                    <a:pt x="5949" y="24980"/>
                  </a:cubicBezTo>
                  <a:cubicBezTo>
                    <a:pt x="9254" y="38754"/>
                    <a:pt x="11976" y="49926"/>
                    <a:pt x="12014" y="49926"/>
                  </a:cubicBezTo>
                  <a:cubicBezTo>
                    <a:pt x="12014" y="49926"/>
                    <a:pt x="12014" y="49926"/>
                    <a:pt x="12014" y="49926"/>
                  </a:cubicBezTo>
                  <a:cubicBezTo>
                    <a:pt x="12047" y="49909"/>
                    <a:pt x="9407" y="38731"/>
                    <a:pt x="6099" y="24947"/>
                  </a:cubicBezTo>
                  <a:cubicBezTo>
                    <a:pt x="2793" y="11172"/>
                    <a:pt x="71" y="1"/>
                    <a:pt x="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1" name="Google Shape;2611;p53"/>
            <p:cNvSpPr/>
            <p:nvPr/>
          </p:nvSpPr>
          <p:spPr>
            <a:xfrm>
              <a:off x="6245063" y="2987036"/>
              <a:ext cx="366331" cy="1614583"/>
            </a:xfrm>
            <a:custGeom>
              <a:avLst/>
              <a:gdLst/>
              <a:ahLst/>
              <a:cxnLst/>
              <a:rect l="l" t="t" r="r" b="b"/>
              <a:pathLst>
                <a:path w="11430" h="50377" extrusionOk="0">
                  <a:moveTo>
                    <a:pt x="34" y="0"/>
                  </a:moveTo>
                  <a:cubicBezTo>
                    <a:pt x="1" y="17"/>
                    <a:pt x="2507" y="11295"/>
                    <a:pt x="5648" y="25197"/>
                  </a:cubicBezTo>
                  <a:cubicBezTo>
                    <a:pt x="8773" y="39115"/>
                    <a:pt x="11346" y="50376"/>
                    <a:pt x="11396" y="50376"/>
                  </a:cubicBezTo>
                  <a:lnTo>
                    <a:pt x="11396" y="50360"/>
                  </a:lnTo>
                  <a:cubicBezTo>
                    <a:pt x="11430" y="50360"/>
                    <a:pt x="8923" y="39081"/>
                    <a:pt x="5782" y="25163"/>
                  </a:cubicBezTo>
                  <a:cubicBezTo>
                    <a:pt x="2641" y="11262"/>
                    <a:pt x="85" y="0"/>
                    <a:pt x="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2" name="Google Shape;2612;p53"/>
            <p:cNvSpPr/>
            <p:nvPr/>
          </p:nvSpPr>
          <p:spPr>
            <a:xfrm>
              <a:off x="6326470" y="2987036"/>
              <a:ext cx="318128" cy="1605481"/>
            </a:xfrm>
            <a:custGeom>
              <a:avLst/>
              <a:gdLst/>
              <a:ahLst/>
              <a:cxnLst/>
              <a:rect l="l" t="t" r="r" b="b"/>
              <a:pathLst>
                <a:path w="9926" h="50093" extrusionOk="0">
                  <a:moveTo>
                    <a:pt x="34" y="0"/>
                  </a:moveTo>
                  <a:lnTo>
                    <a:pt x="34" y="0"/>
                  </a:lnTo>
                  <a:cubicBezTo>
                    <a:pt x="1" y="17"/>
                    <a:pt x="2173" y="11228"/>
                    <a:pt x="4896" y="25063"/>
                  </a:cubicBezTo>
                  <a:cubicBezTo>
                    <a:pt x="7620" y="38898"/>
                    <a:pt x="9842" y="50092"/>
                    <a:pt x="9892" y="50092"/>
                  </a:cubicBezTo>
                  <a:cubicBezTo>
                    <a:pt x="9926" y="50076"/>
                    <a:pt x="7753" y="38864"/>
                    <a:pt x="5030" y="25030"/>
                  </a:cubicBezTo>
                  <a:cubicBezTo>
                    <a:pt x="2306" y="11195"/>
                    <a:pt x="84" y="0"/>
                    <a:pt x="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3" name="Google Shape;2613;p53"/>
            <p:cNvSpPr/>
            <p:nvPr/>
          </p:nvSpPr>
          <p:spPr>
            <a:xfrm>
              <a:off x="5507689" y="1493730"/>
              <a:ext cx="437547" cy="918200"/>
            </a:xfrm>
            <a:custGeom>
              <a:avLst/>
              <a:gdLst/>
              <a:ahLst/>
              <a:cxnLst/>
              <a:rect l="l" t="t" r="r" b="b"/>
              <a:pathLst>
                <a:path w="13652" h="28649" extrusionOk="0">
                  <a:moveTo>
                    <a:pt x="5278" y="0"/>
                  </a:moveTo>
                  <a:cubicBezTo>
                    <a:pt x="4788" y="0"/>
                    <a:pt x="4226" y="2408"/>
                    <a:pt x="4177" y="2650"/>
                  </a:cubicBezTo>
                  <a:cubicBezTo>
                    <a:pt x="4158" y="2716"/>
                    <a:pt x="4104" y="2745"/>
                    <a:pt x="4049" y="2745"/>
                  </a:cubicBezTo>
                  <a:cubicBezTo>
                    <a:pt x="3965" y="2745"/>
                    <a:pt x="3880" y="2677"/>
                    <a:pt x="3910" y="2566"/>
                  </a:cubicBezTo>
                  <a:cubicBezTo>
                    <a:pt x="3960" y="2366"/>
                    <a:pt x="4712" y="210"/>
                    <a:pt x="4194" y="10"/>
                  </a:cubicBezTo>
                  <a:cubicBezTo>
                    <a:pt x="4183" y="6"/>
                    <a:pt x="4172" y="4"/>
                    <a:pt x="4162" y="4"/>
                  </a:cubicBezTo>
                  <a:cubicBezTo>
                    <a:pt x="3802" y="4"/>
                    <a:pt x="3665" y="2142"/>
                    <a:pt x="3275" y="2499"/>
                  </a:cubicBezTo>
                  <a:cubicBezTo>
                    <a:pt x="3243" y="2529"/>
                    <a:pt x="3217" y="2543"/>
                    <a:pt x="3197" y="2543"/>
                  </a:cubicBezTo>
                  <a:cubicBezTo>
                    <a:pt x="2976" y="2543"/>
                    <a:pt x="3511" y="784"/>
                    <a:pt x="3158" y="661"/>
                  </a:cubicBezTo>
                  <a:cubicBezTo>
                    <a:pt x="3138" y="656"/>
                    <a:pt x="3118" y="652"/>
                    <a:pt x="3098" y="652"/>
                  </a:cubicBezTo>
                  <a:cubicBezTo>
                    <a:pt x="2987" y="652"/>
                    <a:pt x="2875" y="799"/>
                    <a:pt x="2690" y="1848"/>
                  </a:cubicBezTo>
                  <a:cubicBezTo>
                    <a:pt x="2507" y="2717"/>
                    <a:pt x="2373" y="3585"/>
                    <a:pt x="2289" y="4454"/>
                  </a:cubicBezTo>
                  <a:lnTo>
                    <a:pt x="2273" y="4454"/>
                  </a:lnTo>
                  <a:lnTo>
                    <a:pt x="0" y="17855"/>
                  </a:lnTo>
                  <a:lnTo>
                    <a:pt x="8622" y="28648"/>
                  </a:lnTo>
                  <a:lnTo>
                    <a:pt x="13651" y="25173"/>
                  </a:lnTo>
                  <a:lnTo>
                    <a:pt x="4946" y="16852"/>
                  </a:lnTo>
                  <a:lnTo>
                    <a:pt x="5715" y="5657"/>
                  </a:lnTo>
                  <a:lnTo>
                    <a:pt x="5898" y="5440"/>
                  </a:lnTo>
                  <a:cubicBezTo>
                    <a:pt x="5999" y="5306"/>
                    <a:pt x="6116" y="5173"/>
                    <a:pt x="6249" y="5022"/>
                  </a:cubicBezTo>
                  <a:cubicBezTo>
                    <a:pt x="6416" y="4855"/>
                    <a:pt x="6600" y="4705"/>
                    <a:pt x="6801" y="4588"/>
                  </a:cubicBezTo>
                  <a:cubicBezTo>
                    <a:pt x="7051" y="4438"/>
                    <a:pt x="7319" y="4321"/>
                    <a:pt x="7603" y="4254"/>
                  </a:cubicBezTo>
                  <a:cubicBezTo>
                    <a:pt x="7870" y="4204"/>
                    <a:pt x="7954" y="3869"/>
                    <a:pt x="7736" y="3753"/>
                  </a:cubicBezTo>
                  <a:cubicBezTo>
                    <a:pt x="7687" y="3730"/>
                    <a:pt x="7611" y="3717"/>
                    <a:pt x="7515" y="3717"/>
                  </a:cubicBezTo>
                  <a:cubicBezTo>
                    <a:pt x="7187" y="3717"/>
                    <a:pt x="6621" y="3862"/>
                    <a:pt x="6065" y="4237"/>
                  </a:cubicBezTo>
                  <a:cubicBezTo>
                    <a:pt x="5957" y="4312"/>
                    <a:pt x="5875" y="4344"/>
                    <a:pt x="5815" y="4344"/>
                  </a:cubicBezTo>
                  <a:cubicBezTo>
                    <a:pt x="5481" y="4344"/>
                    <a:pt x="5785" y="3363"/>
                    <a:pt x="5898" y="2967"/>
                  </a:cubicBezTo>
                  <a:cubicBezTo>
                    <a:pt x="6049" y="2499"/>
                    <a:pt x="6416" y="1029"/>
                    <a:pt x="6299" y="879"/>
                  </a:cubicBezTo>
                  <a:cubicBezTo>
                    <a:pt x="6247" y="811"/>
                    <a:pt x="6185" y="777"/>
                    <a:pt x="6121" y="777"/>
                  </a:cubicBezTo>
                  <a:cubicBezTo>
                    <a:pt x="5979" y="777"/>
                    <a:pt x="5823" y="941"/>
                    <a:pt x="5731" y="1263"/>
                  </a:cubicBezTo>
                  <a:cubicBezTo>
                    <a:pt x="5601" y="1736"/>
                    <a:pt x="5136" y="3053"/>
                    <a:pt x="4881" y="3053"/>
                  </a:cubicBezTo>
                  <a:cubicBezTo>
                    <a:pt x="4874" y="3053"/>
                    <a:pt x="4868" y="3052"/>
                    <a:pt x="4862" y="3051"/>
                  </a:cubicBezTo>
                  <a:cubicBezTo>
                    <a:pt x="4629" y="2967"/>
                    <a:pt x="5364" y="595"/>
                    <a:pt x="5364" y="595"/>
                  </a:cubicBezTo>
                  <a:cubicBezTo>
                    <a:pt x="5364" y="595"/>
                    <a:pt x="5614" y="110"/>
                    <a:pt x="5330" y="10"/>
                  </a:cubicBezTo>
                  <a:cubicBezTo>
                    <a:pt x="5313" y="3"/>
                    <a:pt x="5296" y="0"/>
                    <a:pt x="527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4" name="Google Shape;2614;p53"/>
            <p:cNvSpPr/>
            <p:nvPr/>
          </p:nvSpPr>
          <p:spPr>
            <a:xfrm>
              <a:off x="5875591" y="4569441"/>
              <a:ext cx="177269" cy="87336"/>
            </a:xfrm>
            <a:custGeom>
              <a:avLst/>
              <a:gdLst/>
              <a:ahLst/>
              <a:cxnLst/>
              <a:rect l="l" t="t" r="r" b="b"/>
              <a:pathLst>
                <a:path w="5531" h="2725" extrusionOk="0">
                  <a:moveTo>
                    <a:pt x="5531" y="1"/>
                  </a:moveTo>
                  <a:lnTo>
                    <a:pt x="752" y="235"/>
                  </a:lnTo>
                  <a:lnTo>
                    <a:pt x="0" y="2724"/>
                  </a:lnTo>
                  <a:lnTo>
                    <a:pt x="5297" y="2657"/>
                  </a:lnTo>
                  <a:lnTo>
                    <a:pt x="553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5" name="Google Shape;2615;p53"/>
            <p:cNvSpPr/>
            <p:nvPr/>
          </p:nvSpPr>
          <p:spPr>
            <a:xfrm>
              <a:off x="5879854" y="4634021"/>
              <a:ext cx="169256" cy="6538"/>
            </a:xfrm>
            <a:custGeom>
              <a:avLst/>
              <a:gdLst/>
              <a:ahLst/>
              <a:cxnLst/>
              <a:rect l="l" t="t" r="r" b="b"/>
              <a:pathLst>
                <a:path w="5281" h="204" extrusionOk="0">
                  <a:moveTo>
                    <a:pt x="1236" y="1"/>
                  </a:moveTo>
                  <a:cubicBezTo>
                    <a:pt x="1067" y="1"/>
                    <a:pt x="911" y="3"/>
                    <a:pt x="769" y="8"/>
                  </a:cubicBezTo>
                  <a:cubicBezTo>
                    <a:pt x="725" y="5"/>
                    <a:pt x="680" y="3"/>
                    <a:pt x="635" y="3"/>
                  </a:cubicBezTo>
                  <a:cubicBezTo>
                    <a:pt x="424" y="3"/>
                    <a:pt x="207" y="33"/>
                    <a:pt x="1" y="74"/>
                  </a:cubicBezTo>
                  <a:cubicBezTo>
                    <a:pt x="205" y="102"/>
                    <a:pt x="421" y="129"/>
                    <a:pt x="630" y="129"/>
                  </a:cubicBezTo>
                  <a:cubicBezTo>
                    <a:pt x="677" y="129"/>
                    <a:pt x="723" y="128"/>
                    <a:pt x="769" y="125"/>
                  </a:cubicBezTo>
                  <a:lnTo>
                    <a:pt x="2641" y="191"/>
                  </a:lnTo>
                  <a:cubicBezTo>
                    <a:pt x="3000" y="200"/>
                    <a:pt x="3347" y="204"/>
                    <a:pt x="3662" y="204"/>
                  </a:cubicBezTo>
                  <a:cubicBezTo>
                    <a:pt x="3977" y="204"/>
                    <a:pt x="4261" y="200"/>
                    <a:pt x="4495" y="191"/>
                  </a:cubicBezTo>
                  <a:cubicBezTo>
                    <a:pt x="4562" y="196"/>
                    <a:pt x="4628" y="198"/>
                    <a:pt x="4693" y="198"/>
                  </a:cubicBezTo>
                  <a:cubicBezTo>
                    <a:pt x="4889" y="198"/>
                    <a:pt x="5080" y="179"/>
                    <a:pt x="5281" y="141"/>
                  </a:cubicBezTo>
                  <a:cubicBezTo>
                    <a:pt x="5013" y="91"/>
                    <a:pt x="4763" y="74"/>
                    <a:pt x="4495" y="74"/>
                  </a:cubicBezTo>
                  <a:lnTo>
                    <a:pt x="2641" y="24"/>
                  </a:lnTo>
                  <a:cubicBezTo>
                    <a:pt x="2121" y="12"/>
                    <a:pt x="1643" y="1"/>
                    <a:pt x="12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6" name="Google Shape;2616;p53"/>
            <p:cNvSpPr/>
            <p:nvPr/>
          </p:nvSpPr>
          <p:spPr>
            <a:xfrm>
              <a:off x="5970363" y="4566236"/>
              <a:ext cx="7532" cy="71247"/>
            </a:xfrm>
            <a:custGeom>
              <a:avLst/>
              <a:gdLst/>
              <a:ahLst/>
              <a:cxnLst/>
              <a:rect l="l" t="t" r="r" b="b"/>
              <a:pathLst>
                <a:path w="235" h="2223" extrusionOk="0">
                  <a:moveTo>
                    <a:pt x="184" y="1"/>
                  </a:moveTo>
                  <a:cubicBezTo>
                    <a:pt x="134" y="1"/>
                    <a:pt x="67" y="502"/>
                    <a:pt x="34" y="1103"/>
                  </a:cubicBezTo>
                  <a:cubicBezTo>
                    <a:pt x="0" y="1722"/>
                    <a:pt x="0" y="2223"/>
                    <a:pt x="51" y="2223"/>
                  </a:cubicBezTo>
                  <a:cubicBezTo>
                    <a:pt x="101" y="2223"/>
                    <a:pt x="168" y="1738"/>
                    <a:pt x="201" y="1120"/>
                  </a:cubicBezTo>
                  <a:cubicBezTo>
                    <a:pt x="234" y="502"/>
                    <a:pt x="218" y="1"/>
                    <a:pt x="1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7" name="Google Shape;2617;p53"/>
            <p:cNvSpPr/>
            <p:nvPr/>
          </p:nvSpPr>
          <p:spPr>
            <a:xfrm>
              <a:off x="5875591" y="4636393"/>
              <a:ext cx="171371" cy="20384"/>
            </a:xfrm>
            <a:custGeom>
              <a:avLst/>
              <a:gdLst/>
              <a:ahLst/>
              <a:cxnLst/>
              <a:rect l="l" t="t" r="r" b="b"/>
              <a:pathLst>
                <a:path w="5347" h="636" extrusionOk="0">
                  <a:moveTo>
                    <a:pt x="84" y="0"/>
                  </a:moveTo>
                  <a:lnTo>
                    <a:pt x="0" y="568"/>
                  </a:lnTo>
                  <a:lnTo>
                    <a:pt x="0" y="635"/>
                  </a:lnTo>
                  <a:lnTo>
                    <a:pt x="5297" y="568"/>
                  </a:lnTo>
                  <a:lnTo>
                    <a:pt x="5347" y="67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8" name="Google Shape;2618;p53"/>
            <p:cNvSpPr/>
            <p:nvPr/>
          </p:nvSpPr>
          <p:spPr>
            <a:xfrm>
              <a:off x="5915750" y="1487641"/>
              <a:ext cx="394151" cy="934995"/>
            </a:xfrm>
            <a:custGeom>
              <a:avLst/>
              <a:gdLst/>
              <a:ahLst/>
              <a:cxnLst/>
              <a:rect l="l" t="t" r="r" b="b"/>
              <a:pathLst>
                <a:path w="12298" h="29173" extrusionOk="0">
                  <a:moveTo>
                    <a:pt x="2925" y="1"/>
                  </a:moveTo>
                  <a:cubicBezTo>
                    <a:pt x="2908" y="1"/>
                    <a:pt x="2891" y="6"/>
                    <a:pt x="2874" y="16"/>
                  </a:cubicBezTo>
                  <a:cubicBezTo>
                    <a:pt x="2406" y="317"/>
                    <a:pt x="3593" y="2272"/>
                    <a:pt x="3676" y="2455"/>
                  </a:cubicBezTo>
                  <a:cubicBezTo>
                    <a:pt x="3733" y="2568"/>
                    <a:pt x="3644" y="2658"/>
                    <a:pt x="3555" y="2658"/>
                  </a:cubicBezTo>
                  <a:cubicBezTo>
                    <a:pt x="3512" y="2658"/>
                    <a:pt x="3469" y="2638"/>
                    <a:pt x="3442" y="2589"/>
                  </a:cubicBezTo>
                  <a:cubicBezTo>
                    <a:pt x="3347" y="2368"/>
                    <a:pt x="2344" y="210"/>
                    <a:pt x="1852" y="210"/>
                  </a:cubicBezTo>
                  <a:cubicBezTo>
                    <a:pt x="1824" y="210"/>
                    <a:pt x="1796" y="217"/>
                    <a:pt x="1771" y="233"/>
                  </a:cubicBezTo>
                  <a:cubicBezTo>
                    <a:pt x="1504" y="400"/>
                    <a:pt x="1855" y="818"/>
                    <a:pt x="1855" y="818"/>
                  </a:cubicBezTo>
                  <a:cubicBezTo>
                    <a:pt x="1855" y="818"/>
                    <a:pt x="3075" y="2990"/>
                    <a:pt x="2841" y="3124"/>
                  </a:cubicBezTo>
                  <a:cubicBezTo>
                    <a:pt x="2831" y="3129"/>
                    <a:pt x="2820" y="3131"/>
                    <a:pt x="2809" y="3131"/>
                  </a:cubicBezTo>
                  <a:cubicBezTo>
                    <a:pt x="2558" y="3131"/>
                    <a:pt x="1861" y="1968"/>
                    <a:pt x="1638" y="1553"/>
                  </a:cubicBezTo>
                  <a:cubicBezTo>
                    <a:pt x="1504" y="1285"/>
                    <a:pt x="1338" y="1157"/>
                    <a:pt x="1203" y="1157"/>
                  </a:cubicBezTo>
                  <a:cubicBezTo>
                    <a:pt x="1119" y="1157"/>
                    <a:pt x="1048" y="1207"/>
                    <a:pt x="1003" y="1303"/>
                  </a:cubicBezTo>
                  <a:cubicBezTo>
                    <a:pt x="919" y="1470"/>
                    <a:pt x="1588" y="2840"/>
                    <a:pt x="1821" y="3257"/>
                  </a:cubicBezTo>
                  <a:cubicBezTo>
                    <a:pt x="2027" y="3639"/>
                    <a:pt x="2554" y="4587"/>
                    <a:pt x="2149" y="4587"/>
                  </a:cubicBezTo>
                  <a:cubicBezTo>
                    <a:pt x="2092" y="4587"/>
                    <a:pt x="2018" y="4568"/>
                    <a:pt x="1922" y="4527"/>
                  </a:cubicBezTo>
                  <a:cubicBezTo>
                    <a:pt x="1491" y="4357"/>
                    <a:pt x="1080" y="4292"/>
                    <a:pt x="761" y="4292"/>
                  </a:cubicBezTo>
                  <a:cubicBezTo>
                    <a:pt x="485" y="4292"/>
                    <a:pt x="277" y="4341"/>
                    <a:pt x="184" y="4410"/>
                  </a:cubicBezTo>
                  <a:cubicBezTo>
                    <a:pt x="0" y="4561"/>
                    <a:pt x="151" y="4861"/>
                    <a:pt x="418" y="4861"/>
                  </a:cubicBezTo>
                  <a:cubicBezTo>
                    <a:pt x="702" y="4878"/>
                    <a:pt x="986" y="4928"/>
                    <a:pt x="1270" y="5029"/>
                  </a:cubicBezTo>
                  <a:cubicBezTo>
                    <a:pt x="1487" y="5095"/>
                    <a:pt x="1704" y="5196"/>
                    <a:pt x="1888" y="5329"/>
                  </a:cubicBezTo>
                  <a:cubicBezTo>
                    <a:pt x="2055" y="5463"/>
                    <a:pt x="2206" y="5563"/>
                    <a:pt x="2323" y="5663"/>
                  </a:cubicBezTo>
                  <a:lnTo>
                    <a:pt x="2557" y="5847"/>
                  </a:lnTo>
                  <a:lnTo>
                    <a:pt x="7118" y="17109"/>
                  </a:lnTo>
                  <a:lnTo>
                    <a:pt x="2974" y="26783"/>
                  </a:lnTo>
                  <a:lnTo>
                    <a:pt x="9407" y="29172"/>
                  </a:lnTo>
                  <a:lnTo>
                    <a:pt x="12298" y="16390"/>
                  </a:lnTo>
                  <a:lnTo>
                    <a:pt x="5664" y="3959"/>
                  </a:lnTo>
                  <a:cubicBezTo>
                    <a:pt x="5397" y="3124"/>
                    <a:pt x="5080" y="2305"/>
                    <a:pt x="4729" y="1503"/>
                  </a:cubicBezTo>
                  <a:cubicBezTo>
                    <a:pt x="4360" y="582"/>
                    <a:pt x="4209" y="407"/>
                    <a:pt x="4105" y="407"/>
                  </a:cubicBezTo>
                  <a:cubicBezTo>
                    <a:pt x="4077" y="407"/>
                    <a:pt x="4052" y="420"/>
                    <a:pt x="4027" y="434"/>
                  </a:cubicBezTo>
                  <a:cubicBezTo>
                    <a:pt x="3700" y="620"/>
                    <a:pt x="4619" y="2284"/>
                    <a:pt x="4370" y="2284"/>
                  </a:cubicBezTo>
                  <a:cubicBezTo>
                    <a:pt x="4352" y="2284"/>
                    <a:pt x="4327" y="2275"/>
                    <a:pt x="4294" y="2255"/>
                  </a:cubicBezTo>
                  <a:cubicBezTo>
                    <a:pt x="3849" y="2000"/>
                    <a:pt x="3281" y="1"/>
                    <a:pt x="292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9" name="Google Shape;2619;p53"/>
            <p:cNvSpPr/>
            <p:nvPr/>
          </p:nvSpPr>
          <p:spPr>
            <a:xfrm>
              <a:off x="6515501" y="4601587"/>
              <a:ext cx="325628" cy="63331"/>
            </a:xfrm>
            <a:custGeom>
              <a:avLst/>
              <a:gdLst/>
              <a:ahLst/>
              <a:cxnLst/>
              <a:rect l="l" t="t" r="r" b="b"/>
              <a:pathLst>
                <a:path w="10160" h="1976" extrusionOk="0">
                  <a:moveTo>
                    <a:pt x="5481" y="0"/>
                  </a:moveTo>
                  <a:lnTo>
                    <a:pt x="1" y="151"/>
                  </a:lnTo>
                  <a:lnTo>
                    <a:pt x="51" y="1939"/>
                  </a:lnTo>
                  <a:lnTo>
                    <a:pt x="385" y="1939"/>
                  </a:lnTo>
                  <a:cubicBezTo>
                    <a:pt x="940" y="1957"/>
                    <a:pt x="2131" y="1976"/>
                    <a:pt x="3463" y="1976"/>
                  </a:cubicBezTo>
                  <a:cubicBezTo>
                    <a:pt x="5738" y="1976"/>
                    <a:pt x="8425" y="1922"/>
                    <a:pt x="9057" y="1721"/>
                  </a:cubicBezTo>
                  <a:cubicBezTo>
                    <a:pt x="10160" y="1387"/>
                    <a:pt x="5498" y="535"/>
                    <a:pt x="5498" y="535"/>
                  </a:cubicBezTo>
                  <a:lnTo>
                    <a:pt x="54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0" name="Google Shape;2620;p53"/>
            <p:cNvSpPr/>
            <p:nvPr/>
          </p:nvSpPr>
          <p:spPr>
            <a:xfrm>
              <a:off x="6516046" y="4615689"/>
              <a:ext cx="64292" cy="45351"/>
            </a:xfrm>
            <a:custGeom>
              <a:avLst/>
              <a:gdLst/>
              <a:ahLst/>
              <a:cxnLst/>
              <a:rect l="l" t="t" r="r" b="b"/>
              <a:pathLst>
                <a:path w="2006" h="1415" extrusionOk="0">
                  <a:moveTo>
                    <a:pt x="205" y="0"/>
                  </a:moveTo>
                  <a:cubicBezTo>
                    <a:pt x="137" y="0"/>
                    <a:pt x="69" y="4"/>
                    <a:pt x="0" y="11"/>
                  </a:cubicBezTo>
                  <a:lnTo>
                    <a:pt x="34" y="1415"/>
                  </a:lnTo>
                  <a:lnTo>
                    <a:pt x="2006" y="1398"/>
                  </a:lnTo>
                  <a:cubicBezTo>
                    <a:pt x="1905" y="964"/>
                    <a:pt x="1655" y="580"/>
                    <a:pt x="1287" y="346"/>
                  </a:cubicBezTo>
                  <a:cubicBezTo>
                    <a:pt x="961" y="119"/>
                    <a:pt x="586" y="0"/>
                    <a:pt x="2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1" name="Google Shape;2621;p53"/>
            <p:cNvSpPr/>
            <p:nvPr/>
          </p:nvSpPr>
          <p:spPr>
            <a:xfrm>
              <a:off x="6517104" y="4634246"/>
              <a:ext cx="300469" cy="31313"/>
            </a:xfrm>
            <a:custGeom>
              <a:avLst/>
              <a:gdLst/>
              <a:ahLst/>
              <a:cxnLst/>
              <a:rect l="l" t="t" r="r" b="b"/>
              <a:pathLst>
                <a:path w="9375" h="977" extrusionOk="0">
                  <a:moveTo>
                    <a:pt x="7737" y="1"/>
                  </a:moveTo>
                  <a:cubicBezTo>
                    <a:pt x="7420" y="17"/>
                    <a:pt x="7269" y="669"/>
                    <a:pt x="7269" y="669"/>
                  </a:cubicBezTo>
                  <a:lnTo>
                    <a:pt x="1" y="803"/>
                  </a:lnTo>
                  <a:lnTo>
                    <a:pt x="1" y="920"/>
                  </a:lnTo>
                  <a:cubicBezTo>
                    <a:pt x="724" y="959"/>
                    <a:pt x="1684" y="977"/>
                    <a:pt x="2712" y="977"/>
                  </a:cubicBezTo>
                  <a:cubicBezTo>
                    <a:pt x="5603" y="977"/>
                    <a:pt x="9026" y="837"/>
                    <a:pt x="9174" y="652"/>
                  </a:cubicBezTo>
                  <a:cubicBezTo>
                    <a:pt x="9374" y="402"/>
                    <a:pt x="7737" y="1"/>
                    <a:pt x="77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2" name="Google Shape;2622;p53"/>
            <p:cNvSpPr/>
            <p:nvPr/>
          </p:nvSpPr>
          <p:spPr>
            <a:xfrm>
              <a:off x="6517649" y="4652450"/>
              <a:ext cx="290277" cy="8589"/>
            </a:xfrm>
            <a:custGeom>
              <a:avLst/>
              <a:gdLst/>
              <a:ahLst/>
              <a:cxnLst/>
              <a:rect l="l" t="t" r="r" b="b"/>
              <a:pathLst>
                <a:path w="9057" h="268" extrusionOk="0">
                  <a:moveTo>
                    <a:pt x="8789" y="1"/>
                  </a:moveTo>
                  <a:lnTo>
                    <a:pt x="7804" y="51"/>
                  </a:lnTo>
                  <a:cubicBezTo>
                    <a:pt x="6968" y="84"/>
                    <a:pt x="5815" y="134"/>
                    <a:pt x="4529" y="168"/>
                  </a:cubicBezTo>
                  <a:cubicBezTo>
                    <a:pt x="3259" y="201"/>
                    <a:pt x="2106" y="218"/>
                    <a:pt x="1254" y="218"/>
                  </a:cubicBezTo>
                  <a:lnTo>
                    <a:pt x="268" y="218"/>
                  </a:lnTo>
                  <a:lnTo>
                    <a:pt x="1" y="235"/>
                  </a:lnTo>
                  <a:lnTo>
                    <a:pt x="268" y="251"/>
                  </a:lnTo>
                  <a:lnTo>
                    <a:pt x="1254" y="268"/>
                  </a:lnTo>
                  <a:cubicBezTo>
                    <a:pt x="2106" y="268"/>
                    <a:pt x="3259" y="268"/>
                    <a:pt x="4529" y="235"/>
                  </a:cubicBezTo>
                  <a:cubicBezTo>
                    <a:pt x="5815" y="201"/>
                    <a:pt x="6968" y="134"/>
                    <a:pt x="7804" y="101"/>
                  </a:cubicBezTo>
                  <a:cubicBezTo>
                    <a:pt x="8188" y="67"/>
                    <a:pt x="8522" y="51"/>
                    <a:pt x="8789" y="34"/>
                  </a:cubicBezTo>
                  <a:lnTo>
                    <a:pt x="905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3" name="Google Shape;2623;p53"/>
            <p:cNvSpPr/>
            <p:nvPr/>
          </p:nvSpPr>
          <p:spPr>
            <a:xfrm>
              <a:off x="6748985" y="4632098"/>
              <a:ext cx="17179" cy="26281"/>
            </a:xfrm>
            <a:custGeom>
              <a:avLst/>
              <a:gdLst/>
              <a:ahLst/>
              <a:cxnLst/>
              <a:rect l="l" t="t" r="r" b="b"/>
              <a:pathLst>
                <a:path w="536" h="820" extrusionOk="0">
                  <a:moveTo>
                    <a:pt x="535" y="1"/>
                  </a:moveTo>
                  <a:lnTo>
                    <a:pt x="535" y="1"/>
                  </a:lnTo>
                  <a:cubicBezTo>
                    <a:pt x="368" y="68"/>
                    <a:pt x="235" y="185"/>
                    <a:pt x="151" y="335"/>
                  </a:cubicBezTo>
                  <a:cubicBezTo>
                    <a:pt x="51" y="469"/>
                    <a:pt x="1" y="652"/>
                    <a:pt x="34" y="819"/>
                  </a:cubicBezTo>
                  <a:cubicBezTo>
                    <a:pt x="68" y="652"/>
                    <a:pt x="134" y="502"/>
                    <a:pt x="201" y="368"/>
                  </a:cubicBezTo>
                  <a:cubicBezTo>
                    <a:pt x="301" y="235"/>
                    <a:pt x="402" y="118"/>
                    <a:pt x="5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4" name="Google Shape;2624;p53"/>
            <p:cNvSpPr/>
            <p:nvPr/>
          </p:nvSpPr>
          <p:spPr>
            <a:xfrm>
              <a:off x="6697032" y="4621394"/>
              <a:ext cx="10224" cy="13942"/>
            </a:xfrm>
            <a:custGeom>
              <a:avLst/>
              <a:gdLst/>
              <a:ahLst/>
              <a:cxnLst/>
              <a:rect l="l" t="t" r="r" b="b"/>
              <a:pathLst>
                <a:path w="319" h="435" extrusionOk="0">
                  <a:moveTo>
                    <a:pt x="302" y="1"/>
                  </a:moveTo>
                  <a:cubicBezTo>
                    <a:pt x="285" y="1"/>
                    <a:pt x="218" y="84"/>
                    <a:pt x="135" y="201"/>
                  </a:cubicBezTo>
                  <a:cubicBezTo>
                    <a:pt x="51" y="318"/>
                    <a:pt x="1" y="418"/>
                    <a:pt x="18" y="435"/>
                  </a:cubicBezTo>
                  <a:cubicBezTo>
                    <a:pt x="34" y="435"/>
                    <a:pt x="118" y="351"/>
                    <a:pt x="185" y="234"/>
                  </a:cubicBezTo>
                  <a:cubicBezTo>
                    <a:pt x="268" y="118"/>
                    <a:pt x="318" y="17"/>
                    <a:pt x="3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5" name="Google Shape;2625;p53"/>
            <p:cNvSpPr/>
            <p:nvPr/>
          </p:nvSpPr>
          <p:spPr>
            <a:xfrm>
              <a:off x="6683123" y="4619182"/>
              <a:ext cx="11282" cy="9743"/>
            </a:xfrm>
            <a:custGeom>
              <a:avLst/>
              <a:gdLst/>
              <a:ahLst/>
              <a:cxnLst/>
              <a:rect l="l" t="t" r="r" b="b"/>
              <a:pathLst>
                <a:path w="352" h="304" extrusionOk="0">
                  <a:moveTo>
                    <a:pt x="332" y="0"/>
                  </a:moveTo>
                  <a:cubicBezTo>
                    <a:pt x="317" y="0"/>
                    <a:pt x="241" y="60"/>
                    <a:pt x="151" y="120"/>
                  </a:cubicBezTo>
                  <a:cubicBezTo>
                    <a:pt x="67" y="203"/>
                    <a:pt x="1" y="287"/>
                    <a:pt x="17" y="303"/>
                  </a:cubicBezTo>
                  <a:cubicBezTo>
                    <a:pt x="17" y="303"/>
                    <a:pt x="101" y="253"/>
                    <a:pt x="201" y="170"/>
                  </a:cubicBezTo>
                  <a:cubicBezTo>
                    <a:pt x="285" y="86"/>
                    <a:pt x="351" y="19"/>
                    <a:pt x="335" y="3"/>
                  </a:cubicBezTo>
                  <a:cubicBezTo>
                    <a:pt x="335" y="1"/>
                    <a:pt x="334" y="0"/>
                    <a:pt x="33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6" name="Google Shape;2626;p53"/>
            <p:cNvSpPr/>
            <p:nvPr/>
          </p:nvSpPr>
          <p:spPr>
            <a:xfrm>
              <a:off x="6674021" y="4612548"/>
              <a:ext cx="18236" cy="1859"/>
            </a:xfrm>
            <a:custGeom>
              <a:avLst/>
              <a:gdLst/>
              <a:ahLst/>
              <a:cxnLst/>
              <a:rect l="l" t="t" r="r" b="b"/>
              <a:pathLst>
                <a:path w="569" h="58" extrusionOk="0">
                  <a:moveTo>
                    <a:pt x="285" y="1"/>
                  </a:moveTo>
                  <a:cubicBezTo>
                    <a:pt x="188" y="1"/>
                    <a:pt x="92" y="9"/>
                    <a:pt x="1" y="26"/>
                  </a:cubicBezTo>
                  <a:cubicBezTo>
                    <a:pt x="83" y="49"/>
                    <a:pt x="170" y="58"/>
                    <a:pt x="257" y="58"/>
                  </a:cubicBezTo>
                  <a:cubicBezTo>
                    <a:pt x="362" y="58"/>
                    <a:pt x="468" y="44"/>
                    <a:pt x="569" y="26"/>
                  </a:cubicBezTo>
                  <a:cubicBezTo>
                    <a:pt x="477" y="9"/>
                    <a:pt x="381" y="1"/>
                    <a:pt x="2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7" name="Google Shape;2627;p53"/>
            <p:cNvSpPr/>
            <p:nvPr/>
          </p:nvSpPr>
          <p:spPr>
            <a:xfrm>
              <a:off x="6670816" y="4602644"/>
              <a:ext cx="20384" cy="2917"/>
            </a:xfrm>
            <a:custGeom>
              <a:avLst/>
              <a:gdLst/>
              <a:ahLst/>
              <a:cxnLst/>
              <a:rect l="l" t="t" r="r" b="b"/>
              <a:pathLst>
                <a:path w="636" h="91" extrusionOk="0">
                  <a:moveTo>
                    <a:pt x="0" y="1"/>
                  </a:moveTo>
                  <a:cubicBezTo>
                    <a:pt x="84" y="68"/>
                    <a:pt x="201" y="84"/>
                    <a:pt x="318" y="84"/>
                  </a:cubicBezTo>
                  <a:cubicBezTo>
                    <a:pt x="343" y="88"/>
                    <a:pt x="369" y="91"/>
                    <a:pt x="396" y="91"/>
                  </a:cubicBezTo>
                  <a:cubicBezTo>
                    <a:pt x="475" y="91"/>
                    <a:pt x="560" y="72"/>
                    <a:pt x="635" y="34"/>
                  </a:cubicBezTo>
                  <a:cubicBezTo>
                    <a:pt x="535" y="17"/>
                    <a:pt x="418" y="17"/>
                    <a:pt x="318" y="17"/>
                  </a:cubicBezTo>
                  <a:cubicBezTo>
                    <a:pt x="217" y="1"/>
                    <a:pt x="101" y="1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8" name="Google Shape;2628;p53"/>
            <p:cNvSpPr/>
            <p:nvPr/>
          </p:nvSpPr>
          <p:spPr>
            <a:xfrm>
              <a:off x="6703474" y="4605785"/>
              <a:ext cx="32691" cy="17788"/>
            </a:xfrm>
            <a:custGeom>
              <a:avLst/>
              <a:gdLst/>
              <a:ahLst/>
              <a:cxnLst/>
              <a:rect l="l" t="t" r="r" b="b"/>
              <a:pathLst>
                <a:path w="1020" h="555" extrusionOk="0">
                  <a:moveTo>
                    <a:pt x="676" y="56"/>
                  </a:moveTo>
                  <a:cubicBezTo>
                    <a:pt x="758" y="56"/>
                    <a:pt x="842" y="74"/>
                    <a:pt x="919" y="103"/>
                  </a:cubicBezTo>
                  <a:cubicBezTo>
                    <a:pt x="970" y="137"/>
                    <a:pt x="953" y="204"/>
                    <a:pt x="886" y="237"/>
                  </a:cubicBezTo>
                  <a:cubicBezTo>
                    <a:pt x="819" y="270"/>
                    <a:pt x="769" y="304"/>
                    <a:pt x="686" y="320"/>
                  </a:cubicBezTo>
                  <a:cubicBezTo>
                    <a:pt x="569" y="354"/>
                    <a:pt x="452" y="387"/>
                    <a:pt x="335" y="421"/>
                  </a:cubicBezTo>
                  <a:cubicBezTo>
                    <a:pt x="233" y="438"/>
                    <a:pt x="149" y="446"/>
                    <a:pt x="91" y="452"/>
                  </a:cubicBezTo>
                  <a:lnTo>
                    <a:pt x="91" y="452"/>
                  </a:lnTo>
                  <a:cubicBezTo>
                    <a:pt x="120" y="388"/>
                    <a:pt x="157" y="325"/>
                    <a:pt x="201" y="270"/>
                  </a:cubicBezTo>
                  <a:cubicBezTo>
                    <a:pt x="285" y="187"/>
                    <a:pt x="385" y="120"/>
                    <a:pt x="502" y="87"/>
                  </a:cubicBezTo>
                  <a:cubicBezTo>
                    <a:pt x="558" y="66"/>
                    <a:pt x="617" y="56"/>
                    <a:pt x="676" y="56"/>
                  </a:cubicBezTo>
                  <a:close/>
                  <a:moveTo>
                    <a:pt x="690" y="1"/>
                  </a:moveTo>
                  <a:cubicBezTo>
                    <a:pt x="489" y="1"/>
                    <a:pt x="296" y="91"/>
                    <a:pt x="168" y="254"/>
                  </a:cubicBezTo>
                  <a:cubicBezTo>
                    <a:pt x="120" y="317"/>
                    <a:pt x="73" y="380"/>
                    <a:pt x="54" y="456"/>
                  </a:cubicBezTo>
                  <a:lnTo>
                    <a:pt x="54" y="456"/>
                  </a:lnTo>
                  <a:cubicBezTo>
                    <a:pt x="19" y="461"/>
                    <a:pt x="0" y="465"/>
                    <a:pt x="0" y="471"/>
                  </a:cubicBezTo>
                  <a:cubicBezTo>
                    <a:pt x="17" y="473"/>
                    <a:pt x="34" y="475"/>
                    <a:pt x="51" y="477"/>
                  </a:cubicBezTo>
                  <a:lnTo>
                    <a:pt x="51" y="477"/>
                  </a:lnTo>
                  <a:cubicBezTo>
                    <a:pt x="51" y="524"/>
                    <a:pt x="51" y="554"/>
                    <a:pt x="51" y="554"/>
                  </a:cubicBezTo>
                  <a:cubicBezTo>
                    <a:pt x="59" y="529"/>
                    <a:pt x="68" y="504"/>
                    <a:pt x="79" y="479"/>
                  </a:cubicBezTo>
                  <a:lnTo>
                    <a:pt x="79" y="479"/>
                  </a:lnTo>
                  <a:cubicBezTo>
                    <a:pt x="101" y="481"/>
                    <a:pt x="124" y="482"/>
                    <a:pt x="146" y="482"/>
                  </a:cubicBezTo>
                  <a:cubicBezTo>
                    <a:pt x="214" y="482"/>
                    <a:pt x="283" y="474"/>
                    <a:pt x="351" y="454"/>
                  </a:cubicBezTo>
                  <a:cubicBezTo>
                    <a:pt x="468" y="437"/>
                    <a:pt x="602" y="421"/>
                    <a:pt x="719" y="371"/>
                  </a:cubicBezTo>
                  <a:cubicBezTo>
                    <a:pt x="786" y="354"/>
                    <a:pt x="853" y="320"/>
                    <a:pt x="919" y="287"/>
                  </a:cubicBezTo>
                  <a:cubicBezTo>
                    <a:pt x="970" y="270"/>
                    <a:pt x="1003" y="220"/>
                    <a:pt x="1003" y="187"/>
                  </a:cubicBezTo>
                  <a:cubicBezTo>
                    <a:pt x="1020" y="137"/>
                    <a:pt x="1003" y="87"/>
                    <a:pt x="953" y="53"/>
                  </a:cubicBezTo>
                  <a:cubicBezTo>
                    <a:pt x="867" y="18"/>
                    <a:pt x="778" y="1"/>
                    <a:pt x="69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9" name="Google Shape;2629;p53"/>
            <p:cNvSpPr/>
            <p:nvPr/>
          </p:nvSpPr>
          <p:spPr>
            <a:xfrm>
              <a:off x="6690622" y="4601587"/>
              <a:ext cx="17179" cy="19839"/>
            </a:xfrm>
            <a:custGeom>
              <a:avLst/>
              <a:gdLst/>
              <a:ahLst/>
              <a:cxnLst/>
              <a:rect l="l" t="t" r="r" b="b"/>
              <a:pathLst>
                <a:path w="536" h="619" extrusionOk="0">
                  <a:moveTo>
                    <a:pt x="117" y="0"/>
                  </a:moveTo>
                  <a:cubicBezTo>
                    <a:pt x="51" y="0"/>
                    <a:pt x="0" y="84"/>
                    <a:pt x="17" y="151"/>
                  </a:cubicBezTo>
                  <a:cubicBezTo>
                    <a:pt x="17" y="201"/>
                    <a:pt x="51" y="251"/>
                    <a:pt x="84" y="284"/>
                  </a:cubicBezTo>
                  <a:cubicBezTo>
                    <a:pt x="134" y="368"/>
                    <a:pt x="184" y="435"/>
                    <a:pt x="251" y="485"/>
                  </a:cubicBezTo>
                  <a:cubicBezTo>
                    <a:pt x="301" y="535"/>
                    <a:pt x="385" y="585"/>
                    <a:pt x="452" y="619"/>
                  </a:cubicBezTo>
                  <a:cubicBezTo>
                    <a:pt x="468" y="602"/>
                    <a:pt x="385" y="552"/>
                    <a:pt x="285" y="451"/>
                  </a:cubicBezTo>
                  <a:cubicBezTo>
                    <a:pt x="234" y="401"/>
                    <a:pt x="168" y="335"/>
                    <a:pt x="134" y="268"/>
                  </a:cubicBezTo>
                  <a:cubicBezTo>
                    <a:pt x="84" y="201"/>
                    <a:pt x="51" y="67"/>
                    <a:pt x="134" y="50"/>
                  </a:cubicBezTo>
                  <a:cubicBezTo>
                    <a:pt x="218" y="67"/>
                    <a:pt x="318" y="117"/>
                    <a:pt x="368" y="184"/>
                  </a:cubicBezTo>
                  <a:cubicBezTo>
                    <a:pt x="418" y="251"/>
                    <a:pt x="452" y="318"/>
                    <a:pt x="468" y="401"/>
                  </a:cubicBezTo>
                  <a:cubicBezTo>
                    <a:pt x="485" y="468"/>
                    <a:pt x="485" y="535"/>
                    <a:pt x="485" y="619"/>
                  </a:cubicBezTo>
                  <a:cubicBezTo>
                    <a:pt x="535" y="552"/>
                    <a:pt x="535" y="468"/>
                    <a:pt x="518" y="385"/>
                  </a:cubicBezTo>
                  <a:cubicBezTo>
                    <a:pt x="502" y="301"/>
                    <a:pt x="468" y="218"/>
                    <a:pt x="418" y="151"/>
                  </a:cubicBezTo>
                  <a:cubicBezTo>
                    <a:pt x="351" y="50"/>
                    <a:pt x="234" y="0"/>
                    <a:pt x="1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0" name="Google Shape;2630;p53"/>
            <p:cNvSpPr/>
            <p:nvPr/>
          </p:nvSpPr>
          <p:spPr>
            <a:xfrm>
              <a:off x="6601716" y="4643188"/>
              <a:ext cx="51440" cy="2756"/>
            </a:xfrm>
            <a:custGeom>
              <a:avLst/>
              <a:gdLst/>
              <a:ahLst/>
              <a:cxnLst/>
              <a:rect l="l" t="t" r="r" b="b"/>
              <a:pathLst>
                <a:path w="1605" h="86" extrusionOk="0">
                  <a:moveTo>
                    <a:pt x="1563" y="1"/>
                  </a:moveTo>
                  <a:cubicBezTo>
                    <a:pt x="1455" y="1"/>
                    <a:pt x="1150" y="22"/>
                    <a:pt x="803" y="22"/>
                  </a:cubicBezTo>
                  <a:cubicBezTo>
                    <a:pt x="586" y="22"/>
                    <a:pt x="389" y="18"/>
                    <a:pt x="245" y="18"/>
                  </a:cubicBezTo>
                  <a:cubicBezTo>
                    <a:pt x="101" y="18"/>
                    <a:pt x="9" y="22"/>
                    <a:pt x="1" y="39"/>
                  </a:cubicBezTo>
                  <a:cubicBezTo>
                    <a:pt x="241" y="69"/>
                    <a:pt x="482" y="86"/>
                    <a:pt x="722" y="86"/>
                  </a:cubicBezTo>
                  <a:cubicBezTo>
                    <a:pt x="1016" y="86"/>
                    <a:pt x="1311" y="61"/>
                    <a:pt x="1605" y="6"/>
                  </a:cubicBezTo>
                  <a:cubicBezTo>
                    <a:pt x="1605" y="2"/>
                    <a:pt x="1590" y="1"/>
                    <a:pt x="1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1" name="Google Shape;2631;p53"/>
            <p:cNvSpPr/>
            <p:nvPr/>
          </p:nvSpPr>
          <p:spPr>
            <a:xfrm>
              <a:off x="6567454" y="4644854"/>
              <a:ext cx="5929" cy="9230"/>
            </a:xfrm>
            <a:custGeom>
              <a:avLst/>
              <a:gdLst/>
              <a:ahLst/>
              <a:cxnLst/>
              <a:rect l="l" t="t" r="r" b="b"/>
              <a:pathLst>
                <a:path w="185" h="288" extrusionOk="0">
                  <a:moveTo>
                    <a:pt x="9" y="1"/>
                  </a:moveTo>
                  <a:cubicBezTo>
                    <a:pt x="6" y="1"/>
                    <a:pt x="3" y="2"/>
                    <a:pt x="1" y="4"/>
                  </a:cubicBezTo>
                  <a:lnTo>
                    <a:pt x="17" y="4"/>
                  </a:lnTo>
                  <a:cubicBezTo>
                    <a:pt x="1" y="20"/>
                    <a:pt x="34" y="71"/>
                    <a:pt x="84" y="154"/>
                  </a:cubicBezTo>
                  <a:cubicBezTo>
                    <a:pt x="117" y="221"/>
                    <a:pt x="134" y="288"/>
                    <a:pt x="151" y="288"/>
                  </a:cubicBezTo>
                  <a:cubicBezTo>
                    <a:pt x="184" y="288"/>
                    <a:pt x="184" y="204"/>
                    <a:pt x="134" y="121"/>
                  </a:cubicBezTo>
                  <a:cubicBezTo>
                    <a:pt x="91" y="48"/>
                    <a:pt x="34" y="1"/>
                    <a:pt x="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2" name="Google Shape;2632;p53"/>
            <p:cNvSpPr/>
            <p:nvPr/>
          </p:nvSpPr>
          <p:spPr>
            <a:xfrm>
              <a:off x="6554057" y="4630368"/>
              <a:ext cx="7532" cy="6186"/>
            </a:xfrm>
            <a:custGeom>
              <a:avLst/>
              <a:gdLst/>
              <a:ahLst/>
              <a:cxnLst/>
              <a:rect l="l" t="t" r="r" b="b"/>
              <a:pathLst>
                <a:path w="235" h="193" extrusionOk="0">
                  <a:moveTo>
                    <a:pt x="23" y="0"/>
                  </a:moveTo>
                  <a:cubicBezTo>
                    <a:pt x="20" y="0"/>
                    <a:pt x="18" y="2"/>
                    <a:pt x="18" y="5"/>
                  </a:cubicBezTo>
                  <a:cubicBezTo>
                    <a:pt x="1" y="21"/>
                    <a:pt x="34" y="71"/>
                    <a:pt x="84" y="122"/>
                  </a:cubicBezTo>
                  <a:cubicBezTo>
                    <a:pt x="139" y="163"/>
                    <a:pt x="183" y="193"/>
                    <a:pt x="206" y="193"/>
                  </a:cubicBezTo>
                  <a:cubicBezTo>
                    <a:pt x="211" y="193"/>
                    <a:pt x="215" y="191"/>
                    <a:pt x="218" y="188"/>
                  </a:cubicBezTo>
                  <a:cubicBezTo>
                    <a:pt x="235" y="172"/>
                    <a:pt x="201" y="122"/>
                    <a:pt x="134" y="71"/>
                  </a:cubicBezTo>
                  <a:cubicBezTo>
                    <a:pt x="93" y="30"/>
                    <a:pt x="41" y="0"/>
                    <a:pt x="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3" name="Google Shape;2633;p53"/>
            <p:cNvSpPr/>
            <p:nvPr/>
          </p:nvSpPr>
          <p:spPr>
            <a:xfrm>
              <a:off x="6535500" y="4623092"/>
              <a:ext cx="10576" cy="3846"/>
            </a:xfrm>
            <a:custGeom>
              <a:avLst/>
              <a:gdLst/>
              <a:ahLst/>
              <a:cxnLst/>
              <a:rect l="l" t="t" r="r" b="b"/>
              <a:pathLst>
                <a:path w="330" h="120" extrusionOk="0">
                  <a:moveTo>
                    <a:pt x="93" y="0"/>
                  </a:moveTo>
                  <a:cubicBezTo>
                    <a:pt x="36" y="0"/>
                    <a:pt x="0" y="20"/>
                    <a:pt x="12" y="31"/>
                  </a:cubicBezTo>
                  <a:cubicBezTo>
                    <a:pt x="12" y="48"/>
                    <a:pt x="79" y="48"/>
                    <a:pt x="162" y="65"/>
                  </a:cubicBezTo>
                  <a:cubicBezTo>
                    <a:pt x="230" y="92"/>
                    <a:pt x="276" y="119"/>
                    <a:pt x="300" y="119"/>
                  </a:cubicBezTo>
                  <a:cubicBezTo>
                    <a:pt x="305" y="119"/>
                    <a:pt x="309" y="118"/>
                    <a:pt x="312" y="115"/>
                  </a:cubicBezTo>
                  <a:cubicBezTo>
                    <a:pt x="329" y="115"/>
                    <a:pt x="279" y="48"/>
                    <a:pt x="179" y="14"/>
                  </a:cubicBezTo>
                  <a:cubicBezTo>
                    <a:pt x="148" y="4"/>
                    <a:pt x="118" y="0"/>
                    <a:pt x="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4" name="Google Shape;2634;p53"/>
            <p:cNvSpPr/>
            <p:nvPr/>
          </p:nvSpPr>
          <p:spPr>
            <a:xfrm>
              <a:off x="6522456" y="4621009"/>
              <a:ext cx="5416" cy="2436"/>
            </a:xfrm>
            <a:custGeom>
              <a:avLst/>
              <a:gdLst/>
              <a:ahLst/>
              <a:cxnLst/>
              <a:rect l="l" t="t" r="r" b="b"/>
              <a:pathLst>
                <a:path w="169" h="76" extrusionOk="0">
                  <a:moveTo>
                    <a:pt x="32" y="0"/>
                  </a:moveTo>
                  <a:cubicBezTo>
                    <a:pt x="14" y="0"/>
                    <a:pt x="1" y="4"/>
                    <a:pt x="1" y="13"/>
                  </a:cubicBezTo>
                  <a:cubicBezTo>
                    <a:pt x="1" y="29"/>
                    <a:pt x="34" y="46"/>
                    <a:pt x="68" y="63"/>
                  </a:cubicBezTo>
                  <a:cubicBezTo>
                    <a:pt x="93" y="71"/>
                    <a:pt x="118" y="75"/>
                    <a:pt x="137" y="75"/>
                  </a:cubicBezTo>
                  <a:cubicBezTo>
                    <a:pt x="156" y="75"/>
                    <a:pt x="168" y="71"/>
                    <a:pt x="168" y="63"/>
                  </a:cubicBezTo>
                  <a:cubicBezTo>
                    <a:pt x="168" y="46"/>
                    <a:pt x="135" y="13"/>
                    <a:pt x="101" y="13"/>
                  </a:cubicBezTo>
                  <a:cubicBezTo>
                    <a:pt x="76" y="4"/>
                    <a:pt x="51" y="0"/>
                    <a:pt x="3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5" name="Google Shape;2635;p53"/>
            <p:cNvSpPr/>
            <p:nvPr/>
          </p:nvSpPr>
          <p:spPr>
            <a:xfrm>
              <a:off x="5657619" y="1979736"/>
              <a:ext cx="728881" cy="1056592"/>
            </a:xfrm>
            <a:custGeom>
              <a:avLst/>
              <a:gdLst/>
              <a:ahLst/>
              <a:cxnLst/>
              <a:rect l="l" t="t" r="r" b="b"/>
              <a:pathLst>
                <a:path w="22742" h="32967" extrusionOk="0">
                  <a:moveTo>
                    <a:pt x="20151" y="0"/>
                  </a:moveTo>
                  <a:lnTo>
                    <a:pt x="16910" y="8388"/>
                  </a:lnTo>
                  <a:cubicBezTo>
                    <a:pt x="16592" y="8288"/>
                    <a:pt x="16275" y="8221"/>
                    <a:pt x="15957" y="8188"/>
                  </a:cubicBezTo>
                  <a:lnTo>
                    <a:pt x="9341" y="8137"/>
                  </a:lnTo>
                  <a:cubicBezTo>
                    <a:pt x="9341" y="8137"/>
                    <a:pt x="4729" y="5464"/>
                    <a:pt x="4829" y="5230"/>
                  </a:cubicBezTo>
                  <a:lnTo>
                    <a:pt x="4829" y="5230"/>
                  </a:lnTo>
                  <a:lnTo>
                    <a:pt x="1" y="9574"/>
                  </a:lnTo>
                  <a:lnTo>
                    <a:pt x="4863" y="15890"/>
                  </a:lnTo>
                  <a:lnTo>
                    <a:pt x="7536" y="25047"/>
                  </a:lnTo>
                  <a:cubicBezTo>
                    <a:pt x="7536" y="25047"/>
                    <a:pt x="5347" y="29925"/>
                    <a:pt x="5347" y="32966"/>
                  </a:cubicBezTo>
                  <a:lnTo>
                    <a:pt x="22039" y="30995"/>
                  </a:lnTo>
                  <a:cubicBezTo>
                    <a:pt x="22039" y="30995"/>
                    <a:pt x="21755" y="27302"/>
                    <a:pt x="18664" y="22975"/>
                  </a:cubicBezTo>
                  <a:lnTo>
                    <a:pt x="20151" y="15239"/>
                  </a:lnTo>
                  <a:cubicBezTo>
                    <a:pt x="21321" y="12164"/>
                    <a:pt x="21956" y="13468"/>
                    <a:pt x="22474" y="8188"/>
                  </a:cubicBezTo>
                  <a:cubicBezTo>
                    <a:pt x="22741" y="5264"/>
                    <a:pt x="21922" y="2340"/>
                    <a:pt x="201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6" name="Google Shape;2636;p53"/>
            <p:cNvSpPr/>
            <p:nvPr/>
          </p:nvSpPr>
          <p:spPr>
            <a:xfrm>
              <a:off x="5907705" y="2686054"/>
              <a:ext cx="101791" cy="27883"/>
            </a:xfrm>
            <a:custGeom>
              <a:avLst/>
              <a:gdLst/>
              <a:ahLst/>
              <a:cxnLst/>
              <a:rect l="l" t="t" r="r" b="b"/>
              <a:pathLst>
                <a:path w="3176" h="870" extrusionOk="0">
                  <a:moveTo>
                    <a:pt x="3171" y="0"/>
                  </a:moveTo>
                  <a:cubicBezTo>
                    <a:pt x="3134" y="0"/>
                    <a:pt x="3032" y="194"/>
                    <a:pt x="2791" y="419"/>
                  </a:cubicBezTo>
                  <a:cubicBezTo>
                    <a:pt x="2641" y="552"/>
                    <a:pt x="2457" y="619"/>
                    <a:pt x="2273" y="636"/>
                  </a:cubicBezTo>
                  <a:cubicBezTo>
                    <a:pt x="2263" y="637"/>
                    <a:pt x="2253" y="637"/>
                    <a:pt x="2243" y="637"/>
                  </a:cubicBezTo>
                  <a:cubicBezTo>
                    <a:pt x="2037" y="637"/>
                    <a:pt x="1845" y="478"/>
                    <a:pt x="1638" y="318"/>
                  </a:cubicBezTo>
                  <a:cubicBezTo>
                    <a:pt x="1442" y="168"/>
                    <a:pt x="1206" y="99"/>
                    <a:pt x="953" y="99"/>
                  </a:cubicBezTo>
                  <a:cubicBezTo>
                    <a:pt x="925" y="99"/>
                    <a:pt x="898" y="100"/>
                    <a:pt x="869" y="101"/>
                  </a:cubicBezTo>
                  <a:cubicBezTo>
                    <a:pt x="652" y="135"/>
                    <a:pt x="452" y="218"/>
                    <a:pt x="285" y="369"/>
                  </a:cubicBezTo>
                  <a:cubicBezTo>
                    <a:pt x="118" y="486"/>
                    <a:pt x="17" y="669"/>
                    <a:pt x="1" y="870"/>
                  </a:cubicBezTo>
                  <a:cubicBezTo>
                    <a:pt x="84" y="719"/>
                    <a:pt x="201" y="569"/>
                    <a:pt x="351" y="452"/>
                  </a:cubicBezTo>
                  <a:cubicBezTo>
                    <a:pt x="502" y="318"/>
                    <a:pt x="686" y="252"/>
                    <a:pt x="886" y="235"/>
                  </a:cubicBezTo>
                  <a:cubicBezTo>
                    <a:pt x="910" y="233"/>
                    <a:pt x="933" y="232"/>
                    <a:pt x="957" y="232"/>
                  </a:cubicBezTo>
                  <a:cubicBezTo>
                    <a:pt x="1169" y="232"/>
                    <a:pt x="1389" y="300"/>
                    <a:pt x="1554" y="435"/>
                  </a:cubicBezTo>
                  <a:cubicBezTo>
                    <a:pt x="1655" y="519"/>
                    <a:pt x="1772" y="602"/>
                    <a:pt x="1889" y="669"/>
                  </a:cubicBezTo>
                  <a:cubicBezTo>
                    <a:pt x="2006" y="736"/>
                    <a:pt x="2139" y="770"/>
                    <a:pt x="2273" y="770"/>
                  </a:cubicBezTo>
                  <a:cubicBezTo>
                    <a:pt x="2490" y="753"/>
                    <a:pt x="2707" y="653"/>
                    <a:pt x="2858" y="486"/>
                  </a:cubicBezTo>
                  <a:cubicBezTo>
                    <a:pt x="2958" y="385"/>
                    <a:pt x="3042" y="268"/>
                    <a:pt x="3108" y="151"/>
                  </a:cubicBezTo>
                  <a:cubicBezTo>
                    <a:pt x="3158" y="51"/>
                    <a:pt x="3175" y="1"/>
                    <a:pt x="3175" y="1"/>
                  </a:cubicBezTo>
                  <a:cubicBezTo>
                    <a:pt x="3174" y="0"/>
                    <a:pt x="3172" y="0"/>
                    <a:pt x="31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7" name="Google Shape;2637;p53"/>
            <p:cNvSpPr/>
            <p:nvPr/>
          </p:nvSpPr>
          <p:spPr>
            <a:xfrm>
              <a:off x="6172246" y="2852041"/>
              <a:ext cx="102304" cy="27916"/>
            </a:xfrm>
            <a:custGeom>
              <a:avLst/>
              <a:gdLst/>
              <a:ahLst/>
              <a:cxnLst/>
              <a:rect l="l" t="t" r="r" b="b"/>
              <a:pathLst>
                <a:path w="3192" h="871" extrusionOk="0">
                  <a:moveTo>
                    <a:pt x="3173" y="1"/>
                  </a:moveTo>
                  <a:cubicBezTo>
                    <a:pt x="3149" y="1"/>
                    <a:pt x="3032" y="195"/>
                    <a:pt x="2791" y="419"/>
                  </a:cubicBezTo>
                  <a:cubicBezTo>
                    <a:pt x="2657" y="536"/>
                    <a:pt x="2473" y="620"/>
                    <a:pt x="2273" y="637"/>
                  </a:cubicBezTo>
                  <a:cubicBezTo>
                    <a:pt x="2263" y="637"/>
                    <a:pt x="2253" y="638"/>
                    <a:pt x="2243" y="638"/>
                  </a:cubicBezTo>
                  <a:cubicBezTo>
                    <a:pt x="2039" y="638"/>
                    <a:pt x="1862" y="478"/>
                    <a:pt x="1655" y="319"/>
                  </a:cubicBezTo>
                  <a:cubicBezTo>
                    <a:pt x="1444" y="169"/>
                    <a:pt x="1206" y="99"/>
                    <a:pt x="966" y="99"/>
                  </a:cubicBezTo>
                  <a:cubicBezTo>
                    <a:pt x="939" y="99"/>
                    <a:pt x="913" y="100"/>
                    <a:pt x="886" y="102"/>
                  </a:cubicBezTo>
                  <a:cubicBezTo>
                    <a:pt x="669" y="119"/>
                    <a:pt x="452" y="219"/>
                    <a:pt x="285" y="369"/>
                  </a:cubicBezTo>
                  <a:cubicBezTo>
                    <a:pt x="134" y="486"/>
                    <a:pt x="17" y="670"/>
                    <a:pt x="1" y="870"/>
                  </a:cubicBezTo>
                  <a:cubicBezTo>
                    <a:pt x="101" y="703"/>
                    <a:pt x="218" y="570"/>
                    <a:pt x="351" y="436"/>
                  </a:cubicBezTo>
                  <a:cubicBezTo>
                    <a:pt x="502" y="319"/>
                    <a:pt x="702" y="252"/>
                    <a:pt x="886" y="236"/>
                  </a:cubicBezTo>
                  <a:cubicBezTo>
                    <a:pt x="911" y="234"/>
                    <a:pt x="936" y="233"/>
                    <a:pt x="961" y="233"/>
                  </a:cubicBezTo>
                  <a:cubicBezTo>
                    <a:pt x="1183" y="233"/>
                    <a:pt x="1391" y="301"/>
                    <a:pt x="1571" y="436"/>
                  </a:cubicBezTo>
                  <a:cubicBezTo>
                    <a:pt x="1671" y="520"/>
                    <a:pt x="1772" y="586"/>
                    <a:pt x="1889" y="670"/>
                  </a:cubicBezTo>
                  <a:cubicBezTo>
                    <a:pt x="2006" y="737"/>
                    <a:pt x="2139" y="770"/>
                    <a:pt x="2273" y="770"/>
                  </a:cubicBezTo>
                  <a:cubicBezTo>
                    <a:pt x="2507" y="754"/>
                    <a:pt x="2707" y="653"/>
                    <a:pt x="2858" y="486"/>
                  </a:cubicBezTo>
                  <a:cubicBezTo>
                    <a:pt x="2958" y="386"/>
                    <a:pt x="3058" y="269"/>
                    <a:pt x="3125" y="135"/>
                  </a:cubicBezTo>
                  <a:cubicBezTo>
                    <a:pt x="3159" y="52"/>
                    <a:pt x="3192" y="2"/>
                    <a:pt x="3175" y="2"/>
                  </a:cubicBezTo>
                  <a:cubicBezTo>
                    <a:pt x="3175" y="1"/>
                    <a:pt x="3174" y="1"/>
                    <a:pt x="31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8" name="Google Shape;2638;p53"/>
            <p:cNvSpPr/>
            <p:nvPr/>
          </p:nvSpPr>
          <p:spPr>
            <a:xfrm>
              <a:off x="6079621" y="2590065"/>
              <a:ext cx="39646" cy="105188"/>
            </a:xfrm>
            <a:custGeom>
              <a:avLst/>
              <a:gdLst/>
              <a:ahLst/>
              <a:cxnLst/>
              <a:rect l="l" t="t" r="r" b="b"/>
              <a:pathLst>
                <a:path w="1237" h="3282" extrusionOk="0">
                  <a:moveTo>
                    <a:pt x="762" y="1"/>
                  </a:moveTo>
                  <a:cubicBezTo>
                    <a:pt x="758" y="1"/>
                    <a:pt x="755" y="2"/>
                    <a:pt x="752" y="5"/>
                  </a:cubicBezTo>
                  <a:cubicBezTo>
                    <a:pt x="735" y="5"/>
                    <a:pt x="886" y="189"/>
                    <a:pt x="1019" y="506"/>
                  </a:cubicBezTo>
                  <a:cubicBezTo>
                    <a:pt x="1086" y="673"/>
                    <a:pt x="1103" y="874"/>
                    <a:pt x="1036" y="1058"/>
                  </a:cubicBezTo>
                  <a:cubicBezTo>
                    <a:pt x="986" y="1275"/>
                    <a:pt x="752" y="1392"/>
                    <a:pt x="518" y="1542"/>
                  </a:cubicBezTo>
                  <a:cubicBezTo>
                    <a:pt x="301" y="1693"/>
                    <a:pt x="134" y="1927"/>
                    <a:pt x="67" y="2194"/>
                  </a:cubicBezTo>
                  <a:cubicBezTo>
                    <a:pt x="0" y="2394"/>
                    <a:pt x="17" y="2628"/>
                    <a:pt x="100" y="2829"/>
                  </a:cubicBezTo>
                  <a:cubicBezTo>
                    <a:pt x="241" y="3158"/>
                    <a:pt x="442" y="3282"/>
                    <a:pt x="465" y="3282"/>
                  </a:cubicBezTo>
                  <a:cubicBezTo>
                    <a:pt x="467" y="3282"/>
                    <a:pt x="468" y="3281"/>
                    <a:pt x="468" y="3280"/>
                  </a:cubicBezTo>
                  <a:cubicBezTo>
                    <a:pt x="351" y="3130"/>
                    <a:pt x="267" y="2979"/>
                    <a:pt x="201" y="2795"/>
                  </a:cubicBezTo>
                  <a:cubicBezTo>
                    <a:pt x="134" y="2612"/>
                    <a:pt x="134" y="2411"/>
                    <a:pt x="184" y="2227"/>
                  </a:cubicBezTo>
                  <a:cubicBezTo>
                    <a:pt x="251" y="1993"/>
                    <a:pt x="401" y="1793"/>
                    <a:pt x="602" y="1659"/>
                  </a:cubicBezTo>
                  <a:cubicBezTo>
                    <a:pt x="718" y="1592"/>
                    <a:pt x="835" y="1509"/>
                    <a:pt x="936" y="1442"/>
                  </a:cubicBezTo>
                  <a:cubicBezTo>
                    <a:pt x="1053" y="1359"/>
                    <a:pt x="1119" y="1242"/>
                    <a:pt x="1170" y="1108"/>
                  </a:cubicBezTo>
                  <a:cubicBezTo>
                    <a:pt x="1236" y="891"/>
                    <a:pt x="1203" y="657"/>
                    <a:pt x="1103" y="456"/>
                  </a:cubicBezTo>
                  <a:cubicBezTo>
                    <a:pt x="1053" y="323"/>
                    <a:pt x="969" y="206"/>
                    <a:pt x="869" y="105"/>
                  </a:cubicBezTo>
                  <a:cubicBezTo>
                    <a:pt x="813" y="36"/>
                    <a:pt x="781" y="1"/>
                    <a:pt x="7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9" name="Google Shape;2639;p53"/>
            <p:cNvSpPr/>
            <p:nvPr/>
          </p:nvSpPr>
          <p:spPr>
            <a:xfrm>
              <a:off x="6129940" y="2762109"/>
              <a:ext cx="85702" cy="64837"/>
            </a:xfrm>
            <a:custGeom>
              <a:avLst/>
              <a:gdLst/>
              <a:ahLst/>
              <a:cxnLst/>
              <a:rect l="l" t="t" r="r" b="b"/>
              <a:pathLst>
                <a:path w="2674" h="2023" extrusionOk="0">
                  <a:moveTo>
                    <a:pt x="2624" y="1"/>
                  </a:moveTo>
                  <a:lnTo>
                    <a:pt x="2624" y="1"/>
                  </a:lnTo>
                  <a:cubicBezTo>
                    <a:pt x="2590" y="184"/>
                    <a:pt x="2540" y="368"/>
                    <a:pt x="2457" y="535"/>
                  </a:cubicBezTo>
                  <a:cubicBezTo>
                    <a:pt x="2357" y="702"/>
                    <a:pt x="2206" y="853"/>
                    <a:pt x="2039" y="936"/>
                  </a:cubicBezTo>
                  <a:cubicBezTo>
                    <a:pt x="1899" y="1001"/>
                    <a:pt x="1745" y="1038"/>
                    <a:pt x="1590" y="1038"/>
                  </a:cubicBezTo>
                  <a:cubicBezTo>
                    <a:pt x="1505" y="1038"/>
                    <a:pt x="1420" y="1027"/>
                    <a:pt x="1337" y="1003"/>
                  </a:cubicBezTo>
                  <a:cubicBezTo>
                    <a:pt x="1204" y="970"/>
                    <a:pt x="1087" y="936"/>
                    <a:pt x="953" y="920"/>
                  </a:cubicBezTo>
                  <a:cubicBezTo>
                    <a:pt x="908" y="908"/>
                    <a:pt x="862" y="903"/>
                    <a:pt x="816" y="903"/>
                  </a:cubicBezTo>
                  <a:cubicBezTo>
                    <a:pt x="723" y="903"/>
                    <a:pt x="630" y="925"/>
                    <a:pt x="552" y="970"/>
                  </a:cubicBezTo>
                  <a:cubicBezTo>
                    <a:pt x="351" y="1070"/>
                    <a:pt x="201" y="1237"/>
                    <a:pt x="118" y="1438"/>
                  </a:cubicBezTo>
                  <a:cubicBezTo>
                    <a:pt x="51" y="1571"/>
                    <a:pt x="17" y="1722"/>
                    <a:pt x="17" y="1855"/>
                  </a:cubicBezTo>
                  <a:cubicBezTo>
                    <a:pt x="1" y="1955"/>
                    <a:pt x="1" y="2022"/>
                    <a:pt x="17" y="2022"/>
                  </a:cubicBezTo>
                  <a:cubicBezTo>
                    <a:pt x="34" y="2022"/>
                    <a:pt x="67" y="1805"/>
                    <a:pt x="201" y="1488"/>
                  </a:cubicBezTo>
                  <a:cubicBezTo>
                    <a:pt x="285" y="1304"/>
                    <a:pt x="435" y="1170"/>
                    <a:pt x="602" y="1087"/>
                  </a:cubicBezTo>
                  <a:cubicBezTo>
                    <a:pt x="669" y="1053"/>
                    <a:pt x="740" y="1040"/>
                    <a:pt x="814" y="1040"/>
                  </a:cubicBezTo>
                  <a:cubicBezTo>
                    <a:pt x="962" y="1040"/>
                    <a:pt x="1126" y="1092"/>
                    <a:pt x="1304" y="1137"/>
                  </a:cubicBezTo>
                  <a:cubicBezTo>
                    <a:pt x="1396" y="1160"/>
                    <a:pt x="1489" y="1171"/>
                    <a:pt x="1582" y="1171"/>
                  </a:cubicBezTo>
                  <a:cubicBezTo>
                    <a:pt x="1760" y="1171"/>
                    <a:pt x="1936" y="1130"/>
                    <a:pt x="2089" y="1053"/>
                  </a:cubicBezTo>
                  <a:cubicBezTo>
                    <a:pt x="2290" y="953"/>
                    <a:pt x="2440" y="786"/>
                    <a:pt x="2540" y="585"/>
                  </a:cubicBezTo>
                  <a:cubicBezTo>
                    <a:pt x="2641" y="418"/>
                    <a:pt x="2674" y="201"/>
                    <a:pt x="26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0" name="Google Shape;2640;p53"/>
            <p:cNvSpPr/>
            <p:nvPr/>
          </p:nvSpPr>
          <p:spPr>
            <a:xfrm>
              <a:off x="6163688" y="2934987"/>
              <a:ext cx="106053" cy="30223"/>
            </a:xfrm>
            <a:custGeom>
              <a:avLst/>
              <a:gdLst/>
              <a:ahLst/>
              <a:cxnLst/>
              <a:rect l="l" t="t" r="r" b="b"/>
              <a:pathLst>
                <a:path w="3309" h="943" extrusionOk="0">
                  <a:moveTo>
                    <a:pt x="967" y="0"/>
                  </a:moveTo>
                  <a:cubicBezTo>
                    <a:pt x="766" y="0"/>
                    <a:pt x="579" y="53"/>
                    <a:pt x="418" y="171"/>
                  </a:cubicBezTo>
                  <a:cubicBezTo>
                    <a:pt x="301" y="237"/>
                    <a:pt x="184" y="338"/>
                    <a:pt x="101" y="455"/>
                  </a:cubicBezTo>
                  <a:cubicBezTo>
                    <a:pt x="34" y="538"/>
                    <a:pt x="0" y="572"/>
                    <a:pt x="17" y="588"/>
                  </a:cubicBezTo>
                  <a:cubicBezTo>
                    <a:pt x="18" y="589"/>
                    <a:pt x="19" y="589"/>
                    <a:pt x="20" y="589"/>
                  </a:cubicBezTo>
                  <a:cubicBezTo>
                    <a:pt x="47" y="589"/>
                    <a:pt x="196" y="414"/>
                    <a:pt x="468" y="254"/>
                  </a:cubicBezTo>
                  <a:cubicBezTo>
                    <a:pt x="600" y="175"/>
                    <a:pt x="753" y="127"/>
                    <a:pt x="903" y="127"/>
                  </a:cubicBezTo>
                  <a:cubicBezTo>
                    <a:pt x="942" y="127"/>
                    <a:pt x="981" y="130"/>
                    <a:pt x="1019" y="137"/>
                  </a:cubicBezTo>
                  <a:cubicBezTo>
                    <a:pt x="1237" y="171"/>
                    <a:pt x="1387" y="371"/>
                    <a:pt x="1571" y="572"/>
                  </a:cubicBezTo>
                  <a:cubicBezTo>
                    <a:pt x="1755" y="772"/>
                    <a:pt x="2005" y="906"/>
                    <a:pt x="2289" y="939"/>
                  </a:cubicBezTo>
                  <a:cubicBezTo>
                    <a:pt x="2316" y="941"/>
                    <a:pt x="2344" y="942"/>
                    <a:pt x="2371" y="942"/>
                  </a:cubicBezTo>
                  <a:cubicBezTo>
                    <a:pt x="2561" y="942"/>
                    <a:pt x="2749" y="891"/>
                    <a:pt x="2924" y="789"/>
                  </a:cubicBezTo>
                  <a:cubicBezTo>
                    <a:pt x="3242" y="588"/>
                    <a:pt x="3309" y="354"/>
                    <a:pt x="3292" y="354"/>
                  </a:cubicBezTo>
                  <a:lnTo>
                    <a:pt x="3292" y="354"/>
                  </a:lnTo>
                  <a:cubicBezTo>
                    <a:pt x="3175" y="488"/>
                    <a:pt x="3025" y="605"/>
                    <a:pt x="2874" y="705"/>
                  </a:cubicBezTo>
                  <a:cubicBezTo>
                    <a:pt x="2721" y="775"/>
                    <a:pt x="2556" y="810"/>
                    <a:pt x="2399" y="810"/>
                  </a:cubicBezTo>
                  <a:cubicBezTo>
                    <a:pt x="2368" y="810"/>
                    <a:pt x="2337" y="808"/>
                    <a:pt x="2306" y="805"/>
                  </a:cubicBezTo>
                  <a:cubicBezTo>
                    <a:pt x="2055" y="772"/>
                    <a:pt x="1838" y="655"/>
                    <a:pt x="1688" y="471"/>
                  </a:cubicBezTo>
                  <a:cubicBezTo>
                    <a:pt x="1588" y="371"/>
                    <a:pt x="1504" y="271"/>
                    <a:pt x="1404" y="187"/>
                  </a:cubicBezTo>
                  <a:cubicBezTo>
                    <a:pt x="1304" y="87"/>
                    <a:pt x="1187" y="37"/>
                    <a:pt x="1053" y="3"/>
                  </a:cubicBezTo>
                  <a:cubicBezTo>
                    <a:pt x="1024" y="1"/>
                    <a:pt x="996" y="0"/>
                    <a:pt x="9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1" name="Google Shape;2641;p53"/>
            <p:cNvSpPr/>
            <p:nvPr/>
          </p:nvSpPr>
          <p:spPr>
            <a:xfrm>
              <a:off x="5875591" y="2950755"/>
              <a:ext cx="103906" cy="42979"/>
            </a:xfrm>
            <a:custGeom>
              <a:avLst/>
              <a:gdLst/>
              <a:ahLst/>
              <a:cxnLst/>
              <a:rect l="l" t="t" r="r" b="b"/>
              <a:pathLst>
                <a:path w="3242" h="1341" extrusionOk="0">
                  <a:moveTo>
                    <a:pt x="821" y="0"/>
                  </a:moveTo>
                  <a:cubicBezTo>
                    <a:pt x="710" y="0"/>
                    <a:pt x="602" y="21"/>
                    <a:pt x="501" y="63"/>
                  </a:cubicBezTo>
                  <a:cubicBezTo>
                    <a:pt x="368" y="96"/>
                    <a:pt x="234" y="163"/>
                    <a:pt x="117" y="247"/>
                  </a:cubicBezTo>
                  <a:cubicBezTo>
                    <a:pt x="33" y="313"/>
                    <a:pt x="0" y="347"/>
                    <a:pt x="0" y="364"/>
                  </a:cubicBezTo>
                  <a:cubicBezTo>
                    <a:pt x="1" y="365"/>
                    <a:pt x="3" y="365"/>
                    <a:pt x="5" y="365"/>
                  </a:cubicBezTo>
                  <a:cubicBezTo>
                    <a:pt x="38" y="365"/>
                    <a:pt x="220" y="241"/>
                    <a:pt x="535" y="146"/>
                  </a:cubicBezTo>
                  <a:cubicBezTo>
                    <a:pt x="607" y="127"/>
                    <a:pt x="682" y="117"/>
                    <a:pt x="758" y="117"/>
                  </a:cubicBezTo>
                  <a:cubicBezTo>
                    <a:pt x="874" y="117"/>
                    <a:pt x="992" y="139"/>
                    <a:pt x="1103" y="180"/>
                  </a:cubicBezTo>
                  <a:cubicBezTo>
                    <a:pt x="1303" y="263"/>
                    <a:pt x="1387" y="497"/>
                    <a:pt x="1521" y="748"/>
                  </a:cubicBezTo>
                  <a:cubicBezTo>
                    <a:pt x="1637" y="982"/>
                    <a:pt x="1855" y="1182"/>
                    <a:pt x="2105" y="1266"/>
                  </a:cubicBezTo>
                  <a:cubicBezTo>
                    <a:pt x="2232" y="1315"/>
                    <a:pt x="2358" y="1340"/>
                    <a:pt x="2485" y="1340"/>
                  </a:cubicBezTo>
                  <a:cubicBezTo>
                    <a:pt x="2576" y="1340"/>
                    <a:pt x="2666" y="1327"/>
                    <a:pt x="2757" y="1299"/>
                  </a:cubicBezTo>
                  <a:cubicBezTo>
                    <a:pt x="2957" y="1266"/>
                    <a:pt x="3125" y="1149"/>
                    <a:pt x="3242" y="965"/>
                  </a:cubicBezTo>
                  <a:lnTo>
                    <a:pt x="3242" y="965"/>
                  </a:lnTo>
                  <a:cubicBezTo>
                    <a:pt x="3091" y="1065"/>
                    <a:pt x="2907" y="1149"/>
                    <a:pt x="2740" y="1199"/>
                  </a:cubicBezTo>
                  <a:cubicBezTo>
                    <a:pt x="2673" y="1210"/>
                    <a:pt x="2607" y="1216"/>
                    <a:pt x="2540" y="1216"/>
                  </a:cubicBezTo>
                  <a:cubicBezTo>
                    <a:pt x="2408" y="1216"/>
                    <a:pt x="2278" y="1193"/>
                    <a:pt x="2155" y="1149"/>
                  </a:cubicBezTo>
                  <a:cubicBezTo>
                    <a:pt x="1938" y="1065"/>
                    <a:pt x="1754" y="882"/>
                    <a:pt x="1637" y="681"/>
                  </a:cubicBezTo>
                  <a:cubicBezTo>
                    <a:pt x="1587" y="547"/>
                    <a:pt x="1521" y="430"/>
                    <a:pt x="1454" y="330"/>
                  </a:cubicBezTo>
                  <a:cubicBezTo>
                    <a:pt x="1387" y="213"/>
                    <a:pt x="1270" y="113"/>
                    <a:pt x="1153" y="63"/>
                  </a:cubicBezTo>
                  <a:cubicBezTo>
                    <a:pt x="1044" y="21"/>
                    <a:pt x="932" y="0"/>
                    <a:pt x="82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2" name="Google Shape;2642;p53"/>
            <p:cNvSpPr/>
            <p:nvPr/>
          </p:nvSpPr>
          <p:spPr>
            <a:xfrm>
              <a:off x="6173848" y="2522728"/>
              <a:ext cx="87336" cy="65991"/>
            </a:xfrm>
            <a:custGeom>
              <a:avLst/>
              <a:gdLst/>
              <a:ahLst/>
              <a:cxnLst/>
              <a:rect l="l" t="t" r="r" b="b"/>
              <a:pathLst>
                <a:path w="2725" h="2059" extrusionOk="0">
                  <a:moveTo>
                    <a:pt x="586" y="1"/>
                  </a:moveTo>
                  <a:cubicBezTo>
                    <a:pt x="435" y="1"/>
                    <a:pt x="285" y="1"/>
                    <a:pt x="151" y="34"/>
                  </a:cubicBezTo>
                  <a:cubicBezTo>
                    <a:pt x="51" y="51"/>
                    <a:pt x="1" y="68"/>
                    <a:pt x="1" y="84"/>
                  </a:cubicBezTo>
                  <a:cubicBezTo>
                    <a:pt x="1" y="94"/>
                    <a:pt x="19" y="97"/>
                    <a:pt x="52" y="97"/>
                  </a:cubicBezTo>
                  <a:cubicBezTo>
                    <a:pt x="105" y="97"/>
                    <a:pt x="197" y="89"/>
                    <a:pt x="318" y="89"/>
                  </a:cubicBezTo>
                  <a:cubicBezTo>
                    <a:pt x="392" y="89"/>
                    <a:pt x="476" y="92"/>
                    <a:pt x="569" y="101"/>
                  </a:cubicBezTo>
                  <a:cubicBezTo>
                    <a:pt x="769" y="118"/>
                    <a:pt x="936" y="218"/>
                    <a:pt x="1070" y="352"/>
                  </a:cubicBezTo>
                  <a:cubicBezTo>
                    <a:pt x="1220" y="519"/>
                    <a:pt x="1220" y="769"/>
                    <a:pt x="1237" y="1037"/>
                  </a:cubicBezTo>
                  <a:cubicBezTo>
                    <a:pt x="1254" y="1304"/>
                    <a:pt x="1388" y="1571"/>
                    <a:pt x="1571" y="1755"/>
                  </a:cubicBezTo>
                  <a:cubicBezTo>
                    <a:pt x="1738" y="1906"/>
                    <a:pt x="1939" y="2006"/>
                    <a:pt x="2156" y="2039"/>
                  </a:cubicBezTo>
                  <a:cubicBezTo>
                    <a:pt x="2210" y="2053"/>
                    <a:pt x="2264" y="2059"/>
                    <a:pt x="2317" y="2059"/>
                  </a:cubicBezTo>
                  <a:cubicBezTo>
                    <a:pt x="2462" y="2059"/>
                    <a:pt x="2602" y="2012"/>
                    <a:pt x="2724" y="1939"/>
                  </a:cubicBezTo>
                  <a:lnTo>
                    <a:pt x="2724" y="1939"/>
                  </a:lnTo>
                  <a:cubicBezTo>
                    <a:pt x="2618" y="1949"/>
                    <a:pt x="2512" y="1958"/>
                    <a:pt x="2406" y="1958"/>
                  </a:cubicBezTo>
                  <a:cubicBezTo>
                    <a:pt x="2328" y="1958"/>
                    <a:pt x="2251" y="1953"/>
                    <a:pt x="2173" y="1939"/>
                  </a:cubicBezTo>
                  <a:cubicBezTo>
                    <a:pt x="1989" y="1906"/>
                    <a:pt x="1805" y="1805"/>
                    <a:pt x="1672" y="1672"/>
                  </a:cubicBezTo>
                  <a:cubicBezTo>
                    <a:pt x="1504" y="1488"/>
                    <a:pt x="1404" y="1271"/>
                    <a:pt x="1388" y="1020"/>
                  </a:cubicBezTo>
                  <a:cubicBezTo>
                    <a:pt x="1371" y="886"/>
                    <a:pt x="1371" y="753"/>
                    <a:pt x="1354" y="619"/>
                  </a:cubicBezTo>
                  <a:cubicBezTo>
                    <a:pt x="1321" y="485"/>
                    <a:pt x="1271" y="368"/>
                    <a:pt x="1170" y="268"/>
                  </a:cubicBezTo>
                  <a:cubicBezTo>
                    <a:pt x="1020" y="101"/>
                    <a:pt x="803" y="18"/>
                    <a:pt x="5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3" name="Google Shape;2643;p53"/>
            <p:cNvSpPr/>
            <p:nvPr/>
          </p:nvSpPr>
          <p:spPr>
            <a:xfrm>
              <a:off x="6311471" y="2125917"/>
              <a:ext cx="36986" cy="105605"/>
            </a:xfrm>
            <a:custGeom>
              <a:avLst/>
              <a:gdLst/>
              <a:ahLst/>
              <a:cxnLst/>
              <a:rect l="l" t="t" r="r" b="b"/>
              <a:pathLst>
                <a:path w="1154" h="3295" extrusionOk="0">
                  <a:moveTo>
                    <a:pt x="652" y="1"/>
                  </a:moveTo>
                  <a:cubicBezTo>
                    <a:pt x="619" y="18"/>
                    <a:pt x="786" y="185"/>
                    <a:pt x="920" y="502"/>
                  </a:cubicBezTo>
                  <a:cubicBezTo>
                    <a:pt x="1003" y="669"/>
                    <a:pt x="1037" y="870"/>
                    <a:pt x="987" y="1070"/>
                  </a:cubicBezTo>
                  <a:cubicBezTo>
                    <a:pt x="920" y="1271"/>
                    <a:pt x="719" y="1404"/>
                    <a:pt x="485" y="1571"/>
                  </a:cubicBezTo>
                  <a:cubicBezTo>
                    <a:pt x="268" y="1722"/>
                    <a:pt x="118" y="1956"/>
                    <a:pt x="51" y="2223"/>
                  </a:cubicBezTo>
                  <a:cubicBezTo>
                    <a:pt x="1" y="2440"/>
                    <a:pt x="34" y="2674"/>
                    <a:pt x="118" y="2875"/>
                  </a:cubicBezTo>
                  <a:cubicBezTo>
                    <a:pt x="273" y="3186"/>
                    <a:pt x="487" y="3294"/>
                    <a:pt x="516" y="3294"/>
                  </a:cubicBezTo>
                  <a:cubicBezTo>
                    <a:pt x="518" y="3294"/>
                    <a:pt x="519" y="3294"/>
                    <a:pt x="519" y="3292"/>
                  </a:cubicBezTo>
                  <a:cubicBezTo>
                    <a:pt x="385" y="3159"/>
                    <a:pt x="285" y="3008"/>
                    <a:pt x="218" y="2841"/>
                  </a:cubicBezTo>
                  <a:cubicBezTo>
                    <a:pt x="151" y="2641"/>
                    <a:pt x="134" y="2440"/>
                    <a:pt x="185" y="2257"/>
                  </a:cubicBezTo>
                  <a:cubicBezTo>
                    <a:pt x="235" y="2023"/>
                    <a:pt x="385" y="1822"/>
                    <a:pt x="569" y="1672"/>
                  </a:cubicBezTo>
                  <a:cubicBezTo>
                    <a:pt x="686" y="1605"/>
                    <a:pt x="786" y="1521"/>
                    <a:pt x="886" y="1438"/>
                  </a:cubicBezTo>
                  <a:cubicBezTo>
                    <a:pt x="1003" y="1354"/>
                    <a:pt x="1070" y="1237"/>
                    <a:pt x="1104" y="1104"/>
                  </a:cubicBezTo>
                  <a:cubicBezTo>
                    <a:pt x="1154" y="886"/>
                    <a:pt x="1120" y="652"/>
                    <a:pt x="1020" y="452"/>
                  </a:cubicBezTo>
                  <a:cubicBezTo>
                    <a:pt x="953" y="335"/>
                    <a:pt x="870" y="218"/>
                    <a:pt x="769" y="101"/>
                  </a:cubicBezTo>
                  <a:cubicBezTo>
                    <a:pt x="703" y="34"/>
                    <a:pt x="652" y="1"/>
                    <a:pt x="65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4" name="Google Shape;2644;p53"/>
            <p:cNvSpPr/>
            <p:nvPr/>
          </p:nvSpPr>
          <p:spPr>
            <a:xfrm>
              <a:off x="6072122" y="2470037"/>
              <a:ext cx="87304" cy="65767"/>
            </a:xfrm>
            <a:custGeom>
              <a:avLst/>
              <a:gdLst/>
              <a:ahLst/>
              <a:cxnLst/>
              <a:rect l="l" t="t" r="r" b="b"/>
              <a:pathLst>
                <a:path w="2724" h="2052" extrusionOk="0">
                  <a:moveTo>
                    <a:pt x="447" y="1"/>
                  </a:moveTo>
                  <a:cubicBezTo>
                    <a:pt x="348" y="1"/>
                    <a:pt x="245" y="12"/>
                    <a:pt x="150" y="24"/>
                  </a:cubicBezTo>
                  <a:cubicBezTo>
                    <a:pt x="69" y="51"/>
                    <a:pt x="21" y="67"/>
                    <a:pt x="5" y="81"/>
                  </a:cubicBezTo>
                  <a:lnTo>
                    <a:pt x="5" y="81"/>
                  </a:lnTo>
                  <a:cubicBezTo>
                    <a:pt x="2" y="80"/>
                    <a:pt x="0" y="77"/>
                    <a:pt x="0" y="74"/>
                  </a:cubicBezTo>
                  <a:lnTo>
                    <a:pt x="0" y="91"/>
                  </a:lnTo>
                  <a:cubicBezTo>
                    <a:pt x="0" y="88"/>
                    <a:pt x="2" y="85"/>
                    <a:pt x="5" y="81"/>
                  </a:cubicBezTo>
                  <a:lnTo>
                    <a:pt x="5" y="81"/>
                  </a:lnTo>
                  <a:cubicBezTo>
                    <a:pt x="13" y="86"/>
                    <a:pt x="30" y="87"/>
                    <a:pt x="55" y="87"/>
                  </a:cubicBezTo>
                  <a:cubicBezTo>
                    <a:pt x="94" y="87"/>
                    <a:pt x="151" y="84"/>
                    <a:pt x="225" y="84"/>
                  </a:cubicBezTo>
                  <a:cubicBezTo>
                    <a:pt x="316" y="84"/>
                    <a:pt x="432" y="88"/>
                    <a:pt x="568" y="108"/>
                  </a:cubicBezTo>
                  <a:cubicBezTo>
                    <a:pt x="752" y="124"/>
                    <a:pt x="936" y="208"/>
                    <a:pt x="1069" y="358"/>
                  </a:cubicBezTo>
                  <a:cubicBezTo>
                    <a:pt x="1220" y="509"/>
                    <a:pt x="1220" y="759"/>
                    <a:pt x="1237" y="1043"/>
                  </a:cubicBezTo>
                  <a:cubicBezTo>
                    <a:pt x="1253" y="1311"/>
                    <a:pt x="1370" y="1561"/>
                    <a:pt x="1571" y="1762"/>
                  </a:cubicBezTo>
                  <a:cubicBezTo>
                    <a:pt x="1721" y="1912"/>
                    <a:pt x="1938" y="2012"/>
                    <a:pt x="2155" y="2029"/>
                  </a:cubicBezTo>
                  <a:cubicBezTo>
                    <a:pt x="2216" y="2044"/>
                    <a:pt x="2276" y="2052"/>
                    <a:pt x="2335" y="2052"/>
                  </a:cubicBezTo>
                  <a:cubicBezTo>
                    <a:pt x="2473" y="2052"/>
                    <a:pt x="2607" y="2011"/>
                    <a:pt x="2724" y="1929"/>
                  </a:cubicBezTo>
                  <a:lnTo>
                    <a:pt x="2724" y="1929"/>
                  </a:lnTo>
                  <a:cubicBezTo>
                    <a:pt x="2616" y="1948"/>
                    <a:pt x="2508" y="1957"/>
                    <a:pt x="2401" y="1957"/>
                  </a:cubicBezTo>
                  <a:cubicBezTo>
                    <a:pt x="2324" y="1957"/>
                    <a:pt x="2248" y="1953"/>
                    <a:pt x="2172" y="1946"/>
                  </a:cubicBezTo>
                  <a:cubicBezTo>
                    <a:pt x="1972" y="1896"/>
                    <a:pt x="1805" y="1795"/>
                    <a:pt x="1654" y="1662"/>
                  </a:cubicBezTo>
                  <a:cubicBezTo>
                    <a:pt x="1487" y="1495"/>
                    <a:pt x="1387" y="1261"/>
                    <a:pt x="1370" y="1027"/>
                  </a:cubicBezTo>
                  <a:cubicBezTo>
                    <a:pt x="1370" y="893"/>
                    <a:pt x="1353" y="759"/>
                    <a:pt x="1337" y="626"/>
                  </a:cubicBezTo>
                  <a:cubicBezTo>
                    <a:pt x="1320" y="492"/>
                    <a:pt x="1253" y="358"/>
                    <a:pt x="1170" y="258"/>
                  </a:cubicBezTo>
                  <a:cubicBezTo>
                    <a:pt x="1003" y="108"/>
                    <a:pt x="802" y="7"/>
                    <a:pt x="568" y="7"/>
                  </a:cubicBezTo>
                  <a:cubicBezTo>
                    <a:pt x="529" y="3"/>
                    <a:pt x="488" y="1"/>
                    <a:pt x="4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5" name="Google Shape;2645;p53"/>
            <p:cNvSpPr/>
            <p:nvPr/>
          </p:nvSpPr>
          <p:spPr>
            <a:xfrm>
              <a:off x="6262755" y="2240527"/>
              <a:ext cx="87849" cy="65991"/>
            </a:xfrm>
            <a:custGeom>
              <a:avLst/>
              <a:gdLst/>
              <a:ahLst/>
              <a:cxnLst/>
              <a:rect l="l" t="t" r="r" b="b"/>
              <a:pathLst>
                <a:path w="2741" h="2059" extrusionOk="0">
                  <a:moveTo>
                    <a:pt x="585" y="0"/>
                  </a:moveTo>
                  <a:cubicBezTo>
                    <a:pt x="435" y="0"/>
                    <a:pt x="301" y="0"/>
                    <a:pt x="151" y="34"/>
                  </a:cubicBezTo>
                  <a:cubicBezTo>
                    <a:pt x="50" y="51"/>
                    <a:pt x="0" y="84"/>
                    <a:pt x="0" y="84"/>
                  </a:cubicBezTo>
                  <a:cubicBezTo>
                    <a:pt x="0" y="93"/>
                    <a:pt x="18" y="96"/>
                    <a:pt x="51" y="96"/>
                  </a:cubicBezTo>
                  <a:cubicBezTo>
                    <a:pt x="104" y="96"/>
                    <a:pt x="197" y="89"/>
                    <a:pt x="317" y="89"/>
                  </a:cubicBezTo>
                  <a:cubicBezTo>
                    <a:pt x="391" y="89"/>
                    <a:pt x="476" y="92"/>
                    <a:pt x="568" y="101"/>
                  </a:cubicBezTo>
                  <a:cubicBezTo>
                    <a:pt x="769" y="117"/>
                    <a:pt x="936" y="218"/>
                    <a:pt x="1086" y="351"/>
                  </a:cubicBezTo>
                  <a:cubicBezTo>
                    <a:pt x="1237" y="518"/>
                    <a:pt x="1220" y="769"/>
                    <a:pt x="1237" y="1036"/>
                  </a:cubicBezTo>
                  <a:cubicBezTo>
                    <a:pt x="1270" y="1320"/>
                    <a:pt x="1387" y="1571"/>
                    <a:pt x="1588" y="1755"/>
                  </a:cubicBezTo>
                  <a:cubicBezTo>
                    <a:pt x="1738" y="1905"/>
                    <a:pt x="1939" y="2006"/>
                    <a:pt x="2156" y="2039"/>
                  </a:cubicBezTo>
                  <a:cubicBezTo>
                    <a:pt x="2209" y="2052"/>
                    <a:pt x="2264" y="2059"/>
                    <a:pt x="2319" y="2059"/>
                  </a:cubicBezTo>
                  <a:cubicBezTo>
                    <a:pt x="2469" y="2059"/>
                    <a:pt x="2618" y="2012"/>
                    <a:pt x="2741" y="1939"/>
                  </a:cubicBezTo>
                  <a:lnTo>
                    <a:pt x="2741" y="1939"/>
                  </a:lnTo>
                  <a:cubicBezTo>
                    <a:pt x="2634" y="1948"/>
                    <a:pt x="2523" y="1958"/>
                    <a:pt x="2412" y="1958"/>
                  </a:cubicBezTo>
                  <a:cubicBezTo>
                    <a:pt x="2331" y="1958"/>
                    <a:pt x="2250" y="1953"/>
                    <a:pt x="2172" y="1939"/>
                  </a:cubicBezTo>
                  <a:cubicBezTo>
                    <a:pt x="1989" y="1905"/>
                    <a:pt x="1805" y="1805"/>
                    <a:pt x="1671" y="1671"/>
                  </a:cubicBezTo>
                  <a:cubicBezTo>
                    <a:pt x="1504" y="1488"/>
                    <a:pt x="1404" y="1270"/>
                    <a:pt x="1387" y="1020"/>
                  </a:cubicBezTo>
                  <a:cubicBezTo>
                    <a:pt x="1387" y="886"/>
                    <a:pt x="1370" y="752"/>
                    <a:pt x="1354" y="635"/>
                  </a:cubicBezTo>
                  <a:cubicBezTo>
                    <a:pt x="1320" y="502"/>
                    <a:pt x="1270" y="368"/>
                    <a:pt x="1170" y="268"/>
                  </a:cubicBezTo>
                  <a:cubicBezTo>
                    <a:pt x="1020" y="117"/>
                    <a:pt x="802" y="17"/>
                    <a:pt x="5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6" name="Google Shape;2646;p53"/>
            <p:cNvSpPr/>
            <p:nvPr/>
          </p:nvSpPr>
          <p:spPr>
            <a:xfrm>
              <a:off x="5873956" y="2527567"/>
              <a:ext cx="33781" cy="100701"/>
            </a:xfrm>
            <a:custGeom>
              <a:avLst/>
              <a:gdLst/>
              <a:ahLst/>
              <a:cxnLst/>
              <a:rect l="l" t="t" r="r" b="b"/>
              <a:pathLst>
                <a:path w="1054" h="3142" extrusionOk="0">
                  <a:moveTo>
                    <a:pt x="18" y="0"/>
                  </a:moveTo>
                  <a:cubicBezTo>
                    <a:pt x="1" y="34"/>
                    <a:pt x="201" y="134"/>
                    <a:pt x="452" y="368"/>
                  </a:cubicBezTo>
                  <a:cubicBezTo>
                    <a:pt x="586" y="502"/>
                    <a:pt x="686" y="685"/>
                    <a:pt x="703" y="869"/>
                  </a:cubicBezTo>
                  <a:cubicBezTo>
                    <a:pt x="719" y="1086"/>
                    <a:pt x="569" y="1287"/>
                    <a:pt x="419" y="1521"/>
                  </a:cubicBezTo>
                  <a:cubicBezTo>
                    <a:pt x="268" y="1738"/>
                    <a:pt x="201" y="2022"/>
                    <a:pt x="235" y="2289"/>
                  </a:cubicBezTo>
                  <a:cubicBezTo>
                    <a:pt x="268" y="2507"/>
                    <a:pt x="369" y="2707"/>
                    <a:pt x="536" y="2874"/>
                  </a:cubicBezTo>
                  <a:cubicBezTo>
                    <a:pt x="653" y="3024"/>
                    <a:pt x="853" y="3125"/>
                    <a:pt x="1054" y="3141"/>
                  </a:cubicBezTo>
                  <a:cubicBezTo>
                    <a:pt x="886" y="3041"/>
                    <a:pt x="736" y="2941"/>
                    <a:pt x="602" y="2807"/>
                  </a:cubicBezTo>
                  <a:cubicBezTo>
                    <a:pt x="469" y="2657"/>
                    <a:pt x="402" y="2473"/>
                    <a:pt x="369" y="2273"/>
                  </a:cubicBezTo>
                  <a:cubicBezTo>
                    <a:pt x="335" y="2039"/>
                    <a:pt x="402" y="1788"/>
                    <a:pt x="536" y="1588"/>
                  </a:cubicBezTo>
                  <a:cubicBezTo>
                    <a:pt x="602" y="1487"/>
                    <a:pt x="686" y="1370"/>
                    <a:pt x="753" y="1253"/>
                  </a:cubicBezTo>
                  <a:cubicBezTo>
                    <a:pt x="820" y="1136"/>
                    <a:pt x="836" y="1003"/>
                    <a:pt x="836" y="869"/>
                  </a:cubicBezTo>
                  <a:cubicBezTo>
                    <a:pt x="803" y="635"/>
                    <a:pt x="686" y="435"/>
                    <a:pt x="519" y="284"/>
                  </a:cubicBezTo>
                  <a:cubicBezTo>
                    <a:pt x="419" y="201"/>
                    <a:pt x="302" y="117"/>
                    <a:pt x="168" y="50"/>
                  </a:cubicBezTo>
                  <a:cubicBezTo>
                    <a:pt x="68" y="17"/>
                    <a:pt x="18" y="0"/>
                    <a:pt x="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7" name="Google Shape;2647;p53"/>
            <p:cNvSpPr/>
            <p:nvPr/>
          </p:nvSpPr>
          <p:spPr>
            <a:xfrm>
              <a:off x="5780787" y="2282641"/>
              <a:ext cx="89996" cy="63203"/>
            </a:xfrm>
            <a:custGeom>
              <a:avLst/>
              <a:gdLst/>
              <a:ahLst/>
              <a:cxnLst/>
              <a:rect l="l" t="t" r="r" b="b"/>
              <a:pathLst>
                <a:path w="2808" h="1972" extrusionOk="0">
                  <a:moveTo>
                    <a:pt x="466" y="0"/>
                  </a:moveTo>
                  <a:cubicBezTo>
                    <a:pt x="361" y="0"/>
                    <a:pt x="251" y="19"/>
                    <a:pt x="151" y="57"/>
                  </a:cubicBezTo>
                  <a:cubicBezTo>
                    <a:pt x="51" y="73"/>
                    <a:pt x="1" y="90"/>
                    <a:pt x="1" y="107"/>
                  </a:cubicBezTo>
                  <a:cubicBezTo>
                    <a:pt x="1" y="114"/>
                    <a:pt x="10" y="116"/>
                    <a:pt x="29" y="116"/>
                  </a:cubicBezTo>
                  <a:cubicBezTo>
                    <a:pt x="91" y="116"/>
                    <a:pt x="248" y="87"/>
                    <a:pt x="458" y="87"/>
                  </a:cubicBezTo>
                  <a:cubicBezTo>
                    <a:pt x="494" y="87"/>
                    <a:pt x="530" y="88"/>
                    <a:pt x="569" y="90"/>
                  </a:cubicBezTo>
                  <a:cubicBezTo>
                    <a:pt x="769" y="107"/>
                    <a:pt x="953" y="190"/>
                    <a:pt x="1087" y="324"/>
                  </a:cubicBezTo>
                  <a:cubicBezTo>
                    <a:pt x="1237" y="474"/>
                    <a:pt x="1254" y="725"/>
                    <a:pt x="1287" y="1009"/>
                  </a:cubicBezTo>
                  <a:cubicBezTo>
                    <a:pt x="1304" y="1276"/>
                    <a:pt x="1438" y="1527"/>
                    <a:pt x="1655" y="1711"/>
                  </a:cubicBezTo>
                  <a:cubicBezTo>
                    <a:pt x="1822" y="1861"/>
                    <a:pt x="2022" y="1945"/>
                    <a:pt x="2240" y="1961"/>
                  </a:cubicBezTo>
                  <a:cubicBezTo>
                    <a:pt x="2281" y="1968"/>
                    <a:pt x="2321" y="1972"/>
                    <a:pt x="2362" y="1972"/>
                  </a:cubicBezTo>
                  <a:cubicBezTo>
                    <a:pt x="2521" y="1972"/>
                    <a:pt x="2675" y="1921"/>
                    <a:pt x="2808" y="1828"/>
                  </a:cubicBezTo>
                  <a:lnTo>
                    <a:pt x="2808" y="1828"/>
                  </a:lnTo>
                  <a:cubicBezTo>
                    <a:pt x="2691" y="1859"/>
                    <a:pt x="2575" y="1871"/>
                    <a:pt x="2458" y="1871"/>
                  </a:cubicBezTo>
                  <a:cubicBezTo>
                    <a:pt x="2391" y="1871"/>
                    <a:pt x="2324" y="1867"/>
                    <a:pt x="2256" y="1861"/>
                  </a:cubicBezTo>
                  <a:cubicBezTo>
                    <a:pt x="2056" y="1828"/>
                    <a:pt x="1872" y="1744"/>
                    <a:pt x="1738" y="1610"/>
                  </a:cubicBezTo>
                  <a:cubicBezTo>
                    <a:pt x="1555" y="1443"/>
                    <a:pt x="1454" y="1226"/>
                    <a:pt x="1421" y="992"/>
                  </a:cubicBezTo>
                  <a:cubicBezTo>
                    <a:pt x="1404" y="859"/>
                    <a:pt x="1404" y="725"/>
                    <a:pt x="1371" y="591"/>
                  </a:cubicBezTo>
                  <a:cubicBezTo>
                    <a:pt x="1337" y="458"/>
                    <a:pt x="1270" y="341"/>
                    <a:pt x="1187" y="240"/>
                  </a:cubicBezTo>
                  <a:cubicBezTo>
                    <a:pt x="1020" y="90"/>
                    <a:pt x="803" y="6"/>
                    <a:pt x="569" y="6"/>
                  </a:cubicBezTo>
                  <a:cubicBezTo>
                    <a:pt x="535" y="2"/>
                    <a:pt x="501" y="0"/>
                    <a:pt x="4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8" name="Google Shape;2648;p53"/>
            <p:cNvSpPr/>
            <p:nvPr/>
          </p:nvSpPr>
          <p:spPr>
            <a:xfrm>
              <a:off x="5794729" y="2181075"/>
              <a:ext cx="89996" cy="63555"/>
            </a:xfrm>
            <a:custGeom>
              <a:avLst/>
              <a:gdLst/>
              <a:ahLst/>
              <a:cxnLst/>
              <a:rect l="l" t="t" r="r" b="b"/>
              <a:pathLst>
                <a:path w="2808" h="1983" extrusionOk="0">
                  <a:moveTo>
                    <a:pt x="568" y="1"/>
                  </a:moveTo>
                  <a:cubicBezTo>
                    <a:pt x="434" y="1"/>
                    <a:pt x="284" y="18"/>
                    <a:pt x="150" y="51"/>
                  </a:cubicBezTo>
                  <a:cubicBezTo>
                    <a:pt x="50" y="84"/>
                    <a:pt x="0" y="101"/>
                    <a:pt x="0" y="118"/>
                  </a:cubicBezTo>
                  <a:cubicBezTo>
                    <a:pt x="0" y="120"/>
                    <a:pt x="5" y="121"/>
                    <a:pt x="15" y="121"/>
                  </a:cubicBezTo>
                  <a:cubicBezTo>
                    <a:pt x="61" y="121"/>
                    <a:pt x="215" y="98"/>
                    <a:pt x="428" y="98"/>
                  </a:cubicBezTo>
                  <a:cubicBezTo>
                    <a:pt x="472" y="98"/>
                    <a:pt x="519" y="99"/>
                    <a:pt x="568" y="101"/>
                  </a:cubicBezTo>
                  <a:cubicBezTo>
                    <a:pt x="769" y="118"/>
                    <a:pt x="952" y="201"/>
                    <a:pt x="1086" y="335"/>
                  </a:cubicBezTo>
                  <a:cubicBezTo>
                    <a:pt x="1236" y="485"/>
                    <a:pt x="1253" y="736"/>
                    <a:pt x="1287" y="1020"/>
                  </a:cubicBezTo>
                  <a:cubicBezTo>
                    <a:pt x="1303" y="1287"/>
                    <a:pt x="1437" y="1538"/>
                    <a:pt x="1654" y="1722"/>
                  </a:cubicBezTo>
                  <a:cubicBezTo>
                    <a:pt x="1805" y="1855"/>
                    <a:pt x="2022" y="1956"/>
                    <a:pt x="2239" y="1972"/>
                  </a:cubicBezTo>
                  <a:cubicBezTo>
                    <a:pt x="2280" y="1979"/>
                    <a:pt x="2321" y="1983"/>
                    <a:pt x="2362" y="1983"/>
                  </a:cubicBezTo>
                  <a:cubicBezTo>
                    <a:pt x="2520" y="1983"/>
                    <a:pt x="2674" y="1932"/>
                    <a:pt x="2807" y="1839"/>
                  </a:cubicBezTo>
                  <a:lnTo>
                    <a:pt x="2807" y="1839"/>
                  </a:lnTo>
                  <a:cubicBezTo>
                    <a:pt x="2673" y="1863"/>
                    <a:pt x="2538" y="1879"/>
                    <a:pt x="2403" y="1879"/>
                  </a:cubicBezTo>
                  <a:cubicBezTo>
                    <a:pt x="2354" y="1879"/>
                    <a:pt x="2305" y="1877"/>
                    <a:pt x="2256" y="1872"/>
                  </a:cubicBezTo>
                  <a:cubicBezTo>
                    <a:pt x="2055" y="1839"/>
                    <a:pt x="1871" y="1755"/>
                    <a:pt x="1738" y="1622"/>
                  </a:cubicBezTo>
                  <a:cubicBezTo>
                    <a:pt x="1554" y="1454"/>
                    <a:pt x="1454" y="1237"/>
                    <a:pt x="1420" y="987"/>
                  </a:cubicBezTo>
                  <a:cubicBezTo>
                    <a:pt x="1404" y="870"/>
                    <a:pt x="1404" y="736"/>
                    <a:pt x="1370" y="602"/>
                  </a:cubicBezTo>
                  <a:cubicBezTo>
                    <a:pt x="1337" y="469"/>
                    <a:pt x="1270" y="335"/>
                    <a:pt x="1186" y="251"/>
                  </a:cubicBezTo>
                  <a:cubicBezTo>
                    <a:pt x="1019" y="101"/>
                    <a:pt x="802" y="1"/>
                    <a:pt x="5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9" name="Google Shape;2649;p53"/>
            <p:cNvSpPr/>
            <p:nvPr/>
          </p:nvSpPr>
          <p:spPr>
            <a:xfrm>
              <a:off x="5792037" y="2418854"/>
              <a:ext cx="89996" cy="63299"/>
            </a:xfrm>
            <a:custGeom>
              <a:avLst/>
              <a:gdLst/>
              <a:ahLst/>
              <a:cxnLst/>
              <a:rect l="l" t="t" r="r" b="b"/>
              <a:pathLst>
                <a:path w="2808" h="1975" extrusionOk="0">
                  <a:moveTo>
                    <a:pt x="585" y="0"/>
                  </a:moveTo>
                  <a:cubicBezTo>
                    <a:pt x="435" y="0"/>
                    <a:pt x="301" y="17"/>
                    <a:pt x="151" y="51"/>
                  </a:cubicBezTo>
                  <a:cubicBezTo>
                    <a:pt x="51" y="67"/>
                    <a:pt x="1" y="101"/>
                    <a:pt x="1" y="101"/>
                  </a:cubicBezTo>
                  <a:lnTo>
                    <a:pt x="17" y="101"/>
                  </a:lnTo>
                  <a:cubicBezTo>
                    <a:pt x="17" y="108"/>
                    <a:pt x="27" y="110"/>
                    <a:pt x="45" y="110"/>
                  </a:cubicBezTo>
                  <a:cubicBezTo>
                    <a:pt x="96" y="110"/>
                    <a:pt x="212" y="91"/>
                    <a:pt x="373" y="91"/>
                  </a:cubicBezTo>
                  <a:cubicBezTo>
                    <a:pt x="433" y="91"/>
                    <a:pt x="498" y="94"/>
                    <a:pt x="569" y="101"/>
                  </a:cubicBezTo>
                  <a:cubicBezTo>
                    <a:pt x="769" y="117"/>
                    <a:pt x="953" y="201"/>
                    <a:pt x="1087" y="335"/>
                  </a:cubicBezTo>
                  <a:cubicBezTo>
                    <a:pt x="1254" y="485"/>
                    <a:pt x="1254" y="736"/>
                    <a:pt x="1287" y="1003"/>
                  </a:cubicBezTo>
                  <a:cubicBezTo>
                    <a:pt x="1320" y="1270"/>
                    <a:pt x="1454" y="1521"/>
                    <a:pt x="1655" y="1705"/>
                  </a:cubicBezTo>
                  <a:cubicBezTo>
                    <a:pt x="1822" y="1855"/>
                    <a:pt x="2022" y="1939"/>
                    <a:pt x="2256" y="1955"/>
                  </a:cubicBezTo>
                  <a:cubicBezTo>
                    <a:pt x="2304" y="1968"/>
                    <a:pt x="2355" y="1975"/>
                    <a:pt x="2405" y="1975"/>
                  </a:cubicBezTo>
                  <a:cubicBezTo>
                    <a:pt x="2549" y="1975"/>
                    <a:pt x="2696" y="1925"/>
                    <a:pt x="2808" y="1838"/>
                  </a:cubicBezTo>
                  <a:lnTo>
                    <a:pt x="2808" y="1838"/>
                  </a:lnTo>
                  <a:cubicBezTo>
                    <a:pt x="2685" y="1863"/>
                    <a:pt x="2545" y="1878"/>
                    <a:pt x="2407" y="1878"/>
                  </a:cubicBezTo>
                  <a:cubicBezTo>
                    <a:pt x="2356" y="1878"/>
                    <a:pt x="2305" y="1876"/>
                    <a:pt x="2256" y="1872"/>
                  </a:cubicBezTo>
                  <a:cubicBezTo>
                    <a:pt x="2072" y="1838"/>
                    <a:pt x="1889" y="1738"/>
                    <a:pt x="1738" y="1604"/>
                  </a:cubicBezTo>
                  <a:cubicBezTo>
                    <a:pt x="1571" y="1437"/>
                    <a:pt x="1454" y="1220"/>
                    <a:pt x="1421" y="986"/>
                  </a:cubicBezTo>
                  <a:cubicBezTo>
                    <a:pt x="1404" y="853"/>
                    <a:pt x="1404" y="719"/>
                    <a:pt x="1371" y="585"/>
                  </a:cubicBezTo>
                  <a:cubicBezTo>
                    <a:pt x="1354" y="452"/>
                    <a:pt x="1287" y="335"/>
                    <a:pt x="1187" y="234"/>
                  </a:cubicBezTo>
                  <a:cubicBezTo>
                    <a:pt x="1020" y="84"/>
                    <a:pt x="803" y="0"/>
                    <a:pt x="5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0" name="Google Shape;2650;p53"/>
            <p:cNvSpPr/>
            <p:nvPr/>
          </p:nvSpPr>
          <p:spPr>
            <a:xfrm>
              <a:off x="5724571" y="2266552"/>
              <a:ext cx="33236" cy="100381"/>
            </a:xfrm>
            <a:custGeom>
              <a:avLst/>
              <a:gdLst/>
              <a:ahLst/>
              <a:cxnLst/>
              <a:rect l="l" t="t" r="r" b="b"/>
              <a:pathLst>
                <a:path w="1037" h="3132" extrusionOk="0">
                  <a:moveTo>
                    <a:pt x="26" y="1"/>
                  </a:moveTo>
                  <a:cubicBezTo>
                    <a:pt x="20" y="1"/>
                    <a:pt x="17" y="3"/>
                    <a:pt x="17" y="7"/>
                  </a:cubicBezTo>
                  <a:cubicBezTo>
                    <a:pt x="0" y="24"/>
                    <a:pt x="201" y="124"/>
                    <a:pt x="451" y="358"/>
                  </a:cubicBezTo>
                  <a:cubicBezTo>
                    <a:pt x="585" y="508"/>
                    <a:pt x="669" y="676"/>
                    <a:pt x="685" y="876"/>
                  </a:cubicBezTo>
                  <a:cubicBezTo>
                    <a:pt x="719" y="1093"/>
                    <a:pt x="568" y="1294"/>
                    <a:pt x="401" y="1511"/>
                  </a:cubicBezTo>
                  <a:cubicBezTo>
                    <a:pt x="251" y="1745"/>
                    <a:pt x="201" y="2029"/>
                    <a:pt x="234" y="2296"/>
                  </a:cubicBezTo>
                  <a:cubicBezTo>
                    <a:pt x="268" y="2513"/>
                    <a:pt x="368" y="2714"/>
                    <a:pt x="518" y="2864"/>
                  </a:cubicBezTo>
                  <a:cubicBezTo>
                    <a:pt x="652" y="3031"/>
                    <a:pt x="836" y="3115"/>
                    <a:pt x="1036" y="3132"/>
                  </a:cubicBezTo>
                  <a:cubicBezTo>
                    <a:pt x="869" y="3048"/>
                    <a:pt x="719" y="2931"/>
                    <a:pt x="602" y="2798"/>
                  </a:cubicBezTo>
                  <a:cubicBezTo>
                    <a:pt x="468" y="2647"/>
                    <a:pt x="385" y="2463"/>
                    <a:pt x="368" y="2280"/>
                  </a:cubicBezTo>
                  <a:cubicBezTo>
                    <a:pt x="334" y="2029"/>
                    <a:pt x="385" y="1795"/>
                    <a:pt x="535" y="1595"/>
                  </a:cubicBezTo>
                  <a:cubicBezTo>
                    <a:pt x="602" y="1478"/>
                    <a:pt x="685" y="1377"/>
                    <a:pt x="735" y="1260"/>
                  </a:cubicBezTo>
                  <a:cubicBezTo>
                    <a:pt x="802" y="1143"/>
                    <a:pt x="836" y="993"/>
                    <a:pt x="819" y="859"/>
                  </a:cubicBezTo>
                  <a:cubicBezTo>
                    <a:pt x="802" y="642"/>
                    <a:pt x="685" y="442"/>
                    <a:pt x="518" y="291"/>
                  </a:cubicBezTo>
                  <a:cubicBezTo>
                    <a:pt x="401" y="191"/>
                    <a:pt x="284" y="124"/>
                    <a:pt x="151" y="57"/>
                  </a:cubicBezTo>
                  <a:cubicBezTo>
                    <a:pt x="88" y="20"/>
                    <a:pt x="44" y="1"/>
                    <a:pt x="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1" name="Google Shape;2651;p53"/>
            <p:cNvSpPr/>
            <p:nvPr/>
          </p:nvSpPr>
          <p:spPr>
            <a:xfrm>
              <a:off x="6158849" y="2653203"/>
              <a:ext cx="87336" cy="65767"/>
            </a:xfrm>
            <a:custGeom>
              <a:avLst/>
              <a:gdLst/>
              <a:ahLst/>
              <a:cxnLst/>
              <a:rect l="l" t="t" r="r" b="b"/>
              <a:pathLst>
                <a:path w="2725" h="2052" extrusionOk="0">
                  <a:moveTo>
                    <a:pt x="459" y="0"/>
                  </a:moveTo>
                  <a:cubicBezTo>
                    <a:pt x="356" y="0"/>
                    <a:pt x="249" y="16"/>
                    <a:pt x="151" y="40"/>
                  </a:cubicBezTo>
                  <a:cubicBezTo>
                    <a:pt x="70" y="54"/>
                    <a:pt x="22" y="67"/>
                    <a:pt x="6" y="81"/>
                  </a:cubicBezTo>
                  <a:lnTo>
                    <a:pt x="6" y="81"/>
                  </a:lnTo>
                  <a:cubicBezTo>
                    <a:pt x="3" y="79"/>
                    <a:pt x="1" y="77"/>
                    <a:pt x="1" y="74"/>
                  </a:cubicBezTo>
                  <a:lnTo>
                    <a:pt x="1" y="90"/>
                  </a:lnTo>
                  <a:cubicBezTo>
                    <a:pt x="1" y="87"/>
                    <a:pt x="3" y="84"/>
                    <a:pt x="6" y="81"/>
                  </a:cubicBezTo>
                  <a:lnTo>
                    <a:pt x="6" y="81"/>
                  </a:lnTo>
                  <a:cubicBezTo>
                    <a:pt x="14" y="85"/>
                    <a:pt x="31" y="86"/>
                    <a:pt x="56" y="86"/>
                  </a:cubicBezTo>
                  <a:cubicBezTo>
                    <a:pt x="95" y="86"/>
                    <a:pt x="152" y="83"/>
                    <a:pt x="226" y="83"/>
                  </a:cubicBezTo>
                  <a:cubicBezTo>
                    <a:pt x="317" y="83"/>
                    <a:pt x="433" y="88"/>
                    <a:pt x="569" y="107"/>
                  </a:cubicBezTo>
                  <a:cubicBezTo>
                    <a:pt x="753" y="124"/>
                    <a:pt x="937" y="207"/>
                    <a:pt x="1070" y="358"/>
                  </a:cubicBezTo>
                  <a:cubicBezTo>
                    <a:pt x="1221" y="508"/>
                    <a:pt x="1221" y="759"/>
                    <a:pt x="1237" y="1043"/>
                  </a:cubicBezTo>
                  <a:cubicBezTo>
                    <a:pt x="1254" y="1310"/>
                    <a:pt x="1371" y="1561"/>
                    <a:pt x="1571" y="1761"/>
                  </a:cubicBezTo>
                  <a:cubicBezTo>
                    <a:pt x="1739" y="1912"/>
                    <a:pt x="1939" y="2012"/>
                    <a:pt x="2156" y="2028"/>
                  </a:cubicBezTo>
                  <a:cubicBezTo>
                    <a:pt x="2216" y="2044"/>
                    <a:pt x="2277" y="2051"/>
                    <a:pt x="2336" y="2051"/>
                  </a:cubicBezTo>
                  <a:cubicBezTo>
                    <a:pt x="2474" y="2051"/>
                    <a:pt x="2607" y="2010"/>
                    <a:pt x="2724" y="1928"/>
                  </a:cubicBezTo>
                  <a:lnTo>
                    <a:pt x="2724" y="1928"/>
                  </a:lnTo>
                  <a:cubicBezTo>
                    <a:pt x="2617" y="1948"/>
                    <a:pt x="2509" y="1956"/>
                    <a:pt x="2401" y="1956"/>
                  </a:cubicBezTo>
                  <a:cubicBezTo>
                    <a:pt x="2325" y="1956"/>
                    <a:pt x="2249" y="1952"/>
                    <a:pt x="2173" y="1945"/>
                  </a:cubicBezTo>
                  <a:cubicBezTo>
                    <a:pt x="1972" y="1895"/>
                    <a:pt x="1805" y="1795"/>
                    <a:pt x="1672" y="1661"/>
                  </a:cubicBezTo>
                  <a:cubicBezTo>
                    <a:pt x="1505" y="1494"/>
                    <a:pt x="1388" y="1260"/>
                    <a:pt x="1388" y="1026"/>
                  </a:cubicBezTo>
                  <a:cubicBezTo>
                    <a:pt x="1371" y="892"/>
                    <a:pt x="1371" y="759"/>
                    <a:pt x="1338" y="625"/>
                  </a:cubicBezTo>
                  <a:cubicBezTo>
                    <a:pt x="1321" y="491"/>
                    <a:pt x="1254" y="358"/>
                    <a:pt x="1170" y="257"/>
                  </a:cubicBezTo>
                  <a:cubicBezTo>
                    <a:pt x="1003" y="107"/>
                    <a:pt x="803" y="7"/>
                    <a:pt x="569" y="7"/>
                  </a:cubicBezTo>
                  <a:cubicBezTo>
                    <a:pt x="533" y="2"/>
                    <a:pt x="496" y="0"/>
                    <a:pt x="4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2" name="Google Shape;2652;p53"/>
            <p:cNvSpPr/>
            <p:nvPr/>
          </p:nvSpPr>
          <p:spPr>
            <a:xfrm>
              <a:off x="5908763" y="2847779"/>
              <a:ext cx="99131" cy="37563"/>
            </a:xfrm>
            <a:custGeom>
              <a:avLst/>
              <a:gdLst/>
              <a:ahLst/>
              <a:cxnLst/>
              <a:rect l="l" t="t" r="r" b="b"/>
              <a:pathLst>
                <a:path w="3093" h="1172" extrusionOk="0">
                  <a:moveTo>
                    <a:pt x="3092" y="1"/>
                  </a:moveTo>
                  <a:cubicBezTo>
                    <a:pt x="3009" y="168"/>
                    <a:pt x="2908" y="335"/>
                    <a:pt x="2775" y="469"/>
                  </a:cubicBezTo>
                  <a:cubicBezTo>
                    <a:pt x="2641" y="602"/>
                    <a:pt x="2457" y="686"/>
                    <a:pt x="2257" y="719"/>
                  </a:cubicBezTo>
                  <a:cubicBezTo>
                    <a:pt x="2209" y="726"/>
                    <a:pt x="2160" y="730"/>
                    <a:pt x="2112" y="730"/>
                  </a:cubicBezTo>
                  <a:cubicBezTo>
                    <a:pt x="1922" y="730"/>
                    <a:pt x="1731" y="679"/>
                    <a:pt x="1572" y="586"/>
                  </a:cubicBezTo>
                  <a:cubicBezTo>
                    <a:pt x="1455" y="519"/>
                    <a:pt x="1354" y="435"/>
                    <a:pt x="1221" y="385"/>
                  </a:cubicBezTo>
                  <a:cubicBezTo>
                    <a:pt x="1131" y="334"/>
                    <a:pt x="1032" y="312"/>
                    <a:pt x="931" y="312"/>
                  </a:cubicBezTo>
                  <a:cubicBezTo>
                    <a:pt x="900" y="312"/>
                    <a:pt x="868" y="314"/>
                    <a:pt x="836" y="318"/>
                  </a:cubicBezTo>
                  <a:cubicBezTo>
                    <a:pt x="619" y="352"/>
                    <a:pt x="419" y="469"/>
                    <a:pt x="268" y="653"/>
                  </a:cubicBezTo>
                  <a:cubicBezTo>
                    <a:pt x="185" y="753"/>
                    <a:pt x="101" y="887"/>
                    <a:pt x="51" y="1020"/>
                  </a:cubicBezTo>
                  <a:cubicBezTo>
                    <a:pt x="18" y="1104"/>
                    <a:pt x="1" y="1154"/>
                    <a:pt x="1" y="1171"/>
                  </a:cubicBezTo>
                  <a:cubicBezTo>
                    <a:pt x="2" y="1171"/>
                    <a:pt x="3" y="1171"/>
                    <a:pt x="5" y="1171"/>
                  </a:cubicBezTo>
                  <a:cubicBezTo>
                    <a:pt x="41" y="1171"/>
                    <a:pt x="126" y="961"/>
                    <a:pt x="352" y="719"/>
                  </a:cubicBezTo>
                  <a:cubicBezTo>
                    <a:pt x="486" y="569"/>
                    <a:pt x="653" y="469"/>
                    <a:pt x="853" y="452"/>
                  </a:cubicBezTo>
                  <a:cubicBezTo>
                    <a:pt x="876" y="449"/>
                    <a:pt x="899" y="447"/>
                    <a:pt x="921" y="447"/>
                  </a:cubicBezTo>
                  <a:cubicBezTo>
                    <a:pt x="1113" y="447"/>
                    <a:pt x="1295" y="568"/>
                    <a:pt x="1505" y="703"/>
                  </a:cubicBezTo>
                  <a:cubicBezTo>
                    <a:pt x="1680" y="815"/>
                    <a:pt x="1874" y="872"/>
                    <a:pt x="2080" y="872"/>
                  </a:cubicBezTo>
                  <a:cubicBezTo>
                    <a:pt x="2149" y="872"/>
                    <a:pt x="2219" y="866"/>
                    <a:pt x="2290" y="853"/>
                  </a:cubicBezTo>
                  <a:cubicBezTo>
                    <a:pt x="2507" y="803"/>
                    <a:pt x="2691" y="703"/>
                    <a:pt x="2841" y="536"/>
                  </a:cubicBezTo>
                  <a:cubicBezTo>
                    <a:pt x="2992" y="402"/>
                    <a:pt x="3092" y="201"/>
                    <a:pt x="30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3" name="Google Shape;2653;p53"/>
            <p:cNvSpPr/>
            <p:nvPr/>
          </p:nvSpPr>
          <p:spPr>
            <a:xfrm>
              <a:off x="6060872" y="2865470"/>
              <a:ext cx="57337" cy="95894"/>
            </a:xfrm>
            <a:custGeom>
              <a:avLst/>
              <a:gdLst/>
              <a:ahLst/>
              <a:cxnLst/>
              <a:rect l="l" t="t" r="r" b="b"/>
              <a:pathLst>
                <a:path w="1789" h="2992" extrusionOk="0">
                  <a:moveTo>
                    <a:pt x="1571" y="0"/>
                  </a:moveTo>
                  <a:cubicBezTo>
                    <a:pt x="1638" y="167"/>
                    <a:pt x="1671" y="351"/>
                    <a:pt x="1671" y="535"/>
                  </a:cubicBezTo>
                  <a:cubicBezTo>
                    <a:pt x="1671" y="736"/>
                    <a:pt x="1604" y="919"/>
                    <a:pt x="1487" y="1086"/>
                  </a:cubicBezTo>
                  <a:cubicBezTo>
                    <a:pt x="1354" y="1270"/>
                    <a:pt x="1136" y="1421"/>
                    <a:pt x="902" y="1471"/>
                  </a:cubicBezTo>
                  <a:cubicBezTo>
                    <a:pt x="769" y="1504"/>
                    <a:pt x="652" y="1538"/>
                    <a:pt x="518" y="1571"/>
                  </a:cubicBezTo>
                  <a:cubicBezTo>
                    <a:pt x="385" y="1621"/>
                    <a:pt x="268" y="1688"/>
                    <a:pt x="184" y="1805"/>
                  </a:cubicBezTo>
                  <a:cubicBezTo>
                    <a:pt x="67" y="1989"/>
                    <a:pt x="0" y="2206"/>
                    <a:pt x="34" y="2440"/>
                  </a:cubicBezTo>
                  <a:cubicBezTo>
                    <a:pt x="34" y="2573"/>
                    <a:pt x="67" y="2707"/>
                    <a:pt x="134" y="2841"/>
                  </a:cubicBezTo>
                  <a:cubicBezTo>
                    <a:pt x="167" y="2941"/>
                    <a:pt x="201" y="2991"/>
                    <a:pt x="201" y="2991"/>
                  </a:cubicBezTo>
                  <a:cubicBezTo>
                    <a:pt x="234" y="2974"/>
                    <a:pt x="134" y="2774"/>
                    <a:pt x="134" y="2423"/>
                  </a:cubicBezTo>
                  <a:cubicBezTo>
                    <a:pt x="117" y="2239"/>
                    <a:pt x="184" y="2039"/>
                    <a:pt x="301" y="1888"/>
                  </a:cubicBezTo>
                  <a:cubicBezTo>
                    <a:pt x="418" y="1705"/>
                    <a:pt x="669" y="1671"/>
                    <a:pt x="936" y="1604"/>
                  </a:cubicBezTo>
                  <a:cubicBezTo>
                    <a:pt x="1203" y="1538"/>
                    <a:pt x="1437" y="1387"/>
                    <a:pt x="1588" y="1153"/>
                  </a:cubicBezTo>
                  <a:cubicBezTo>
                    <a:pt x="1721" y="969"/>
                    <a:pt x="1788" y="752"/>
                    <a:pt x="1771" y="535"/>
                  </a:cubicBezTo>
                  <a:cubicBezTo>
                    <a:pt x="1788" y="335"/>
                    <a:pt x="1721" y="134"/>
                    <a:pt x="15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4" name="Google Shape;2654;p53"/>
            <p:cNvSpPr/>
            <p:nvPr/>
          </p:nvSpPr>
          <p:spPr>
            <a:xfrm>
              <a:off x="5974113" y="2766179"/>
              <a:ext cx="106053" cy="36345"/>
            </a:xfrm>
            <a:custGeom>
              <a:avLst/>
              <a:gdLst/>
              <a:ahLst/>
              <a:cxnLst/>
              <a:rect l="l" t="t" r="r" b="b"/>
              <a:pathLst>
                <a:path w="3309" h="1134" extrusionOk="0">
                  <a:moveTo>
                    <a:pt x="898" y="1"/>
                  </a:moveTo>
                  <a:cubicBezTo>
                    <a:pt x="744" y="1"/>
                    <a:pt x="590" y="38"/>
                    <a:pt x="452" y="108"/>
                  </a:cubicBezTo>
                  <a:cubicBezTo>
                    <a:pt x="335" y="174"/>
                    <a:pt x="218" y="258"/>
                    <a:pt x="101" y="358"/>
                  </a:cubicBezTo>
                  <a:cubicBezTo>
                    <a:pt x="34" y="425"/>
                    <a:pt x="0" y="475"/>
                    <a:pt x="0" y="475"/>
                  </a:cubicBezTo>
                  <a:cubicBezTo>
                    <a:pt x="1" y="476"/>
                    <a:pt x="3" y="476"/>
                    <a:pt x="4" y="476"/>
                  </a:cubicBezTo>
                  <a:cubicBezTo>
                    <a:pt x="35" y="476"/>
                    <a:pt x="201" y="335"/>
                    <a:pt x="502" y="208"/>
                  </a:cubicBezTo>
                  <a:cubicBezTo>
                    <a:pt x="606" y="156"/>
                    <a:pt x="724" y="129"/>
                    <a:pt x="846" y="129"/>
                  </a:cubicBezTo>
                  <a:cubicBezTo>
                    <a:pt x="919" y="129"/>
                    <a:pt x="995" y="139"/>
                    <a:pt x="1070" y="158"/>
                  </a:cubicBezTo>
                  <a:cubicBezTo>
                    <a:pt x="1270" y="208"/>
                    <a:pt x="1404" y="425"/>
                    <a:pt x="1554" y="659"/>
                  </a:cubicBezTo>
                  <a:cubicBezTo>
                    <a:pt x="1721" y="876"/>
                    <a:pt x="1955" y="1043"/>
                    <a:pt x="2223" y="1110"/>
                  </a:cubicBezTo>
                  <a:cubicBezTo>
                    <a:pt x="2287" y="1126"/>
                    <a:pt x="2355" y="1134"/>
                    <a:pt x="2424" y="1134"/>
                  </a:cubicBezTo>
                  <a:cubicBezTo>
                    <a:pt x="2570" y="1134"/>
                    <a:pt x="2721" y="1100"/>
                    <a:pt x="2858" y="1043"/>
                  </a:cubicBezTo>
                  <a:cubicBezTo>
                    <a:pt x="3208" y="893"/>
                    <a:pt x="3309" y="659"/>
                    <a:pt x="3292" y="659"/>
                  </a:cubicBezTo>
                  <a:lnTo>
                    <a:pt x="3292" y="659"/>
                  </a:lnTo>
                  <a:cubicBezTo>
                    <a:pt x="3158" y="776"/>
                    <a:pt x="2991" y="876"/>
                    <a:pt x="2824" y="943"/>
                  </a:cubicBezTo>
                  <a:cubicBezTo>
                    <a:pt x="2713" y="983"/>
                    <a:pt x="2595" y="1005"/>
                    <a:pt x="2476" y="1005"/>
                  </a:cubicBezTo>
                  <a:cubicBezTo>
                    <a:pt x="2398" y="1005"/>
                    <a:pt x="2318" y="996"/>
                    <a:pt x="2239" y="976"/>
                  </a:cubicBezTo>
                  <a:cubicBezTo>
                    <a:pt x="2005" y="910"/>
                    <a:pt x="1805" y="776"/>
                    <a:pt x="1671" y="575"/>
                  </a:cubicBezTo>
                  <a:cubicBezTo>
                    <a:pt x="1604" y="475"/>
                    <a:pt x="1521" y="358"/>
                    <a:pt x="1437" y="241"/>
                  </a:cubicBezTo>
                  <a:cubicBezTo>
                    <a:pt x="1354" y="141"/>
                    <a:pt x="1237" y="74"/>
                    <a:pt x="1103" y="24"/>
                  </a:cubicBezTo>
                  <a:cubicBezTo>
                    <a:pt x="1036" y="8"/>
                    <a:pt x="967" y="1"/>
                    <a:pt x="89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5" name="Google Shape;2655;p53"/>
            <p:cNvSpPr/>
            <p:nvPr/>
          </p:nvSpPr>
          <p:spPr>
            <a:xfrm>
              <a:off x="5943056" y="2565194"/>
              <a:ext cx="106053" cy="34646"/>
            </a:xfrm>
            <a:custGeom>
              <a:avLst/>
              <a:gdLst/>
              <a:ahLst/>
              <a:cxnLst/>
              <a:rect l="l" t="t" r="r" b="b"/>
              <a:pathLst>
                <a:path w="3309" h="1081" extrusionOk="0">
                  <a:moveTo>
                    <a:pt x="931" y="0"/>
                  </a:moveTo>
                  <a:cubicBezTo>
                    <a:pt x="762" y="0"/>
                    <a:pt x="602" y="38"/>
                    <a:pt x="451" y="113"/>
                  </a:cubicBezTo>
                  <a:cubicBezTo>
                    <a:pt x="334" y="180"/>
                    <a:pt x="218" y="263"/>
                    <a:pt x="101" y="363"/>
                  </a:cubicBezTo>
                  <a:cubicBezTo>
                    <a:pt x="34" y="447"/>
                    <a:pt x="0" y="480"/>
                    <a:pt x="17" y="497"/>
                  </a:cubicBezTo>
                  <a:cubicBezTo>
                    <a:pt x="18" y="498"/>
                    <a:pt x="19" y="498"/>
                    <a:pt x="20" y="498"/>
                  </a:cubicBezTo>
                  <a:cubicBezTo>
                    <a:pt x="48" y="498"/>
                    <a:pt x="199" y="340"/>
                    <a:pt x="502" y="196"/>
                  </a:cubicBezTo>
                  <a:cubicBezTo>
                    <a:pt x="606" y="144"/>
                    <a:pt x="723" y="118"/>
                    <a:pt x="842" y="118"/>
                  </a:cubicBezTo>
                  <a:cubicBezTo>
                    <a:pt x="913" y="118"/>
                    <a:pt x="984" y="127"/>
                    <a:pt x="1053" y="146"/>
                  </a:cubicBezTo>
                  <a:cubicBezTo>
                    <a:pt x="1270" y="196"/>
                    <a:pt x="1404" y="414"/>
                    <a:pt x="1571" y="631"/>
                  </a:cubicBezTo>
                  <a:cubicBezTo>
                    <a:pt x="1721" y="848"/>
                    <a:pt x="1972" y="1015"/>
                    <a:pt x="2239" y="1065"/>
                  </a:cubicBezTo>
                  <a:cubicBezTo>
                    <a:pt x="2305" y="1075"/>
                    <a:pt x="2371" y="1081"/>
                    <a:pt x="2436" y="1081"/>
                  </a:cubicBezTo>
                  <a:cubicBezTo>
                    <a:pt x="2586" y="1081"/>
                    <a:pt x="2734" y="1052"/>
                    <a:pt x="2874" y="982"/>
                  </a:cubicBezTo>
                  <a:cubicBezTo>
                    <a:pt x="3225" y="831"/>
                    <a:pt x="3309" y="597"/>
                    <a:pt x="3309" y="597"/>
                  </a:cubicBezTo>
                  <a:lnTo>
                    <a:pt x="3309" y="597"/>
                  </a:lnTo>
                  <a:cubicBezTo>
                    <a:pt x="3158" y="714"/>
                    <a:pt x="3008" y="815"/>
                    <a:pt x="2841" y="898"/>
                  </a:cubicBezTo>
                  <a:cubicBezTo>
                    <a:pt x="2729" y="939"/>
                    <a:pt x="2612" y="961"/>
                    <a:pt x="2492" y="961"/>
                  </a:cubicBezTo>
                  <a:cubicBezTo>
                    <a:pt x="2414" y="961"/>
                    <a:pt x="2335" y="951"/>
                    <a:pt x="2256" y="932"/>
                  </a:cubicBezTo>
                  <a:cubicBezTo>
                    <a:pt x="2022" y="881"/>
                    <a:pt x="1822" y="748"/>
                    <a:pt x="1688" y="547"/>
                  </a:cubicBezTo>
                  <a:cubicBezTo>
                    <a:pt x="1604" y="447"/>
                    <a:pt x="1521" y="330"/>
                    <a:pt x="1437" y="230"/>
                  </a:cubicBezTo>
                  <a:cubicBezTo>
                    <a:pt x="1354" y="130"/>
                    <a:pt x="1220" y="63"/>
                    <a:pt x="1103" y="13"/>
                  </a:cubicBezTo>
                  <a:cubicBezTo>
                    <a:pt x="1045" y="4"/>
                    <a:pt x="987" y="0"/>
                    <a:pt x="9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6" name="Google Shape;2656;p53"/>
            <p:cNvSpPr/>
            <p:nvPr/>
          </p:nvSpPr>
          <p:spPr>
            <a:xfrm>
              <a:off x="5819343" y="1778847"/>
              <a:ext cx="526966" cy="752374"/>
            </a:xfrm>
            <a:custGeom>
              <a:avLst/>
              <a:gdLst/>
              <a:ahLst/>
              <a:cxnLst/>
              <a:rect l="l" t="t" r="r" b="b"/>
              <a:pathLst>
                <a:path w="16442" h="23475" extrusionOk="0">
                  <a:moveTo>
                    <a:pt x="7574" y="1"/>
                  </a:moveTo>
                  <a:cubicBezTo>
                    <a:pt x="6650" y="1"/>
                    <a:pt x="5736" y="224"/>
                    <a:pt x="4913" y="671"/>
                  </a:cubicBezTo>
                  <a:cubicBezTo>
                    <a:pt x="3918" y="1259"/>
                    <a:pt x="3181" y="2214"/>
                    <a:pt x="2973" y="3279"/>
                  </a:cubicBezTo>
                  <a:lnTo>
                    <a:pt x="2973" y="3279"/>
                  </a:lnTo>
                  <a:cubicBezTo>
                    <a:pt x="2742" y="3831"/>
                    <a:pt x="2612" y="4435"/>
                    <a:pt x="2557" y="5015"/>
                  </a:cubicBezTo>
                  <a:cubicBezTo>
                    <a:pt x="2423" y="6436"/>
                    <a:pt x="2557" y="7906"/>
                    <a:pt x="2022" y="9226"/>
                  </a:cubicBezTo>
                  <a:cubicBezTo>
                    <a:pt x="1571" y="10329"/>
                    <a:pt x="619" y="11348"/>
                    <a:pt x="719" y="12534"/>
                  </a:cubicBezTo>
                  <a:cubicBezTo>
                    <a:pt x="803" y="13420"/>
                    <a:pt x="1471" y="14205"/>
                    <a:pt x="1588" y="15091"/>
                  </a:cubicBezTo>
                  <a:cubicBezTo>
                    <a:pt x="1822" y="16812"/>
                    <a:pt x="1" y="18332"/>
                    <a:pt x="335" y="20036"/>
                  </a:cubicBezTo>
                  <a:cubicBezTo>
                    <a:pt x="485" y="20822"/>
                    <a:pt x="1087" y="21490"/>
                    <a:pt x="1788" y="21941"/>
                  </a:cubicBezTo>
                  <a:cubicBezTo>
                    <a:pt x="2540" y="22375"/>
                    <a:pt x="3326" y="22726"/>
                    <a:pt x="4161" y="22960"/>
                  </a:cubicBezTo>
                  <a:cubicBezTo>
                    <a:pt x="4932" y="23217"/>
                    <a:pt x="5769" y="23474"/>
                    <a:pt x="6567" y="23474"/>
                  </a:cubicBezTo>
                  <a:cubicBezTo>
                    <a:pt x="6911" y="23474"/>
                    <a:pt x="7248" y="23427"/>
                    <a:pt x="7570" y="23311"/>
                  </a:cubicBezTo>
                  <a:cubicBezTo>
                    <a:pt x="8539" y="22960"/>
                    <a:pt x="9190" y="22091"/>
                    <a:pt x="10193" y="21841"/>
                  </a:cubicBezTo>
                  <a:cubicBezTo>
                    <a:pt x="10419" y="21781"/>
                    <a:pt x="10648" y="21759"/>
                    <a:pt x="10880" y="21759"/>
                  </a:cubicBezTo>
                  <a:cubicBezTo>
                    <a:pt x="11627" y="21759"/>
                    <a:pt x="12402" y="21995"/>
                    <a:pt x="13167" y="22008"/>
                  </a:cubicBezTo>
                  <a:cubicBezTo>
                    <a:pt x="13209" y="22009"/>
                    <a:pt x="13251" y="22010"/>
                    <a:pt x="13293" y="22010"/>
                  </a:cubicBezTo>
                  <a:cubicBezTo>
                    <a:pt x="14166" y="22010"/>
                    <a:pt x="15001" y="21678"/>
                    <a:pt x="15623" y="21072"/>
                  </a:cubicBezTo>
                  <a:cubicBezTo>
                    <a:pt x="16241" y="20454"/>
                    <a:pt x="16442" y="19552"/>
                    <a:pt x="16141" y="18733"/>
                  </a:cubicBezTo>
                  <a:cubicBezTo>
                    <a:pt x="15690" y="17630"/>
                    <a:pt x="14320" y="16928"/>
                    <a:pt x="14103" y="15776"/>
                  </a:cubicBezTo>
                  <a:cubicBezTo>
                    <a:pt x="13919" y="14740"/>
                    <a:pt x="14771" y="13704"/>
                    <a:pt x="14504" y="12685"/>
                  </a:cubicBezTo>
                  <a:cubicBezTo>
                    <a:pt x="14203" y="11532"/>
                    <a:pt x="12666" y="10930"/>
                    <a:pt x="12298" y="9811"/>
                  </a:cubicBezTo>
                  <a:cubicBezTo>
                    <a:pt x="11847" y="8457"/>
                    <a:pt x="13267" y="7004"/>
                    <a:pt x="12716" y="5684"/>
                  </a:cubicBezTo>
                  <a:cubicBezTo>
                    <a:pt x="12398" y="4915"/>
                    <a:pt x="11463" y="4431"/>
                    <a:pt x="11212" y="3628"/>
                  </a:cubicBezTo>
                  <a:cubicBezTo>
                    <a:pt x="11028" y="3077"/>
                    <a:pt x="11212" y="2492"/>
                    <a:pt x="11095" y="1924"/>
                  </a:cubicBezTo>
                  <a:cubicBezTo>
                    <a:pt x="10878" y="972"/>
                    <a:pt x="9792" y="337"/>
                    <a:pt x="8739" y="120"/>
                  </a:cubicBezTo>
                  <a:cubicBezTo>
                    <a:pt x="8353" y="40"/>
                    <a:pt x="7963" y="1"/>
                    <a:pt x="75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7" name="Google Shape;2657;p53"/>
            <p:cNvSpPr/>
            <p:nvPr/>
          </p:nvSpPr>
          <p:spPr>
            <a:xfrm>
              <a:off x="6034623" y="1783943"/>
              <a:ext cx="282777" cy="627860"/>
            </a:xfrm>
            <a:custGeom>
              <a:avLst/>
              <a:gdLst/>
              <a:ahLst/>
              <a:cxnLst/>
              <a:rect l="l" t="t" r="r" b="b"/>
              <a:pathLst>
                <a:path w="8823" h="19590" extrusionOk="0">
                  <a:moveTo>
                    <a:pt x="1669" y="1"/>
                  </a:moveTo>
                  <a:cubicBezTo>
                    <a:pt x="1117" y="1"/>
                    <a:pt x="553" y="100"/>
                    <a:pt x="0" y="312"/>
                  </a:cubicBezTo>
                  <a:lnTo>
                    <a:pt x="2657" y="18557"/>
                  </a:lnTo>
                  <a:cubicBezTo>
                    <a:pt x="3295" y="19267"/>
                    <a:pt x="4126" y="19589"/>
                    <a:pt x="4943" y="19589"/>
                  </a:cubicBezTo>
                  <a:cubicBezTo>
                    <a:pt x="6414" y="19589"/>
                    <a:pt x="7844" y="18544"/>
                    <a:pt x="8037" y="16836"/>
                  </a:cubicBezTo>
                  <a:cubicBezTo>
                    <a:pt x="8171" y="15650"/>
                    <a:pt x="7620" y="14464"/>
                    <a:pt x="7803" y="13277"/>
                  </a:cubicBezTo>
                  <a:cubicBezTo>
                    <a:pt x="7970" y="12141"/>
                    <a:pt x="8823" y="11122"/>
                    <a:pt x="8639" y="9986"/>
                  </a:cubicBezTo>
                  <a:cubicBezTo>
                    <a:pt x="8472" y="8800"/>
                    <a:pt x="7285" y="8064"/>
                    <a:pt x="6767" y="6995"/>
                  </a:cubicBezTo>
                  <a:cubicBezTo>
                    <a:pt x="6300" y="6009"/>
                    <a:pt x="6467" y="4840"/>
                    <a:pt x="6249" y="3770"/>
                  </a:cubicBezTo>
                  <a:cubicBezTo>
                    <a:pt x="5797" y="1510"/>
                    <a:pt x="3822" y="1"/>
                    <a:pt x="16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8" name="Google Shape;2658;p53"/>
            <p:cNvSpPr/>
            <p:nvPr/>
          </p:nvSpPr>
          <p:spPr>
            <a:xfrm>
              <a:off x="6144394" y="1794231"/>
              <a:ext cx="170346" cy="160570"/>
            </a:xfrm>
            <a:custGeom>
              <a:avLst/>
              <a:gdLst/>
              <a:ahLst/>
              <a:cxnLst/>
              <a:rect l="l" t="t" r="r" b="b"/>
              <a:pathLst>
                <a:path w="5315" h="5010" extrusionOk="0">
                  <a:moveTo>
                    <a:pt x="2909" y="1"/>
                  </a:moveTo>
                  <a:cubicBezTo>
                    <a:pt x="1588" y="1"/>
                    <a:pt x="374" y="978"/>
                    <a:pt x="201" y="2397"/>
                  </a:cubicBezTo>
                  <a:lnTo>
                    <a:pt x="352" y="2079"/>
                  </a:lnTo>
                  <a:lnTo>
                    <a:pt x="352" y="2079"/>
                  </a:lnTo>
                  <a:cubicBezTo>
                    <a:pt x="1" y="2915"/>
                    <a:pt x="235" y="3900"/>
                    <a:pt x="953" y="4485"/>
                  </a:cubicBezTo>
                  <a:cubicBezTo>
                    <a:pt x="1400" y="4828"/>
                    <a:pt x="1936" y="5009"/>
                    <a:pt x="2479" y="5009"/>
                  </a:cubicBezTo>
                  <a:cubicBezTo>
                    <a:pt x="2810" y="5009"/>
                    <a:pt x="3143" y="4942"/>
                    <a:pt x="3459" y="4803"/>
                  </a:cubicBezTo>
                  <a:cubicBezTo>
                    <a:pt x="4278" y="4418"/>
                    <a:pt x="4896" y="3700"/>
                    <a:pt x="5130" y="2831"/>
                  </a:cubicBezTo>
                  <a:cubicBezTo>
                    <a:pt x="5314" y="2263"/>
                    <a:pt x="5281" y="1661"/>
                    <a:pt x="5030" y="1143"/>
                  </a:cubicBezTo>
                  <a:cubicBezTo>
                    <a:pt x="4796" y="709"/>
                    <a:pt x="4412" y="392"/>
                    <a:pt x="3944" y="208"/>
                  </a:cubicBezTo>
                  <a:cubicBezTo>
                    <a:pt x="3603" y="67"/>
                    <a:pt x="3252" y="1"/>
                    <a:pt x="290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9" name="Google Shape;2659;p53"/>
            <p:cNvSpPr/>
            <p:nvPr/>
          </p:nvSpPr>
          <p:spPr>
            <a:xfrm>
              <a:off x="6120293" y="1826057"/>
              <a:ext cx="97496" cy="124482"/>
            </a:xfrm>
            <a:custGeom>
              <a:avLst/>
              <a:gdLst/>
              <a:ahLst/>
              <a:cxnLst/>
              <a:rect l="l" t="t" r="r" b="b"/>
              <a:pathLst>
                <a:path w="3042" h="3884" extrusionOk="0">
                  <a:moveTo>
                    <a:pt x="1287" y="0"/>
                  </a:moveTo>
                  <a:cubicBezTo>
                    <a:pt x="1221" y="17"/>
                    <a:pt x="1137" y="67"/>
                    <a:pt x="1070" y="117"/>
                  </a:cubicBezTo>
                  <a:cubicBezTo>
                    <a:pt x="886" y="251"/>
                    <a:pt x="719" y="401"/>
                    <a:pt x="569" y="585"/>
                  </a:cubicBezTo>
                  <a:cubicBezTo>
                    <a:pt x="352" y="852"/>
                    <a:pt x="185" y="1170"/>
                    <a:pt x="101" y="1504"/>
                  </a:cubicBezTo>
                  <a:cubicBezTo>
                    <a:pt x="1" y="1922"/>
                    <a:pt x="34" y="2373"/>
                    <a:pt x="218" y="2757"/>
                  </a:cubicBezTo>
                  <a:cubicBezTo>
                    <a:pt x="385" y="3158"/>
                    <a:pt x="703" y="3475"/>
                    <a:pt x="1104" y="3659"/>
                  </a:cubicBezTo>
                  <a:cubicBezTo>
                    <a:pt x="1421" y="3793"/>
                    <a:pt x="1755" y="3860"/>
                    <a:pt x="2106" y="3876"/>
                  </a:cubicBezTo>
                  <a:cubicBezTo>
                    <a:pt x="2175" y="3881"/>
                    <a:pt x="2243" y="3883"/>
                    <a:pt x="2311" y="3883"/>
                  </a:cubicBezTo>
                  <a:cubicBezTo>
                    <a:pt x="2476" y="3883"/>
                    <a:pt x="2638" y="3872"/>
                    <a:pt x="2791" y="3860"/>
                  </a:cubicBezTo>
                  <a:cubicBezTo>
                    <a:pt x="2875" y="3860"/>
                    <a:pt x="2958" y="3860"/>
                    <a:pt x="3042" y="3826"/>
                  </a:cubicBezTo>
                  <a:cubicBezTo>
                    <a:pt x="3042" y="3810"/>
                    <a:pt x="2691" y="3826"/>
                    <a:pt x="2123" y="3776"/>
                  </a:cubicBezTo>
                  <a:cubicBezTo>
                    <a:pt x="1789" y="3760"/>
                    <a:pt x="1455" y="3676"/>
                    <a:pt x="1154" y="3542"/>
                  </a:cubicBezTo>
                  <a:cubicBezTo>
                    <a:pt x="786" y="3375"/>
                    <a:pt x="502" y="3074"/>
                    <a:pt x="335" y="2707"/>
                  </a:cubicBezTo>
                  <a:cubicBezTo>
                    <a:pt x="185" y="2339"/>
                    <a:pt x="151" y="1922"/>
                    <a:pt x="235" y="1537"/>
                  </a:cubicBezTo>
                  <a:cubicBezTo>
                    <a:pt x="302" y="1220"/>
                    <a:pt x="452" y="902"/>
                    <a:pt x="652" y="652"/>
                  </a:cubicBezTo>
                  <a:cubicBezTo>
                    <a:pt x="836" y="401"/>
                    <a:pt x="1054" y="184"/>
                    <a:pt x="12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0" name="Google Shape;2660;p53"/>
            <p:cNvSpPr/>
            <p:nvPr/>
          </p:nvSpPr>
          <p:spPr>
            <a:xfrm>
              <a:off x="6102088" y="1902079"/>
              <a:ext cx="165506" cy="304731"/>
            </a:xfrm>
            <a:custGeom>
              <a:avLst/>
              <a:gdLst/>
              <a:ahLst/>
              <a:cxnLst/>
              <a:rect l="l" t="t" r="r" b="b"/>
              <a:pathLst>
                <a:path w="5164" h="9508" extrusionOk="0">
                  <a:moveTo>
                    <a:pt x="619" y="1"/>
                  </a:moveTo>
                  <a:lnTo>
                    <a:pt x="619" y="1"/>
                  </a:lnTo>
                  <a:cubicBezTo>
                    <a:pt x="469" y="218"/>
                    <a:pt x="368" y="452"/>
                    <a:pt x="285" y="702"/>
                  </a:cubicBezTo>
                  <a:cubicBezTo>
                    <a:pt x="51" y="1371"/>
                    <a:pt x="1" y="2106"/>
                    <a:pt x="151" y="2808"/>
                  </a:cubicBezTo>
                  <a:cubicBezTo>
                    <a:pt x="251" y="3292"/>
                    <a:pt x="452" y="3760"/>
                    <a:pt x="736" y="4178"/>
                  </a:cubicBezTo>
                  <a:cubicBezTo>
                    <a:pt x="1037" y="4629"/>
                    <a:pt x="1454" y="5013"/>
                    <a:pt x="1805" y="5498"/>
                  </a:cubicBezTo>
                  <a:cubicBezTo>
                    <a:pt x="1989" y="5748"/>
                    <a:pt x="2123" y="6016"/>
                    <a:pt x="2190" y="6317"/>
                  </a:cubicBezTo>
                  <a:cubicBezTo>
                    <a:pt x="2256" y="6617"/>
                    <a:pt x="2273" y="6935"/>
                    <a:pt x="2223" y="7252"/>
                  </a:cubicBezTo>
                  <a:cubicBezTo>
                    <a:pt x="2089" y="7921"/>
                    <a:pt x="1839" y="8555"/>
                    <a:pt x="1505" y="9140"/>
                  </a:cubicBezTo>
                  <a:lnTo>
                    <a:pt x="1471" y="9224"/>
                  </a:lnTo>
                  <a:lnTo>
                    <a:pt x="1555" y="9241"/>
                  </a:lnTo>
                  <a:cubicBezTo>
                    <a:pt x="1661" y="9264"/>
                    <a:pt x="1768" y="9276"/>
                    <a:pt x="1874" y="9276"/>
                  </a:cubicBezTo>
                  <a:cubicBezTo>
                    <a:pt x="2219" y="9276"/>
                    <a:pt x="2556" y="9153"/>
                    <a:pt x="2825" y="8923"/>
                  </a:cubicBezTo>
                  <a:cubicBezTo>
                    <a:pt x="2912" y="8844"/>
                    <a:pt x="2995" y="8756"/>
                    <a:pt x="3067" y="8659"/>
                  </a:cubicBezTo>
                  <a:lnTo>
                    <a:pt x="3067" y="8659"/>
                  </a:lnTo>
                  <a:cubicBezTo>
                    <a:pt x="3049" y="8918"/>
                    <a:pt x="3037" y="9176"/>
                    <a:pt x="3025" y="9424"/>
                  </a:cubicBezTo>
                  <a:lnTo>
                    <a:pt x="3025" y="9508"/>
                  </a:lnTo>
                  <a:lnTo>
                    <a:pt x="3109" y="9491"/>
                  </a:lnTo>
                  <a:cubicBezTo>
                    <a:pt x="3777" y="9357"/>
                    <a:pt x="4362" y="8956"/>
                    <a:pt x="4729" y="8372"/>
                  </a:cubicBezTo>
                  <a:cubicBezTo>
                    <a:pt x="5063" y="7837"/>
                    <a:pt x="5164" y="7185"/>
                    <a:pt x="5030" y="6584"/>
                  </a:cubicBezTo>
                  <a:cubicBezTo>
                    <a:pt x="4913" y="6032"/>
                    <a:pt x="4713" y="5531"/>
                    <a:pt x="4462" y="5047"/>
                  </a:cubicBezTo>
                  <a:cubicBezTo>
                    <a:pt x="4228" y="4579"/>
                    <a:pt x="3994" y="4178"/>
                    <a:pt x="3844" y="3777"/>
                  </a:cubicBezTo>
                  <a:cubicBezTo>
                    <a:pt x="3710" y="3426"/>
                    <a:pt x="3610" y="3058"/>
                    <a:pt x="3576" y="2674"/>
                  </a:cubicBezTo>
                  <a:cubicBezTo>
                    <a:pt x="3543" y="2390"/>
                    <a:pt x="3560" y="2106"/>
                    <a:pt x="3627" y="1822"/>
                  </a:cubicBezTo>
                  <a:cubicBezTo>
                    <a:pt x="3677" y="1588"/>
                    <a:pt x="3794" y="1371"/>
                    <a:pt x="3927" y="1170"/>
                  </a:cubicBezTo>
                  <a:lnTo>
                    <a:pt x="3927" y="1170"/>
                  </a:lnTo>
                  <a:cubicBezTo>
                    <a:pt x="3877" y="1220"/>
                    <a:pt x="3844" y="1254"/>
                    <a:pt x="3810" y="1321"/>
                  </a:cubicBezTo>
                  <a:cubicBezTo>
                    <a:pt x="3693" y="1471"/>
                    <a:pt x="3627" y="1638"/>
                    <a:pt x="3576" y="1805"/>
                  </a:cubicBezTo>
                  <a:cubicBezTo>
                    <a:pt x="3493" y="2089"/>
                    <a:pt x="3476" y="2390"/>
                    <a:pt x="3493" y="2674"/>
                  </a:cubicBezTo>
                  <a:cubicBezTo>
                    <a:pt x="3526" y="3058"/>
                    <a:pt x="3627" y="3443"/>
                    <a:pt x="3760" y="3810"/>
                  </a:cubicBezTo>
                  <a:cubicBezTo>
                    <a:pt x="3944" y="4245"/>
                    <a:pt x="4144" y="4679"/>
                    <a:pt x="4362" y="5097"/>
                  </a:cubicBezTo>
                  <a:cubicBezTo>
                    <a:pt x="4612" y="5565"/>
                    <a:pt x="4796" y="6066"/>
                    <a:pt x="4913" y="6601"/>
                  </a:cubicBezTo>
                  <a:cubicBezTo>
                    <a:pt x="5030" y="7185"/>
                    <a:pt x="4930" y="7787"/>
                    <a:pt x="4612" y="8305"/>
                  </a:cubicBezTo>
                  <a:cubicBezTo>
                    <a:pt x="4294" y="8814"/>
                    <a:pt x="3765" y="9186"/>
                    <a:pt x="3167" y="9336"/>
                  </a:cubicBezTo>
                  <a:lnTo>
                    <a:pt x="3167" y="9336"/>
                  </a:lnTo>
                  <a:cubicBezTo>
                    <a:pt x="3194" y="9032"/>
                    <a:pt x="3210" y="8703"/>
                    <a:pt x="3225" y="8374"/>
                  </a:cubicBezTo>
                  <a:lnTo>
                    <a:pt x="3225" y="8374"/>
                  </a:lnTo>
                  <a:cubicBezTo>
                    <a:pt x="3225" y="8373"/>
                    <a:pt x="3225" y="8372"/>
                    <a:pt x="3226" y="8372"/>
                  </a:cubicBezTo>
                  <a:lnTo>
                    <a:pt x="3225" y="8371"/>
                  </a:lnTo>
                  <a:lnTo>
                    <a:pt x="3225" y="8371"/>
                  </a:lnTo>
                  <a:cubicBezTo>
                    <a:pt x="3225" y="8366"/>
                    <a:pt x="3225" y="8360"/>
                    <a:pt x="3226" y="8355"/>
                  </a:cubicBezTo>
                  <a:lnTo>
                    <a:pt x="3259" y="7921"/>
                  </a:lnTo>
                  <a:lnTo>
                    <a:pt x="3092" y="8322"/>
                  </a:lnTo>
                  <a:cubicBezTo>
                    <a:pt x="3008" y="8505"/>
                    <a:pt x="2891" y="8672"/>
                    <a:pt x="2724" y="8806"/>
                  </a:cubicBezTo>
                  <a:cubicBezTo>
                    <a:pt x="2488" y="9016"/>
                    <a:pt x="2179" y="9133"/>
                    <a:pt x="1855" y="9133"/>
                  </a:cubicBezTo>
                  <a:cubicBezTo>
                    <a:pt x="1799" y="9133"/>
                    <a:pt x="1742" y="9130"/>
                    <a:pt x="1684" y="9123"/>
                  </a:cubicBezTo>
                  <a:lnTo>
                    <a:pt x="1684" y="9123"/>
                  </a:lnTo>
                  <a:cubicBezTo>
                    <a:pt x="1996" y="8545"/>
                    <a:pt x="2229" y="7922"/>
                    <a:pt x="2357" y="7269"/>
                  </a:cubicBezTo>
                  <a:cubicBezTo>
                    <a:pt x="2407" y="6935"/>
                    <a:pt x="2390" y="6601"/>
                    <a:pt x="2323" y="6283"/>
                  </a:cubicBezTo>
                  <a:cubicBezTo>
                    <a:pt x="2240" y="5966"/>
                    <a:pt x="2106" y="5682"/>
                    <a:pt x="1906" y="5431"/>
                  </a:cubicBezTo>
                  <a:cubicBezTo>
                    <a:pt x="1555" y="4930"/>
                    <a:pt x="1120" y="4545"/>
                    <a:pt x="819" y="4111"/>
                  </a:cubicBezTo>
                  <a:cubicBezTo>
                    <a:pt x="552" y="3710"/>
                    <a:pt x="352" y="3259"/>
                    <a:pt x="251" y="2791"/>
                  </a:cubicBezTo>
                  <a:cubicBezTo>
                    <a:pt x="101" y="2106"/>
                    <a:pt x="118" y="1388"/>
                    <a:pt x="335" y="719"/>
                  </a:cubicBezTo>
                  <a:cubicBezTo>
                    <a:pt x="418" y="469"/>
                    <a:pt x="519" y="235"/>
                    <a:pt x="6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1" name="Google Shape;2661;p53"/>
            <p:cNvSpPr/>
            <p:nvPr/>
          </p:nvSpPr>
          <p:spPr>
            <a:xfrm>
              <a:off x="6175996" y="1799808"/>
              <a:ext cx="89452" cy="141949"/>
            </a:xfrm>
            <a:custGeom>
              <a:avLst/>
              <a:gdLst/>
              <a:ahLst/>
              <a:cxnLst/>
              <a:rect l="l" t="t" r="r" b="b"/>
              <a:pathLst>
                <a:path w="2791" h="4429" extrusionOk="0">
                  <a:moveTo>
                    <a:pt x="2574" y="0"/>
                  </a:moveTo>
                  <a:cubicBezTo>
                    <a:pt x="2557" y="0"/>
                    <a:pt x="2641" y="318"/>
                    <a:pt x="2641" y="819"/>
                  </a:cubicBezTo>
                  <a:cubicBezTo>
                    <a:pt x="2641" y="2172"/>
                    <a:pt x="1905" y="3409"/>
                    <a:pt x="736" y="4061"/>
                  </a:cubicBezTo>
                  <a:cubicBezTo>
                    <a:pt x="301" y="4328"/>
                    <a:pt x="1" y="4395"/>
                    <a:pt x="1" y="4428"/>
                  </a:cubicBezTo>
                  <a:cubicBezTo>
                    <a:pt x="84" y="4428"/>
                    <a:pt x="151" y="4411"/>
                    <a:pt x="218" y="4378"/>
                  </a:cubicBezTo>
                  <a:cubicBezTo>
                    <a:pt x="418" y="4328"/>
                    <a:pt x="602" y="4244"/>
                    <a:pt x="786" y="4161"/>
                  </a:cubicBezTo>
                  <a:cubicBezTo>
                    <a:pt x="2039" y="3526"/>
                    <a:pt x="2791" y="2223"/>
                    <a:pt x="2741" y="819"/>
                  </a:cubicBezTo>
                  <a:cubicBezTo>
                    <a:pt x="2724" y="619"/>
                    <a:pt x="2691" y="418"/>
                    <a:pt x="2657" y="218"/>
                  </a:cubicBezTo>
                  <a:cubicBezTo>
                    <a:pt x="2641" y="134"/>
                    <a:pt x="2607" y="67"/>
                    <a:pt x="25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2" name="Google Shape;2662;p53"/>
            <p:cNvSpPr/>
            <p:nvPr/>
          </p:nvSpPr>
          <p:spPr>
            <a:xfrm>
              <a:off x="6148144" y="1838364"/>
              <a:ext cx="85734" cy="73074"/>
            </a:xfrm>
            <a:custGeom>
              <a:avLst/>
              <a:gdLst/>
              <a:ahLst/>
              <a:cxnLst/>
              <a:rect l="l" t="t" r="r" b="b"/>
              <a:pathLst>
                <a:path w="2675" h="2280" extrusionOk="0">
                  <a:moveTo>
                    <a:pt x="17" y="0"/>
                  </a:moveTo>
                  <a:cubicBezTo>
                    <a:pt x="1" y="201"/>
                    <a:pt x="17" y="385"/>
                    <a:pt x="84" y="568"/>
                  </a:cubicBezTo>
                  <a:cubicBezTo>
                    <a:pt x="385" y="1471"/>
                    <a:pt x="1170" y="2139"/>
                    <a:pt x="2106" y="2256"/>
                  </a:cubicBezTo>
                  <a:cubicBezTo>
                    <a:pt x="2196" y="2271"/>
                    <a:pt x="2283" y="2279"/>
                    <a:pt x="2368" y="2279"/>
                  </a:cubicBezTo>
                  <a:cubicBezTo>
                    <a:pt x="2472" y="2279"/>
                    <a:pt x="2573" y="2267"/>
                    <a:pt x="2674" y="2239"/>
                  </a:cubicBezTo>
                  <a:cubicBezTo>
                    <a:pt x="2674" y="2206"/>
                    <a:pt x="2457" y="2223"/>
                    <a:pt x="2123" y="2156"/>
                  </a:cubicBezTo>
                  <a:cubicBezTo>
                    <a:pt x="1237" y="1989"/>
                    <a:pt x="502" y="1370"/>
                    <a:pt x="185" y="535"/>
                  </a:cubicBezTo>
                  <a:cubicBezTo>
                    <a:pt x="68" y="218"/>
                    <a:pt x="34" y="0"/>
                    <a:pt x="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3" name="Google Shape;2663;p53"/>
            <p:cNvSpPr/>
            <p:nvPr/>
          </p:nvSpPr>
          <p:spPr>
            <a:xfrm>
              <a:off x="6015874" y="1785353"/>
              <a:ext cx="114643" cy="740643"/>
            </a:xfrm>
            <a:custGeom>
              <a:avLst/>
              <a:gdLst/>
              <a:ahLst/>
              <a:cxnLst/>
              <a:rect l="l" t="t" r="r" b="b"/>
              <a:pathLst>
                <a:path w="3577" h="23109" extrusionOk="0">
                  <a:moveTo>
                    <a:pt x="301" y="0"/>
                  </a:moveTo>
                  <a:cubicBezTo>
                    <a:pt x="585" y="184"/>
                    <a:pt x="853" y="401"/>
                    <a:pt x="1103" y="635"/>
                  </a:cubicBezTo>
                  <a:cubicBezTo>
                    <a:pt x="2190" y="1805"/>
                    <a:pt x="2657" y="3409"/>
                    <a:pt x="2390" y="4979"/>
                  </a:cubicBezTo>
                  <a:cubicBezTo>
                    <a:pt x="2240" y="5698"/>
                    <a:pt x="1989" y="6383"/>
                    <a:pt x="1638" y="7035"/>
                  </a:cubicBezTo>
                  <a:cubicBezTo>
                    <a:pt x="1304" y="7736"/>
                    <a:pt x="886" y="8455"/>
                    <a:pt x="552" y="9240"/>
                  </a:cubicBezTo>
                  <a:cubicBezTo>
                    <a:pt x="184" y="10059"/>
                    <a:pt x="1" y="10944"/>
                    <a:pt x="34" y="11830"/>
                  </a:cubicBezTo>
                  <a:cubicBezTo>
                    <a:pt x="68" y="12281"/>
                    <a:pt x="168" y="12732"/>
                    <a:pt x="368" y="13150"/>
                  </a:cubicBezTo>
                  <a:cubicBezTo>
                    <a:pt x="552" y="13534"/>
                    <a:pt x="769" y="13918"/>
                    <a:pt x="1037" y="14269"/>
                  </a:cubicBezTo>
                  <a:cubicBezTo>
                    <a:pt x="1538" y="14954"/>
                    <a:pt x="2073" y="15573"/>
                    <a:pt x="2440" y="16258"/>
                  </a:cubicBezTo>
                  <a:cubicBezTo>
                    <a:pt x="3209" y="17611"/>
                    <a:pt x="3459" y="19048"/>
                    <a:pt x="3242" y="20201"/>
                  </a:cubicBezTo>
                  <a:cubicBezTo>
                    <a:pt x="3092" y="21120"/>
                    <a:pt x="2641" y="21972"/>
                    <a:pt x="1939" y="22590"/>
                  </a:cubicBezTo>
                  <a:cubicBezTo>
                    <a:pt x="1688" y="22807"/>
                    <a:pt x="1388" y="22974"/>
                    <a:pt x="1070" y="23108"/>
                  </a:cubicBezTo>
                  <a:cubicBezTo>
                    <a:pt x="1087" y="23108"/>
                    <a:pt x="1120" y="23091"/>
                    <a:pt x="1137" y="23091"/>
                  </a:cubicBezTo>
                  <a:cubicBezTo>
                    <a:pt x="1187" y="23075"/>
                    <a:pt x="1237" y="23058"/>
                    <a:pt x="1321" y="23025"/>
                  </a:cubicBezTo>
                  <a:cubicBezTo>
                    <a:pt x="1555" y="22924"/>
                    <a:pt x="1789" y="22791"/>
                    <a:pt x="1989" y="22640"/>
                  </a:cubicBezTo>
                  <a:cubicBezTo>
                    <a:pt x="2707" y="22022"/>
                    <a:pt x="3192" y="21153"/>
                    <a:pt x="3342" y="20218"/>
                  </a:cubicBezTo>
                  <a:cubicBezTo>
                    <a:pt x="3576" y="19048"/>
                    <a:pt x="3326" y="17561"/>
                    <a:pt x="2557" y="16191"/>
                  </a:cubicBezTo>
                  <a:cubicBezTo>
                    <a:pt x="2190" y="15489"/>
                    <a:pt x="1638" y="14871"/>
                    <a:pt x="1154" y="14186"/>
                  </a:cubicBezTo>
                  <a:cubicBezTo>
                    <a:pt x="652" y="13501"/>
                    <a:pt x="218" y="12715"/>
                    <a:pt x="168" y="11813"/>
                  </a:cubicBezTo>
                  <a:cubicBezTo>
                    <a:pt x="151" y="10944"/>
                    <a:pt x="318" y="10092"/>
                    <a:pt x="686" y="9290"/>
                  </a:cubicBezTo>
                  <a:cubicBezTo>
                    <a:pt x="1003" y="8522"/>
                    <a:pt x="1421" y="7803"/>
                    <a:pt x="1755" y="7101"/>
                  </a:cubicBezTo>
                  <a:cubicBezTo>
                    <a:pt x="2106" y="6433"/>
                    <a:pt x="2357" y="5731"/>
                    <a:pt x="2507" y="4996"/>
                  </a:cubicBezTo>
                  <a:cubicBezTo>
                    <a:pt x="2607" y="4344"/>
                    <a:pt x="2591" y="3693"/>
                    <a:pt x="2457" y="3058"/>
                  </a:cubicBezTo>
                  <a:cubicBezTo>
                    <a:pt x="2256" y="2122"/>
                    <a:pt x="1805" y="1287"/>
                    <a:pt x="1137" y="602"/>
                  </a:cubicBezTo>
                  <a:cubicBezTo>
                    <a:pt x="953" y="418"/>
                    <a:pt x="753" y="268"/>
                    <a:pt x="535" y="134"/>
                  </a:cubicBezTo>
                  <a:lnTo>
                    <a:pt x="368" y="34"/>
                  </a:lnTo>
                  <a:cubicBezTo>
                    <a:pt x="352" y="17"/>
                    <a:pt x="335" y="0"/>
                    <a:pt x="3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4" name="Google Shape;2664;p53"/>
            <p:cNvSpPr/>
            <p:nvPr/>
          </p:nvSpPr>
          <p:spPr>
            <a:xfrm>
              <a:off x="5917897" y="1886022"/>
              <a:ext cx="136020" cy="636225"/>
            </a:xfrm>
            <a:custGeom>
              <a:avLst/>
              <a:gdLst/>
              <a:ahLst/>
              <a:cxnLst/>
              <a:rect l="l" t="t" r="r" b="b"/>
              <a:pathLst>
                <a:path w="4244" h="19851" extrusionOk="0">
                  <a:moveTo>
                    <a:pt x="17" y="0"/>
                  </a:moveTo>
                  <a:lnTo>
                    <a:pt x="17" y="0"/>
                  </a:lnTo>
                  <a:cubicBezTo>
                    <a:pt x="0" y="84"/>
                    <a:pt x="17" y="168"/>
                    <a:pt x="33" y="251"/>
                  </a:cubicBezTo>
                  <a:cubicBezTo>
                    <a:pt x="100" y="468"/>
                    <a:pt x="217" y="669"/>
                    <a:pt x="368" y="836"/>
                  </a:cubicBezTo>
                  <a:cubicBezTo>
                    <a:pt x="635" y="1087"/>
                    <a:pt x="919" y="1320"/>
                    <a:pt x="1203" y="1521"/>
                  </a:cubicBezTo>
                  <a:cubicBezTo>
                    <a:pt x="1387" y="1655"/>
                    <a:pt x="1554" y="1805"/>
                    <a:pt x="1704" y="1972"/>
                  </a:cubicBezTo>
                  <a:cubicBezTo>
                    <a:pt x="1855" y="2173"/>
                    <a:pt x="1988" y="2373"/>
                    <a:pt x="2072" y="2607"/>
                  </a:cubicBezTo>
                  <a:cubicBezTo>
                    <a:pt x="2272" y="3142"/>
                    <a:pt x="2323" y="3726"/>
                    <a:pt x="2239" y="4295"/>
                  </a:cubicBezTo>
                  <a:cubicBezTo>
                    <a:pt x="2122" y="4929"/>
                    <a:pt x="1922" y="5564"/>
                    <a:pt x="1671" y="6166"/>
                  </a:cubicBezTo>
                  <a:cubicBezTo>
                    <a:pt x="1370" y="6851"/>
                    <a:pt x="1153" y="7553"/>
                    <a:pt x="1019" y="8288"/>
                  </a:cubicBezTo>
                  <a:cubicBezTo>
                    <a:pt x="952" y="8672"/>
                    <a:pt x="952" y="9073"/>
                    <a:pt x="1019" y="9457"/>
                  </a:cubicBezTo>
                  <a:cubicBezTo>
                    <a:pt x="1103" y="9875"/>
                    <a:pt x="1253" y="10259"/>
                    <a:pt x="1487" y="10594"/>
                  </a:cubicBezTo>
                  <a:cubicBezTo>
                    <a:pt x="1955" y="11279"/>
                    <a:pt x="2573" y="11780"/>
                    <a:pt x="3091" y="12331"/>
                  </a:cubicBezTo>
                  <a:cubicBezTo>
                    <a:pt x="3609" y="12833"/>
                    <a:pt x="3943" y="13501"/>
                    <a:pt x="4060" y="14203"/>
                  </a:cubicBezTo>
                  <a:cubicBezTo>
                    <a:pt x="4110" y="14537"/>
                    <a:pt x="4060" y="14871"/>
                    <a:pt x="3910" y="15172"/>
                  </a:cubicBezTo>
                  <a:cubicBezTo>
                    <a:pt x="3743" y="15439"/>
                    <a:pt x="3526" y="15656"/>
                    <a:pt x="3241" y="15807"/>
                  </a:cubicBezTo>
                  <a:cubicBezTo>
                    <a:pt x="2724" y="16124"/>
                    <a:pt x="2155" y="16325"/>
                    <a:pt x="1754" y="16709"/>
                  </a:cubicBezTo>
                  <a:cubicBezTo>
                    <a:pt x="1420" y="17060"/>
                    <a:pt x="1203" y="17511"/>
                    <a:pt x="1153" y="18012"/>
                  </a:cubicBezTo>
                  <a:cubicBezTo>
                    <a:pt x="1119" y="18380"/>
                    <a:pt x="1153" y="18747"/>
                    <a:pt x="1287" y="19082"/>
                  </a:cubicBezTo>
                  <a:cubicBezTo>
                    <a:pt x="1370" y="19299"/>
                    <a:pt x="1487" y="19499"/>
                    <a:pt x="1621" y="19683"/>
                  </a:cubicBezTo>
                  <a:cubicBezTo>
                    <a:pt x="1688" y="19733"/>
                    <a:pt x="1721" y="19783"/>
                    <a:pt x="1754" y="19800"/>
                  </a:cubicBezTo>
                  <a:cubicBezTo>
                    <a:pt x="1788" y="19833"/>
                    <a:pt x="1805" y="19850"/>
                    <a:pt x="1805" y="19850"/>
                  </a:cubicBezTo>
                  <a:cubicBezTo>
                    <a:pt x="1587" y="19616"/>
                    <a:pt x="1437" y="19349"/>
                    <a:pt x="1337" y="19065"/>
                  </a:cubicBezTo>
                  <a:cubicBezTo>
                    <a:pt x="1220" y="18731"/>
                    <a:pt x="1186" y="18363"/>
                    <a:pt x="1236" y="18012"/>
                  </a:cubicBezTo>
                  <a:cubicBezTo>
                    <a:pt x="1287" y="17544"/>
                    <a:pt x="1504" y="17110"/>
                    <a:pt x="1838" y="16776"/>
                  </a:cubicBezTo>
                  <a:cubicBezTo>
                    <a:pt x="2206" y="16408"/>
                    <a:pt x="2774" y="16224"/>
                    <a:pt x="3308" y="15907"/>
                  </a:cubicBezTo>
                  <a:cubicBezTo>
                    <a:pt x="3609" y="15757"/>
                    <a:pt x="3843" y="15506"/>
                    <a:pt x="4010" y="15222"/>
                  </a:cubicBezTo>
                  <a:cubicBezTo>
                    <a:pt x="4177" y="14904"/>
                    <a:pt x="4244" y="14554"/>
                    <a:pt x="4194" y="14203"/>
                  </a:cubicBezTo>
                  <a:cubicBezTo>
                    <a:pt x="4077" y="13451"/>
                    <a:pt x="3726" y="12766"/>
                    <a:pt x="3191" y="12231"/>
                  </a:cubicBezTo>
                  <a:cubicBezTo>
                    <a:pt x="2673" y="11680"/>
                    <a:pt x="2055" y="11178"/>
                    <a:pt x="1604" y="10510"/>
                  </a:cubicBezTo>
                  <a:cubicBezTo>
                    <a:pt x="1387" y="10193"/>
                    <a:pt x="1236" y="9825"/>
                    <a:pt x="1170" y="9441"/>
                  </a:cubicBezTo>
                  <a:cubicBezTo>
                    <a:pt x="1103" y="9056"/>
                    <a:pt x="1103" y="8672"/>
                    <a:pt x="1170" y="8305"/>
                  </a:cubicBezTo>
                  <a:cubicBezTo>
                    <a:pt x="1287" y="7586"/>
                    <a:pt x="1504" y="6884"/>
                    <a:pt x="1788" y="6216"/>
                  </a:cubicBezTo>
                  <a:cubicBezTo>
                    <a:pt x="2055" y="5598"/>
                    <a:pt x="2239" y="4963"/>
                    <a:pt x="2356" y="4295"/>
                  </a:cubicBezTo>
                  <a:cubicBezTo>
                    <a:pt x="2439" y="3726"/>
                    <a:pt x="2373" y="3125"/>
                    <a:pt x="2172" y="2574"/>
                  </a:cubicBezTo>
                  <a:cubicBezTo>
                    <a:pt x="2072" y="2340"/>
                    <a:pt x="1938" y="2106"/>
                    <a:pt x="1771" y="1922"/>
                  </a:cubicBezTo>
                  <a:cubicBezTo>
                    <a:pt x="1604" y="1755"/>
                    <a:pt x="1437" y="1604"/>
                    <a:pt x="1253" y="1471"/>
                  </a:cubicBezTo>
                  <a:cubicBezTo>
                    <a:pt x="969" y="1270"/>
                    <a:pt x="685" y="1036"/>
                    <a:pt x="418" y="802"/>
                  </a:cubicBezTo>
                  <a:cubicBezTo>
                    <a:pt x="251" y="635"/>
                    <a:pt x="134" y="452"/>
                    <a:pt x="67" y="234"/>
                  </a:cubicBezTo>
                  <a:cubicBezTo>
                    <a:pt x="17" y="84"/>
                    <a:pt x="17" y="1"/>
                    <a:pt x="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5" name="Google Shape;2665;p53"/>
            <p:cNvSpPr/>
            <p:nvPr/>
          </p:nvSpPr>
          <p:spPr>
            <a:xfrm>
              <a:off x="6109043" y="2047202"/>
              <a:ext cx="123745" cy="413445"/>
            </a:xfrm>
            <a:custGeom>
              <a:avLst/>
              <a:gdLst/>
              <a:ahLst/>
              <a:cxnLst/>
              <a:rect l="l" t="t" r="r" b="b"/>
              <a:pathLst>
                <a:path w="3861" h="12900" extrusionOk="0">
                  <a:moveTo>
                    <a:pt x="803" y="1"/>
                  </a:moveTo>
                  <a:lnTo>
                    <a:pt x="803" y="1"/>
                  </a:lnTo>
                  <a:cubicBezTo>
                    <a:pt x="770" y="34"/>
                    <a:pt x="753" y="84"/>
                    <a:pt x="736" y="134"/>
                  </a:cubicBezTo>
                  <a:cubicBezTo>
                    <a:pt x="703" y="218"/>
                    <a:pt x="653" y="352"/>
                    <a:pt x="602" y="519"/>
                  </a:cubicBezTo>
                  <a:cubicBezTo>
                    <a:pt x="419" y="1003"/>
                    <a:pt x="285" y="1504"/>
                    <a:pt x="185" y="2006"/>
                  </a:cubicBezTo>
                  <a:cubicBezTo>
                    <a:pt x="1" y="2758"/>
                    <a:pt x="51" y="3543"/>
                    <a:pt x="285" y="4278"/>
                  </a:cubicBezTo>
                  <a:cubicBezTo>
                    <a:pt x="452" y="4696"/>
                    <a:pt x="703" y="5097"/>
                    <a:pt x="987" y="5431"/>
                  </a:cubicBezTo>
                  <a:cubicBezTo>
                    <a:pt x="1304" y="5799"/>
                    <a:pt x="1655" y="6149"/>
                    <a:pt x="2006" y="6467"/>
                  </a:cubicBezTo>
                  <a:cubicBezTo>
                    <a:pt x="2357" y="6784"/>
                    <a:pt x="2691" y="7135"/>
                    <a:pt x="3009" y="7486"/>
                  </a:cubicBezTo>
                  <a:cubicBezTo>
                    <a:pt x="3293" y="7820"/>
                    <a:pt x="3510" y="8205"/>
                    <a:pt x="3643" y="8622"/>
                  </a:cubicBezTo>
                  <a:cubicBezTo>
                    <a:pt x="3694" y="8823"/>
                    <a:pt x="3727" y="9023"/>
                    <a:pt x="3744" y="9224"/>
                  </a:cubicBezTo>
                  <a:cubicBezTo>
                    <a:pt x="3744" y="9424"/>
                    <a:pt x="3727" y="9608"/>
                    <a:pt x="3694" y="9809"/>
                  </a:cubicBezTo>
                  <a:cubicBezTo>
                    <a:pt x="3643" y="10176"/>
                    <a:pt x="3560" y="10527"/>
                    <a:pt x="3510" y="10845"/>
                  </a:cubicBezTo>
                  <a:cubicBezTo>
                    <a:pt x="3443" y="11129"/>
                    <a:pt x="3393" y="11413"/>
                    <a:pt x="3359" y="11713"/>
                  </a:cubicBezTo>
                  <a:cubicBezTo>
                    <a:pt x="3343" y="11931"/>
                    <a:pt x="3359" y="12148"/>
                    <a:pt x="3410" y="12365"/>
                  </a:cubicBezTo>
                  <a:cubicBezTo>
                    <a:pt x="3426" y="12515"/>
                    <a:pt x="3476" y="12649"/>
                    <a:pt x="3543" y="12766"/>
                  </a:cubicBezTo>
                  <a:cubicBezTo>
                    <a:pt x="3560" y="12816"/>
                    <a:pt x="3577" y="12850"/>
                    <a:pt x="3610" y="12900"/>
                  </a:cubicBezTo>
                  <a:cubicBezTo>
                    <a:pt x="3543" y="12716"/>
                    <a:pt x="3493" y="12549"/>
                    <a:pt x="3460" y="12365"/>
                  </a:cubicBezTo>
                  <a:cubicBezTo>
                    <a:pt x="3426" y="12148"/>
                    <a:pt x="3426" y="11931"/>
                    <a:pt x="3443" y="11713"/>
                  </a:cubicBezTo>
                  <a:cubicBezTo>
                    <a:pt x="3476" y="11429"/>
                    <a:pt x="3526" y="11145"/>
                    <a:pt x="3593" y="10861"/>
                  </a:cubicBezTo>
                  <a:cubicBezTo>
                    <a:pt x="3677" y="10544"/>
                    <a:pt x="3760" y="10210"/>
                    <a:pt x="3811" y="9825"/>
                  </a:cubicBezTo>
                  <a:cubicBezTo>
                    <a:pt x="3844" y="9625"/>
                    <a:pt x="3861" y="9424"/>
                    <a:pt x="3861" y="9224"/>
                  </a:cubicBezTo>
                  <a:cubicBezTo>
                    <a:pt x="3844" y="9007"/>
                    <a:pt x="3827" y="8806"/>
                    <a:pt x="3760" y="8589"/>
                  </a:cubicBezTo>
                  <a:cubicBezTo>
                    <a:pt x="3643" y="8154"/>
                    <a:pt x="3410" y="7753"/>
                    <a:pt x="3109" y="7403"/>
                  </a:cubicBezTo>
                  <a:cubicBezTo>
                    <a:pt x="2808" y="7035"/>
                    <a:pt x="2457" y="6684"/>
                    <a:pt x="2106" y="6367"/>
                  </a:cubicBezTo>
                  <a:cubicBezTo>
                    <a:pt x="1388" y="5698"/>
                    <a:pt x="703" y="5030"/>
                    <a:pt x="419" y="4228"/>
                  </a:cubicBezTo>
                  <a:cubicBezTo>
                    <a:pt x="168" y="3510"/>
                    <a:pt x="118" y="2758"/>
                    <a:pt x="285" y="2022"/>
                  </a:cubicBezTo>
                  <a:cubicBezTo>
                    <a:pt x="369" y="1521"/>
                    <a:pt x="502" y="1020"/>
                    <a:pt x="653" y="535"/>
                  </a:cubicBezTo>
                  <a:cubicBezTo>
                    <a:pt x="703" y="385"/>
                    <a:pt x="736" y="251"/>
                    <a:pt x="770" y="151"/>
                  </a:cubicBezTo>
                  <a:cubicBezTo>
                    <a:pt x="786" y="101"/>
                    <a:pt x="803" y="51"/>
                    <a:pt x="8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67" name="Google Shape;2667;p53"/>
          <p:cNvSpPr txBox="1">
            <a:spLocks noGrp="1"/>
          </p:cNvSpPr>
          <p:nvPr>
            <p:ph type="subTitle" idx="1"/>
          </p:nvPr>
        </p:nvSpPr>
        <p:spPr>
          <a:xfrm>
            <a:off x="6421348" y="2433450"/>
            <a:ext cx="936010" cy="27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smtClean="0">
                <a:latin typeface="+mj-lt"/>
              </a:rPr>
              <a:t>?</a:t>
            </a:r>
            <a:endParaRPr sz="3200">
              <a:latin typeface="+mj-lt"/>
            </a:endParaRPr>
          </a:p>
        </p:txBody>
      </p:sp>
      <p:grpSp>
        <p:nvGrpSpPr>
          <p:cNvPr id="135" name="Google Shape;9647;p71"/>
          <p:cNvGrpSpPr/>
          <p:nvPr/>
        </p:nvGrpSpPr>
        <p:grpSpPr>
          <a:xfrm>
            <a:off x="1641911" y="1038093"/>
            <a:ext cx="374904" cy="274320"/>
            <a:chOff x="5223609" y="3731112"/>
            <a:chExt cx="371782" cy="274285"/>
          </a:xfrm>
        </p:grpSpPr>
        <p:sp>
          <p:nvSpPr>
            <p:cNvPr id="136" name="Google Shape;9648;p71"/>
            <p:cNvSpPr/>
            <p:nvPr/>
          </p:nvSpPr>
          <p:spPr>
            <a:xfrm>
              <a:off x="5223609" y="3731112"/>
              <a:ext cx="371782" cy="274285"/>
            </a:xfrm>
            <a:custGeom>
              <a:avLst/>
              <a:gdLst/>
              <a:ahLst/>
              <a:cxnLst/>
              <a:rect l="l" t="t" r="r" b="b"/>
              <a:pathLst>
                <a:path w="14151" h="10440" extrusionOk="0">
                  <a:moveTo>
                    <a:pt x="11972" y="1"/>
                  </a:moveTo>
                  <a:lnTo>
                    <a:pt x="5563" y="6410"/>
                  </a:lnTo>
                  <a:cubicBezTo>
                    <a:pt x="5477" y="6497"/>
                    <a:pt x="5364" y="6540"/>
                    <a:pt x="5251" y="6540"/>
                  </a:cubicBezTo>
                  <a:cubicBezTo>
                    <a:pt x="5138" y="6540"/>
                    <a:pt x="5026" y="6497"/>
                    <a:pt x="4939" y="6410"/>
                  </a:cubicBezTo>
                  <a:lnTo>
                    <a:pt x="2178" y="3649"/>
                  </a:lnTo>
                  <a:lnTo>
                    <a:pt x="0" y="5827"/>
                  </a:lnTo>
                  <a:lnTo>
                    <a:pt x="4162" y="9989"/>
                  </a:lnTo>
                  <a:cubicBezTo>
                    <a:pt x="4453" y="10280"/>
                    <a:pt x="4842" y="10440"/>
                    <a:pt x="5251" y="10440"/>
                  </a:cubicBezTo>
                  <a:cubicBezTo>
                    <a:pt x="5660" y="10440"/>
                    <a:pt x="6056" y="10280"/>
                    <a:pt x="6340" y="9989"/>
                  </a:cubicBezTo>
                  <a:lnTo>
                    <a:pt x="14150" y="2179"/>
                  </a:lnTo>
                  <a:lnTo>
                    <a:pt x="11972" y="1"/>
                  </a:lnTo>
                  <a:close/>
                </a:path>
              </a:pathLst>
            </a:custGeom>
            <a:solidFill>
              <a:schemeClr val="tx1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9649;p71"/>
            <p:cNvSpPr/>
            <p:nvPr/>
          </p:nvSpPr>
          <p:spPr>
            <a:xfrm>
              <a:off x="5338236" y="3769391"/>
              <a:ext cx="257155" cy="236006"/>
            </a:xfrm>
            <a:custGeom>
              <a:avLst/>
              <a:gdLst/>
              <a:ahLst/>
              <a:cxnLst/>
              <a:rect l="l" t="t" r="r" b="b"/>
              <a:pathLst>
                <a:path w="9788" h="8983" extrusionOk="0">
                  <a:moveTo>
                    <a:pt x="9066" y="0"/>
                  </a:moveTo>
                  <a:lnTo>
                    <a:pt x="826" y="8248"/>
                  </a:lnTo>
                  <a:cubicBezTo>
                    <a:pt x="597" y="8470"/>
                    <a:pt x="312" y="8629"/>
                    <a:pt x="0" y="8698"/>
                  </a:cubicBezTo>
                  <a:cubicBezTo>
                    <a:pt x="257" y="8886"/>
                    <a:pt x="569" y="8983"/>
                    <a:pt x="888" y="8983"/>
                  </a:cubicBezTo>
                  <a:cubicBezTo>
                    <a:pt x="1297" y="8983"/>
                    <a:pt x="1693" y="8823"/>
                    <a:pt x="1977" y="8532"/>
                  </a:cubicBezTo>
                  <a:lnTo>
                    <a:pt x="9787" y="722"/>
                  </a:lnTo>
                  <a:lnTo>
                    <a:pt x="9066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" name="Rectangle 9"/>
          <p:cNvSpPr/>
          <p:nvPr/>
        </p:nvSpPr>
        <p:spPr>
          <a:xfrm>
            <a:off x="1017863" y="2279363"/>
            <a:ext cx="289053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3200" smtClean="0">
                <a:solidFill>
                  <a:schemeClr val="tx1"/>
                </a:solidFill>
                <a:latin typeface="+mj-lt"/>
              </a:rPr>
              <a:t>How </a:t>
            </a:r>
            <a:r>
              <a:rPr lang="en" sz="3200" smtClean="0">
                <a:solidFill>
                  <a:schemeClr val="tx1"/>
                </a:solidFill>
                <a:latin typeface="Maison Neue Extended Light" panose="020B0305040000000000" pitchFamily="34" charset="0"/>
              </a:rPr>
              <a:t>it works</a:t>
            </a:r>
            <a:endParaRPr lang="en-US" sz="3200">
              <a:solidFill>
                <a:schemeClr val="tx1"/>
              </a:solidFill>
              <a:latin typeface="Maison Neue Extended Light" panose="020B0305040000000000" pitchFamily="34" charset="0"/>
            </a:endParaRPr>
          </a:p>
        </p:txBody>
      </p:sp>
      <p:grpSp>
        <p:nvGrpSpPr>
          <p:cNvPr id="86" name="Google Shape;9630;p71"/>
          <p:cNvGrpSpPr/>
          <p:nvPr/>
        </p:nvGrpSpPr>
        <p:grpSpPr>
          <a:xfrm>
            <a:off x="4721672" y="996365"/>
            <a:ext cx="393192" cy="374904"/>
            <a:chOff x="3014250" y="3682271"/>
            <a:chExt cx="391092" cy="371940"/>
          </a:xfrm>
        </p:grpSpPr>
        <p:sp>
          <p:nvSpPr>
            <p:cNvPr id="87" name="Google Shape;9631;p71"/>
            <p:cNvSpPr/>
            <p:nvPr/>
          </p:nvSpPr>
          <p:spPr>
            <a:xfrm>
              <a:off x="3014250" y="3682271"/>
              <a:ext cx="386521" cy="371940"/>
            </a:xfrm>
            <a:custGeom>
              <a:avLst/>
              <a:gdLst/>
              <a:ahLst/>
              <a:cxnLst/>
              <a:rect l="l" t="t" r="r" b="b"/>
              <a:pathLst>
                <a:path w="14712" h="14157" extrusionOk="0">
                  <a:moveTo>
                    <a:pt x="7637" y="1"/>
                  </a:moveTo>
                  <a:cubicBezTo>
                    <a:pt x="4772" y="1"/>
                    <a:pt x="2192" y="1728"/>
                    <a:pt x="1096" y="4371"/>
                  </a:cubicBezTo>
                  <a:cubicBezTo>
                    <a:pt x="0" y="7013"/>
                    <a:pt x="611" y="10058"/>
                    <a:pt x="2629" y="12084"/>
                  </a:cubicBezTo>
                  <a:cubicBezTo>
                    <a:pt x="3983" y="13438"/>
                    <a:pt x="5793" y="14156"/>
                    <a:pt x="7634" y="14156"/>
                  </a:cubicBezTo>
                  <a:cubicBezTo>
                    <a:pt x="8546" y="14156"/>
                    <a:pt x="9466" y="13980"/>
                    <a:pt x="10342" y="13617"/>
                  </a:cubicBezTo>
                  <a:cubicBezTo>
                    <a:pt x="12985" y="12521"/>
                    <a:pt x="14712" y="9940"/>
                    <a:pt x="14712" y="7083"/>
                  </a:cubicBezTo>
                  <a:cubicBezTo>
                    <a:pt x="14712" y="3171"/>
                    <a:pt x="11542" y="8"/>
                    <a:pt x="7637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9632;p71"/>
            <p:cNvSpPr/>
            <p:nvPr/>
          </p:nvSpPr>
          <p:spPr>
            <a:xfrm>
              <a:off x="3028279" y="3694567"/>
              <a:ext cx="377063" cy="347480"/>
            </a:xfrm>
            <a:custGeom>
              <a:avLst/>
              <a:gdLst/>
              <a:ahLst/>
              <a:cxnLst/>
              <a:rect l="l" t="t" r="r" b="b"/>
              <a:pathLst>
                <a:path w="14352" h="13226" extrusionOk="0">
                  <a:moveTo>
                    <a:pt x="7099" y="0"/>
                  </a:moveTo>
                  <a:cubicBezTo>
                    <a:pt x="6251" y="0"/>
                    <a:pt x="5393" y="163"/>
                    <a:pt x="4571" y="504"/>
                  </a:cubicBezTo>
                  <a:cubicBezTo>
                    <a:pt x="1658" y="1711"/>
                    <a:pt x="0" y="4811"/>
                    <a:pt x="618" y="7905"/>
                  </a:cubicBezTo>
                  <a:cubicBezTo>
                    <a:pt x="1228" y="10998"/>
                    <a:pt x="3947" y="13225"/>
                    <a:pt x="7103" y="13225"/>
                  </a:cubicBezTo>
                  <a:cubicBezTo>
                    <a:pt x="7111" y="13225"/>
                    <a:pt x="7120" y="13225"/>
                    <a:pt x="7129" y="13225"/>
                  </a:cubicBezTo>
                  <a:cubicBezTo>
                    <a:pt x="8874" y="13225"/>
                    <a:pt x="10542" y="12525"/>
                    <a:pt x="11778" y="11290"/>
                  </a:cubicBezTo>
                  <a:cubicBezTo>
                    <a:pt x="14011" y="9056"/>
                    <a:pt x="14351" y="5560"/>
                    <a:pt x="12603" y="2939"/>
                  </a:cubicBezTo>
                  <a:cubicBezTo>
                    <a:pt x="11344" y="1057"/>
                    <a:pt x="9255" y="0"/>
                    <a:pt x="7099" y="0"/>
                  </a:cubicBezTo>
                  <a:close/>
                </a:path>
              </a:pathLst>
            </a:custGeom>
            <a:solidFill>
              <a:schemeClr val="tx1">
                <a:lumMod val="20000"/>
                <a:lumOff val="8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9633;p71"/>
            <p:cNvSpPr/>
            <p:nvPr/>
          </p:nvSpPr>
          <p:spPr>
            <a:xfrm>
              <a:off x="3144167" y="3741332"/>
              <a:ext cx="141267" cy="253871"/>
            </a:xfrm>
            <a:custGeom>
              <a:avLst/>
              <a:gdLst/>
              <a:ahLst/>
              <a:cxnLst/>
              <a:rect l="l" t="t" r="r" b="b"/>
              <a:pathLst>
                <a:path w="5377" h="9663" extrusionOk="0">
                  <a:moveTo>
                    <a:pt x="2588" y="0"/>
                  </a:moveTo>
                  <a:cubicBezTo>
                    <a:pt x="812" y="0"/>
                    <a:pt x="1" y="1048"/>
                    <a:pt x="1" y="1755"/>
                  </a:cubicBezTo>
                  <a:cubicBezTo>
                    <a:pt x="1" y="2268"/>
                    <a:pt x="438" y="2504"/>
                    <a:pt x="791" y="2504"/>
                  </a:cubicBezTo>
                  <a:cubicBezTo>
                    <a:pt x="1499" y="2504"/>
                    <a:pt x="1208" y="1492"/>
                    <a:pt x="2546" y="1492"/>
                  </a:cubicBezTo>
                  <a:cubicBezTo>
                    <a:pt x="3205" y="1492"/>
                    <a:pt x="3725" y="1776"/>
                    <a:pt x="3725" y="2386"/>
                  </a:cubicBezTo>
                  <a:cubicBezTo>
                    <a:pt x="3725" y="3094"/>
                    <a:pt x="2990" y="3503"/>
                    <a:pt x="2560" y="3871"/>
                  </a:cubicBezTo>
                  <a:cubicBezTo>
                    <a:pt x="2179" y="4197"/>
                    <a:pt x="1679" y="4738"/>
                    <a:pt x="1679" y="5861"/>
                  </a:cubicBezTo>
                  <a:cubicBezTo>
                    <a:pt x="1679" y="6541"/>
                    <a:pt x="1860" y="6742"/>
                    <a:pt x="2401" y="6742"/>
                  </a:cubicBezTo>
                  <a:cubicBezTo>
                    <a:pt x="3046" y="6742"/>
                    <a:pt x="3177" y="6451"/>
                    <a:pt x="3177" y="6201"/>
                  </a:cubicBezTo>
                  <a:cubicBezTo>
                    <a:pt x="3177" y="5515"/>
                    <a:pt x="3184" y="5126"/>
                    <a:pt x="3906" y="4564"/>
                  </a:cubicBezTo>
                  <a:cubicBezTo>
                    <a:pt x="4266" y="4287"/>
                    <a:pt x="5376" y="3406"/>
                    <a:pt x="5376" y="2164"/>
                  </a:cubicBezTo>
                  <a:cubicBezTo>
                    <a:pt x="5376" y="930"/>
                    <a:pt x="4266" y="0"/>
                    <a:pt x="2588" y="0"/>
                  </a:cubicBezTo>
                  <a:close/>
                  <a:moveTo>
                    <a:pt x="2414" y="7644"/>
                  </a:moveTo>
                  <a:cubicBezTo>
                    <a:pt x="1860" y="7644"/>
                    <a:pt x="1402" y="8095"/>
                    <a:pt x="1402" y="8657"/>
                  </a:cubicBezTo>
                  <a:cubicBezTo>
                    <a:pt x="1402" y="9212"/>
                    <a:pt x="1860" y="9662"/>
                    <a:pt x="2414" y="9662"/>
                  </a:cubicBezTo>
                  <a:cubicBezTo>
                    <a:pt x="2969" y="9655"/>
                    <a:pt x="3420" y="9212"/>
                    <a:pt x="3427" y="8657"/>
                  </a:cubicBezTo>
                  <a:cubicBezTo>
                    <a:pt x="3420" y="8102"/>
                    <a:pt x="2969" y="7651"/>
                    <a:pt x="2414" y="764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" name="Google Shape;9647;p71"/>
          <p:cNvGrpSpPr/>
          <p:nvPr/>
        </p:nvGrpSpPr>
        <p:grpSpPr>
          <a:xfrm>
            <a:off x="3232684" y="1046657"/>
            <a:ext cx="374904" cy="274320"/>
            <a:chOff x="5223609" y="3731112"/>
            <a:chExt cx="371782" cy="274285"/>
          </a:xfrm>
        </p:grpSpPr>
        <p:sp>
          <p:nvSpPr>
            <p:cNvPr id="91" name="Google Shape;9648;p71"/>
            <p:cNvSpPr/>
            <p:nvPr/>
          </p:nvSpPr>
          <p:spPr>
            <a:xfrm>
              <a:off x="5223609" y="3731112"/>
              <a:ext cx="371782" cy="274285"/>
            </a:xfrm>
            <a:custGeom>
              <a:avLst/>
              <a:gdLst/>
              <a:ahLst/>
              <a:cxnLst/>
              <a:rect l="l" t="t" r="r" b="b"/>
              <a:pathLst>
                <a:path w="14151" h="10440" extrusionOk="0">
                  <a:moveTo>
                    <a:pt x="11972" y="1"/>
                  </a:moveTo>
                  <a:lnTo>
                    <a:pt x="5563" y="6410"/>
                  </a:lnTo>
                  <a:cubicBezTo>
                    <a:pt x="5477" y="6497"/>
                    <a:pt x="5364" y="6540"/>
                    <a:pt x="5251" y="6540"/>
                  </a:cubicBezTo>
                  <a:cubicBezTo>
                    <a:pt x="5138" y="6540"/>
                    <a:pt x="5026" y="6497"/>
                    <a:pt x="4939" y="6410"/>
                  </a:cubicBezTo>
                  <a:lnTo>
                    <a:pt x="2178" y="3649"/>
                  </a:lnTo>
                  <a:lnTo>
                    <a:pt x="0" y="5827"/>
                  </a:lnTo>
                  <a:lnTo>
                    <a:pt x="4162" y="9989"/>
                  </a:lnTo>
                  <a:cubicBezTo>
                    <a:pt x="4453" y="10280"/>
                    <a:pt x="4842" y="10440"/>
                    <a:pt x="5251" y="10440"/>
                  </a:cubicBezTo>
                  <a:cubicBezTo>
                    <a:pt x="5660" y="10440"/>
                    <a:pt x="6056" y="10280"/>
                    <a:pt x="6340" y="9989"/>
                  </a:cubicBezTo>
                  <a:lnTo>
                    <a:pt x="14150" y="2179"/>
                  </a:lnTo>
                  <a:lnTo>
                    <a:pt x="11972" y="1"/>
                  </a:lnTo>
                  <a:close/>
                </a:path>
              </a:pathLst>
            </a:custGeom>
            <a:solidFill>
              <a:schemeClr val="tx1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649;p71"/>
            <p:cNvSpPr/>
            <p:nvPr/>
          </p:nvSpPr>
          <p:spPr>
            <a:xfrm>
              <a:off x="5338236" y="3769391"/>
              <a:ext cx="257155" cy="236006"/>
            </a:xfrm>
            <a:custGeom>
              <a:avLst/>
              <a:gdLst/>
              <a:ahLst/>
              <a:cxnLst/>
              <a:rect l="l" t="t" r="r" b="b"/>
              <a:pathLst>
                <a:path w="9788" h="8983" extrusionOk="0">
                  <a:moveTo>
                    <a:pt x="9066" y="0"/>
                  </a:moveTo>
                  <a:lnTo>
                    <a:pt x="826" y="8248"/>
                  </a:lnTo>
                  <a:cubicBezTo>
                    <a:pt x="597" y="8470"/>
                    <a:pt x="312" y="8629"/>
                    <a:pt x="0" y="8698"/>
                  </a:cubicBezTo>
                  <a:cubicBezTo>
                    <a:pt x="257" y="8886"/>
                    <a:pt x="569" y="8983"/>
                    <a:pt x="888" y="8983"/>
                  </a:cubicBezTo>
                  <a:cubicBezTo>
                    <a:pt x="1297" y="8983"/>
                    <a:pt x="1693" y="8823"/>
                    <a:pt x="1977" y="8532"/>
                  </a:cubicBezTo>
                  <a:lnTo>
                    <a:pt x="9787" y="722"/>
                  </a:lnTo>
                  <a:lnTo>
                    <a:pt x="9066" y="0"/>
                  </a:lnTo>
                  <a:close/>
                </a:path>
              </a:pathLst>
            </a:custGeom>
            <a:solidFill>
              <a:schemeClr val="tx1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10753941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4571999" y="0"/>
            <a:ext cx="5381625" cy="5143500"/>
          </a:xfrm>
          <a:prstGeom prst="roundRect">
            <a:avLst/>
          </a:prstGeom>
          <a:gradFill flip="none" rotWithShape="1">
            <a:gsLst>
              <a:gs pos="0">
                <a:srgbClr val="0186FF"/>
              </a:gs>
              <a:gs pos="50000">
                <a:srgbClr val="71B5FF"/>
              </a:gs>
              <a:gs pos="100000">
                <a:srgbClr val="E7F2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6" name="Google Shape;1006;p21"/>
          <p:cNvSpPr txBox="1">
            <a:spLocks noGrp="1"/>
          </p:cNvSpPr>
          <p:nvPr>
            <p:ph type="title"/>
          </p:nvPr>
        </p:nvSpPr>
        <p:spPr>
          <a:xfrm>
            <a:off x="457200" y="681800"/>
            <a:ext cx="36672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smtClean="0"/>
              <a:t>User (Customer)</a:t>
            </a:r>
            <a:endParaRPr sz="3600"/>
          </a:p>
        </p:txBody>
      </p:sp>
      <p:sp>
        <p:nvSpPr>
          <p:cNvPr id="1007" name="Google Shape;1007;p21"/>
          <p:cNvSpPr txBox="1">
            <a:spLocks noGrp="1"/>
          </p:cNvSpPr>
          <p:nvPr>
            <p:ph type="body" idx="1"/>
          </p:nvPr>
        </p:nvSpPr>
        <p:spPr>
          <a:xfrm>
            <a:off x="457200" y="2065102"/>
            <a:ext cx="3667200" cy="264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285750" lvl="0" indent="-285750" algn="l" rtl="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smtClean="0"/>
              <a:t>I can view and search information about Lake Toba.</a:t>
            </a:r>
          </a:p>
          <a:p>
            <a:pPr marL="285750" lvl="0" indent="-285750" algn="l" rtl="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smtClean="0"/>
              <a:t>I can view web gallery.</a:t>
            </a:r>
          </a:p>
          <a:p>
            <a:pPr marL="285750" lvl="0" indent="-285750" algn="l" rtl="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smtClean="0"/>
              <a:t>I can buy and use ticket. </a:t>
            </a:r>
          </a:p>
          <a:p>
            <a:pPr marL="285750" lvl="0" indent="-285750" algn="l" rtl="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smtClean="0"/>
              <a:t>I can make my itinerary plan and print it to pdf.</a:t>
            </a:r>
            <a:endParaRPr lang="en-US" sz="1400"/>
          </a:p>
          <a:p>
            <a:pPr marL="285750" lvl="0" indent="-285750" algn="l" rtl="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smtClean="0"/>
              <a:t>I can show my order history.</a:t>
            </a:r>
          </a:p>
        </p:txBody>
      </p:sp>
      <p:grpSp>
        <p:nvGrpSpPr>
          <p:cNvPr id="9" name="Google Shape;861;p19"/>
          <p:cNvGrpSpPr/>
          <p:nvPr/>
        </p:nvGrpSpPr>
        <p:grpSpPr>
          <a:xfrm>
            <a:off x="5828430" y="1431013"/>
            <a:ext cx="2297431" cy="2787028"/>
            <a:chOff x="2533225" y="322726"/>
            <a:chExt cx="3925890" cy="4762523"/>
          </a:xfrm>
        </p:grpSpPr>
        <p:sp>
          <p:nvSpPr>
            <p:cNvPr id="10" name="Google Shape;862;p19"/>
            <p:cNvSpPr/>
            <p:nvPr/>
          </p:nvSpPr>
          <p:spPr>
            <a:xfrm>
              <a:off x="3796336" y="2589414"/>
              <a:ext cx="682110" cy="393573"/>
            </a:xfrm>
            <a:custGeom>
              <a:avLst/>
              <a:gdLst/>
              <a:ahLst/>
              <a:cxnLst/>
              <a:rect l="l" t="t" r="r" b="b"/>
              <a:pathLst>
                <a:path w="682110" h="393573" extrusionOk="0">
                  <a:moveTo>
                    <a:pt x="329082" y="393573"/>
                  </a:moveTo>
                  <a:lnTo>
                    <a:pt x="0" y="204216"/>
                  </a:lnTo>
                  <a:lnTo>
                    <a:pt x="353029" y="0"/>
                  </a:lnTo>
                  <a:lnTo>
                    <a:pt x="682111" y="189357"/>
                  </a:lnTo>
                  <a:lnTo>
                    <a:pt x="329082" y="393573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Google Shape;863;p19"/>
            <p:cNvSpPr/>
            <p:nvPr/>
          </p:nvSpPr>
          <p:spPr>
            <a:xfrm>
              <a:off x="3809355" y="2149168"/>
              <a:ext cx="705962" cy="408622"/>
            </a:xfrm>
            <a:custGeom>
              <a:avLst/>
              <a:gdLst/>
              <a:ahLst/>
              <a:cxnLst/>
              <a:rect l="l" t="t" r="r" b="b"/>
              <a:pathLst>
                <a:path w="705962" h="408622" extrusionOk="0">
                  <a:moveTo>
                    <a:pt x="352934" y="408622"/>
                  </a:moveTo>
                  <a:lnTo>
                    <a:pt x="0" y="204311"/>
                  </a:lnTo>
                  <a:lnTo>
                    <a:pt x="352934" y="0"/>
                  </a:lnTo>
                  <a:lnTo>
                    <a:pt x="705963" y="204311"/>
                  </a:lnTo>
                  <a:lnTo>
                    <a:pt x="352934" y="408622"/>
                  </a:lnTo>
                  <a:close/>
                </a:path>
              </a:pathLst>
            </a:custGeom>
            <a:solidFill>
              <a:srgbClr val="EFDA8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864;p19"/>
            <p:cNvSpPr/>
            <p:nvPr/>
          </p:nvSpPr>
          <p:spPr>
            <a:xfrm>
              <a:off x="4162289" y="2390151"/>
              <a:ext cx="329177" cy="571404"/>
            </a:xfrm>
            <a:custGeom>
              <a:avLst/>
              <a:gdLst/>
              <a:ahLst/>
              <a:cxnLst/>
              <a:rect l="l" t="t" r="r" b="b"/>
              <a:pathLst>
                <a:path w="329177" h="571404" extrusionOk="0">
                  <a:moveTo>
                    <a:pt x="329177" y="380905"/>
                  </a:moveTo>
                  <a:lnTo>
                    <a:pt x="0" y="571405"/>
                  </a:lnTo>
                  <a:lnTo>
                    <a:pt x="0" y="190405"/>
                  </a:lnTo>
                  <a:lnTo>
                    <a:pt x="329177" y="0"/>
                  </a:lnTo>
                  <a:lnTo>
                    <a:pt x="329177" y="380905"/>
                  </a:lnTo>
                  <a:close/>
                </a:path>
              </a:pathLst>
            </a:custGeom>
            <a:solidFill>
              <a:srgbClr val="D1B6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865;p19"/>
            <p:cNvSpPr/>
            <p:nvPr/>
          </p:nvSpPr>
          <p:spPr>
            <a:xfrm>
              <a:off x="3833207" y="2390151"/>
              <a:ext cx="329081" cy="571404"/>
            </a:xfrm>
            <a:custGeom>
              <a:avLst/>
              <a:gdLst/>
              <a:ahLst/>
              <a:cxnLst/>
              <a:rect l="l" t="t" r="r" b="b"/>
              <a:pathLst>
                <a:path w="329081" h="571404" extrusionOk="0">
                  <a:moveTo>
                    <a:pt x="329082" y="571405"/>
                  </a:moveTo>
                  <a:lnTo>
                    <a:pt x="0" y="380905"/>
                  </a:lnTo>
                  <a:lnTo>
                    <a:pt x="0" y="0"/>
                  </a:lnTo>
                  <a:lnTo>
                    <a:pt x="329082" y="190405"/>
                  </a:lnTo>
                  <a:lnTo>
                    <a:pt x="329082" y="571405"/>
                  </a:lnTo>
                  <a:close/>
                </a:path>
              </a:pathLst>
            </a:custGeom>
            <a:solidFill>
              <a:srgbClr val="E2C9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866;p19"/>
            <p:cNvSpPr/>
            <p:nvPr/>
          </p:nvSpPr>
          <p:spPr>
            <a:xfrm>
              <a:off x="3833207" y="2390151"/>
              <a:ext cx="329081" cy="287940"/>
            </a:xfrm>
            <a:custGeom>
              <a:avLst/>
              <a:gdLst/>
              <a:ahLst/>
              <a:cxnLst/>
              <a:rect l="l" t="t" r="r" b="b"/>
              <a:pathLst>
                <a:path w="329081" h="287940" extrusionOk="0">
                  <a:moveTo>
                    <a:pt x="0" y="0"/>
                  </a:moveTo>
                  <a:lnTo>
                    <a:pt x="0" y="99631"/>
                  </a:lnTo>
                  <a:lnTo>
                    <a:pt x="329082" y="287941"/>
                  </a:lnTo>
                  <a:lnTo>
                    <a:pt x="329082" y="1908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867;p19"/>
            <p:cNvSpPr/>
            <p:nvPr/>
          </p:nvSpPr>
          <p:spPr>
            <a:xfrm>
              <a:off x="4162289" y="2390151"/>
              <a:ext cx="329177" cy="287940"/>
            </a:xfrm>
            <a:custGeom>
              <a:avLst/>
              <a:gdLst/>
              <a:ahLst/>
              <a:cxnLst/>
              <a:rect l="l" t="t" r="r" b="b"/>
              <a:pathLst>
                <a:path w="329177" h="287940" extrusionOk="0">
                  <a:moveTo>
                    <a:pt x="329177" y="0"/>
                  </a:moveTo>
                  <a:lnTo>
                    <a:pt x="329177" y="106775"/>
                  </a:lnTo>
                  <a:lnTo>
                    <a:pt x="0" y="287941"/>
                  </a:lnTo>
                  <a:lnTo>
                    <a:pt x="0" y="190881"/>
                  </a:lnTo>
                  <a:lnTo>
                    <a:pt x="329177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868;p19"/>
            <p:cNvSpPr/>
            <p:nvPr/>
          </p:nvSpPr>
          <p:spPr>
            <a:xfrm>
              <a:off x="3809355" y="2353479"/>
              <a:ext cx="352933" cy="307181"/>
            </a:xfrm>
            <a:custGeom>
              <a:avLst/>
              <a:gdLst/>
              <a:ahLst/>
              <a:cxnLst/>
              <a:rect l="l" t="t" r="r" b="b"/>
              <a:pathLst>
                <a:path w="352933" h="307181" extrusionOk="0">
                  <a:moveTo>
                    <a:pt x="0" y="0"/>
                  </a:moveTo>
                  <a:lnTo>
                    <a:pt x="0" y="105632"/>
                  </a:lnTo>
                  <a:lnTo>
                    <a:pt x="352934" y="307181"/>
                  </a:lnTo>
                  <a:lnTo>
                    <a:pt x="352934" y="2043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C9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869;p19"/>
            <p:cNvSpPr/>
            <p:nvPr/>
          </p:nvSpPr>
          <p:spPr>
            <a:xfrm>
              <a:off x="4162289" y="2353479"/>
              <a:ext cx="353029" cy="307181"/>
            </a:xfrm>
            <a:custGeom>
              <a:avLst/>
              <a:gdLst/>
              <a:ahLst/>
              <a:cxnLst/>
              <a:rect l="l" t="t" r="r" b="b"/>
              <a:pathLst>
                <a:path w="353029" h="307181" extrusionOk="0">
                  <a:moveTo>
                    <a:pt x="0" y="307181"/>
                  </a:moveTo>
                  <a:lnTo>
                    <a:pt x="353029" y="113919"/>
                  </a:lnTo>
                  <a:lnTo>
                    <a:pt x="353029" y="0"/>
                  </a:lnTo>
                  <a:lnTo>
                    <a:pt x="0" y="204311"/>
                  </a:lnTo>
                  <a:lnTo>
                    <a:pt x="0" y="307181"/>
                  </a:lnTo>
                  <a:close/>
                </a:path>
              </a:pathLst>
            </a:custGeom>
            <a:solidFill>
              <a:srgbClr val="D1B6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870;p19"/>
            <p:cNvSpPr/>
            <p:nvPr/>
          </p:nvSpPr>
          <p:spPr>
            <a:xfrm>
              <a:off x="4379054" y="3098705"/>
              <a:ext cx="1297601" cy="763520"/>
            </a:xfrm>
            <a:custGeom>
              <a:avLst/>
              <a:gdLst/>
              <a:ahLst/>
              <a:cxnLst/>
              <a:rect l="l" t="t" r="r" b="b"/>
              <a:pathLst>
                <a:path w="1297601" h="763520" extrusionOk="0">
                  <a:moveTo>
                    <a:pt x="1071529" y="748294"/>
                  </a:moveTo>
                  <a:lnTo>
                    <a:pt x="19379" y="140980"/>
                  </a:lnTo>
                  <a:cubicBezTo>
                    <a:pt x="811" y="130189"/>
                    <a:pt x="-5518" y="106348"/>
                    <a:pt x="5248" y="87736"/>
                  </a:cubicBezTo>
                  <a:cubicBezTo>
                    <a:pt x="8964" y="81316"/>
                    <a:pt x="14419" y="76096"/>
                    <a:pt x="20994" y="72686"/>
                  </a:cubicBezTo>
                  <a:lnTo>
                    <a:pt x="153369" y="4297"/>
                  </a:lnTo>
                  <a:cubicBezTo>
                    <a:pt x="165105" y="-1723"/>
                    <a:pt x="179074" y="-1399"/>
                    <a:pt x="190524" y="5154"/>
                  </a:cubicBezTo>
                  <a:lnTo>
                    <a:pt x="1278120" y="632851"/>
                  </a:lnTo>
                  <a:cubicBezTo>
                    <a:pt x="1296688" y="643529"/>
                    <a:pt x="1303112" y="667284"/>
                    <a:pt x="1292450" y="685896"/>
                  </a:cubicBezTo>
                  <a:cubicBezTo>
                    <a:pt x="1288725" y="692421"/>
                    <a:pt x="1283185" y="697717"/>
                    <a:pt x="1276504" y="701146"/>
                  </a:cubicBezTo>
                  <a:lnTo>
                    <a:pt x="1180431" y="750771"/>
                  </a:lnTo>
                  <a:cubicBezTo>
                    <a:pt x="1146078" y="768611"/>
                    <a:pt x="1105036" y="767678"/>
                    <a:pt x="1071529" y="74829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871;p19"/>
            <p:cNvSpPr/>
            <p:nvPr/>
          </p:nvSpPr>
          <p:spPr>
            <a:xfrm>
              <a:off x="4481013" y="322726"/>
              <a:ext cx="1171694" cy="3426502"/>
            </a:xfrm>
            <a:custGeom>
              <a:avLst/>
              <a:gdLst/>
              <a:ahLst/>
              <a:cxnLst/>
              <a:rect l="l" t="t" r="r" b="b"/>
              <a:pathLst>
                <a:path w="1171694" h="3426502" extrusionOk="0">
                  <a:moveTo>
                    <a:pt x="1034189" y="3409974"/>
                  </a:moveTo>
                  <a:lnTo>
                    <a:pt x="137505" y="2891051"/>
                  </a:lnTo>
                  <a:cubicBezTo>
                    <a:pt x="61483" y="2847141"/>
                    <a:pt x="0" y="2729126"/>
                    <a:pt x="0" y="2627685"/>
                  </a:cubicBezTo>
                  <a:lnTo>
                    <a:pt x="0" y="120800"/>
                  </a:lnTo>
                  <a:cubicBezTo>
                    <a:pt x="285" y="19073"/>
                    <a:pt x="61578" y="-27409"/>
                    <a:pt x="137505" y="16597"/>
                  </a:cubicBezTo>
                  <a:lnTo>
                    <a:pt x="1034189" y="535424"/>
                  </a:lnTo>
                  <a:cubicBezTo>
                    <a:pt x="1110212" y="579429"/>
                    <a:pt x="1171695" y="697349"/>
                    <a:pt x="1171695" y="798790"/>
                  </a:cubicBezTo>
                  <a:lnTo>
                    <a:pt x="1171695" y="3305770"/>
                  </a:lnTo>
                  <a:cubicBezTo>
                    <a:pt x="1171695" y="3407307"/>
                    <a:pt x="1110117" y="3453884"/>
                    <a:pt x="1034189" y="3409974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872;p19"/>
            <p:cNvSpPr/>
            <p:nvPr/>
          </p:nvSpPr>
          <p:spPr>
            <a:xfrm>
              <a:off x="5530597" y="3624781"/>
              <a:ext cx="70985" cy="153066"/>
            </a:xfrm>
            <a:custGeom>
              <a:avLst/>
              <a:gdLst/>
              <a:ahLst/>
              <a:cxnLst/>
              <a:rect l="l" t="t" r="r" b="b"/>
              <a:pathLst>
                <a:path w="70985" h="153066" extrusionOk="0">
                  <a:moveTo>
                    <a:pt x="0" y="153067"/>
                  </a:moveTo>
                  <a:lnTo>
                    <a:pt x="70986" y="117062"/>
                  </a:lnTo>
                  <a:lnTo>
                    <a:pt x="2851" y="0"/>
                  </a:lnTo>
                  <a:lnTo>
                    <a:pt x="0" y="15306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873;p19"/>
            <p:cNvSpPr/>
            <p:nvPr/>
          </p:nvSpPr>
          <p:spPr>
            <a:xfrm>
              <a:off x="4467139" y="329893"/>
              <a:ext cx="65379" cy="96678"/>
            </a:xfrm>
            <a:custGeom>
              <a:avLst/>
              <a:gdLst/>
              <a:ahLst/>
              <a:cxnLst/>
              <a:rect l="l" t="t" r="r" b="b"/>
              <a:pathLst>
                <a:path w="65379" h="96678" extrusionOk="0">
                  <a:moveTo>
                    <a:pt x="0" y="34385"/>
                  </a:moveTo>
                  <a:lnTo>
                    <a:pt x="65379" y="0"/>
                  </a:lnTo>
                  <a:lnTo>
                    <a:pt x="52170" y="96679"/>
                  </a:lnTo>
                  <a:lnTo>
                    <a:pt x="0" y="34385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874;p19"/>
            <p:cNvSpPr/>
            <p:nvPr/>
          </p:nvSpPr>
          <p:spPr>
            <a:xfrm>
              <a:off x="4423901" y="351343"/>
              <a:ext cx="1171694" cy="3426502"/>
            </a:xfrm>
            <a:custGeom>
              <a:avLst/>
              <a:gdLst/>
              <a:ahLst/>
              <a:cxnLst/>
              <a:rect l="l" t="t" r="r" b="b"/>
              <a:pathLst>
                <a:path w="1171694" h="3426502" extrusionOk="0">
                  <a:moveTo>
                    <a:pt x="1034094" y="3409931"/>
                  </a:moveTo>
                  <a:lnTo>
                    <a:pt x="137505" y="2891009"/>
                  </a:lnTo>
                  <a:cubicBezTo>
                    <a:pt x="61483" y="2847099"/>
                    <a:pt x="0" y="2729084"/>
                    <a:pt x="0" y="2627643"/>
                  </a:cubicBezTo>
                  <a:lnTo>
                    <a:pt x="0" y="120854"/>
                  </a:lnTo>
                  <a:cubicBezTo>
                    <a:pt x="380" y="19031"/>
                    <a:pt x="61578" y="-27355"/>
                    <a:pt x="137505" y="16555"/>
                  </a:cubicBezTo>
                  <a:lnTo>
                    <a:pt x="1034094" y="535477"/>
                  </a:lnTo>
                  <a:cubicBezTo>
                    <a:pt x="1110117" y="579482"/>
                    <a:pt x="1171695" y="697402"/>
                    <a:pt x="1171695" y="798843"/>
                  </a:cubicBezTo>
                  <a:lnTo>
                    <a:pt x="1171695" y="3305823"/>
                  </a:lnTo>
                  <a:cubicBezTo>
                    <a:pt x="1171695" y="3407264"/>
                    <a:pt x="1110117" y="3453937"/>
                    <a:pt x="1034094" y="3409931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875;p19"/>
            <p:cNvSpPr/>
            <p:nvPr/>
          </p:nvSpPr>
          <p:spPr>
            <a:xfrm>
              <a:off x="4414398" y="357753"/>
              <a:ext cx="1171599" cy="3426525"/>
            </a:xfrm>
            <a:custGeom>
              <a:avLst/>
              <a:gdLst/>
              <a:ahLst/>
              <a:cxnLst/>
              <a:rect l="l" t="t" r="r" b="b"/>
              <a:pathLst>
                <a:path w="1171599" h="3426525" extrusionOk="0">
                  <a:moveTo>
                    <a:pt x="1171600" y="798815"/>
                  </a:moveTo>
                  <a:lnTo>
                    <a:pt x="1171600" y="3305700"/>
                  </a:lnTo>
                  <a:cubicBezTo>
                    <a:pt x="1171600" y="3407332"/>
                    <a:pt x="1110117" y="3453909"/>
                    <a:pt x="1034094" y="3409999"/>
                  </a:cubicBezTo>
                  <a:lnTo>
                    <a:pt x="682491" y="3206545"/>
                  </a:lnTo>
                  <a:lnTo>
                    <a:pt x="573114" y="3143204"/>
                  </a:lnTo>
                  <a:lnTo>
                    <a:pt x="137410" y="2891077"/>
                  </a:lnTo>
                  <a:cubicBezTo>
                    <a:pt x="61388" y="2847071"/>
                    <a:pt x="0" y="2729152"/>
                    <a:pt x="0" y="2627711"/>
                  </a:cubicBezTo>
                  <a:lnTo>
                    <a:pt x="0" y="120826"/>
                  </a:lnTo>
                  <a:cubicBezTo>
                    <a:pt x="380" y="19194"/>
                    <a:pt x="61483" y="-27383"/>
                    <a:pt x="137410" y="16527"/>
                  </a:cubicBezTo>
                  <a:lnTo>
                    <a:pt x="1034094" y="535449"/>
                  </a:lnTo>
                  <a:cubicBezTo>
                    <a:pt x="1110117" y="579455"/>
                    <a:pt x="1171600" y="697279"/>
                    <a:pt x="1171600" y="798815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876;p19"/>
            <p:cNvSpPr/>
            <p:nvPr/>
          </p:nvSpPr>
          <p:spPr>
            <a:xfrm>
              <a:off x="4479777" y="459022"/>
              <a:ext cx="1041506" cy="3182614"/>
            </a:xfrm>
            <a:custGeom>
              <a:avLst/>
              <a:gdLst/>
              <a:ahLst/>
              <a:cxnLst/>
              <a:rect l="l" t="t" r="r" b="b"/>
              <a:pathLst>
                <a:path w="1041506" h="3182614" extrusionOk="0">
                  <a:moveTo>
                    <a:pt x="1041507" y="672114"/>
                  </a:moveTo>
                  <a:lnTo>
                    <a:pt x="1041507" y="3113753"/>
                  </a:lnTo>
                  <a:cubicBezTo>
                    <a:pt x="1041507" y="3175284"/>
                    <a:pt x="998459" y="3200240"/>
                    <a:pt x="945433" y="3169379"/>
                  </a:cubicBezTo>
                  <a:lnTo>
                    <a:pt x="897919" y="3141756"/>
                  </a:lnTo>
                  <a:lnTo>
                    <a:pt x="735041" y="3047554"/>
                  </a:lnTo>
                  <a:lnTo>
                    <a:pt x="665006" y="3006978"/>
                  </a:lnTo>
                  <a:lnTo>
                    <a:pt x="640299" y="2992595"/>
                  </a:lnTo>
                  <a:lnTo>
                    <a:pt x="632031" y="2987737"/>
                  </a:lnTo>
                  <a:lnTo>
                    <a:pt x="571688" y="2952971"/>
                  </a:lnTo>
                  <a:lnTo>
                    <a:pt x="396362" y="2851625"/>
                  </a:lnTo>
                  <a:lnTo>
                    <a:pt x="396362" y="2851625"/>
                  </a:lnTo>
                  <a:lnTo>
                    <a:pt x="324140" y="2809810"/>
                  </a:lnTo>
                  <a:lnTo>
                    <a:pt x="324140" y="2809810"/>
                  </a:lnTo>
                  <a:lnTo>
                    <a:pt x="294872" y="2792855"/>
                  </a:lnTo>
                  <a:lnTo>
                    <a:pt x="120020" y="2691700"/>
                  </a:lnTo>
                  <a:lnTo>
                    <a:pt x="96168" y="2677889"/>
                  </a:lnTo>
                  <a:cubicBezTo>
                    <a:pt x="42953" y="2647123"/>
                    <a:pt x="0" y="2572352"/>
                    <a:pt x="0" y="2510725"/>
                  </a:cubicBezTo>
                  <a:lnTo>
                    <a:pt x="0" y="68896"/>
                  </a:lnTo>
                  <a:cubicBezTo>
                    <a:pt x="0" y="7364"/>
                    <a:pt x="42953" y="-17591"/>
                    <a:pt x="96168" y="13175"/>
                  </a:cubicBezTo>
                  <a:lnTo>
                    <a:pt x="445491" y="216152"/>
                  </a:lnTo>
                  <a:lnTo>
                    <a:pt x="445491" y="217105"/>
                  </a:lnTo>
                  <a:cubicBezTo>
                    <a:pt x="448332" y="269961"/>
                    <a:pt x="476147" y="318291"/>
                    <a:pt x="520373" y="347216"/>
                  </a:cubicBezTo>
                  <a:cubicBezTo>
                    <a:pt x="561805" y="371029"/>
                    <a:pt x="595350" y="351693"/>
                    <a:pt x="595350" y="303878"/>
                  </a:cubicBezTo>
                  <a:cubicBezTo>
                    <a:pt x="595350" y="303878"/>
                    <a:pt x="595350" y="303116"/>
                    <a:pt x="595350" y="302830"/>
                  </a:cubicBezTo>
                  <a:lnTo>
                    <a:pt x="945528" y="505427"/>
                  </a:lnTo>
                  <a:cubicBezTo>
                    <a:pt x="998459" y="535811"/>
                    <a:pt x="1041507" y="610583"/>
                    <a:pt x="1041507" y="67211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877;p19"/>
            <p:cNvSpPr/>
            <p:nvPr/>
          </p:nvSpPr>
          <p:spPr>
            <a:xfrm rot="-1790023">
              <a:off x="4986670" y="707058"/>
              <a:ext cx="46534" cy="80862"/>
            </a:xfrm>
            <a:custGeom>
              <a:avLst/>
              <a:gdLst/>
              <a:ahLst/>
              <a:cxnLst/>
              <a:rect l="l" t="t" r="r" b="b"/>
              <a:pathLst>
                <a:path w="46533" h="80859" extrusionOk="0">
                  <a:moveTo>
                    <a:pt x="46534" y="40430"/>
                  </a:moveTo>
                  <a:cubicBezTo>
                    <a:pt x="46534" y="62758"/>
                    <a:pt x="36118" y="80859"/>
                    <a:pt x="23268" y="80859"/>
                  </a:cubicBezTo>
                  <a:cubicBezTo>
                    <a:pt x="10418" y="80859"/>
                    <a:pt x="1" y="62758"/>
                    <a:pt x="1" y="40430"/>
                  </a:cubicBezTo>
                  <a:cubicBezTo>
                    <a:pt x="1" y="18101"/>
                    <a:pt x="10418" y="0"/>
                    <a:pt x="23268" y="0"/>
                  </a:cubicBezTo>
                  <a:cubicBezTo>
                    <a:pt x="36118" y="0"/>
                    <a:pt x="46534" y="18101"/>
                    <a:pt x="46534" y="4043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878;p19"/>
            <p:cNvSpPr/>
            <p:nvPr/>
          </p:nvSpPr>
          <p:spPr>
            <a:xfrm>
              <a:off x="4988272" y="730303"/>
              <a:ext cx="23851" cy="30807"/>
            </a:xfrm>
            <a:custGeom>
              <a:avLst/>
              <a:gdLst/>
              <a:ahLst/>
              <a:cxnLst/>
              <a:rect l="l" t="t" r="r" b="b"/>
              <a:pathLst>
                <a:path w="23851" h="30807" extrusionOk="0">
                  <a:moveTo>
                    <a:pt x="11878" y="29167"/>
                  </a:moveTo>
                  <a:cubicBezTo>
                    <a:pt x="4856" y="24568"/>
                    <a:pt x="447" y="16891"/>
                    <a:pt x="0" y="8498"/>
                  </a:cubicBezTo>
                  <a:cubicBezTo>
                    <a:pt x="0" y="878"/>
                    <a:pt x="5322" y="-2170"/>
                    <a:pt x="11878" y="1640"/>
                  </a:cubicBezTo>
                  <a:cubicBezTo>
                    <a:pt x="18958" y="6197"/>
                    <a:pt x="23415" y="13889"/>
                    <a:pt x="23852" y="22310"/>
                  </a:cubicBezTo>
                  <a:cubicBezTo>
                    <a:pt x="23852" y="29930"/>
                    <a:pt x="18530" y="32978"/>
                    <a:pt x="11878" y="29167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879;p19"/>
            <p:cNvSpPr/>
            <p:nvPr/>
          </p:nvSpPr>
          <p:spPr>
            <a:xfrm>
              <a:off x="5609185" y="1342555"/>
              <a:ext cx="26417" cy="145526"/>
            </a:xfrm>
            <a:custGeom>
              <a:avLst/>
              <a:gdLst/>
              <a:ahLst/>
              <a:cxnLst/>
              <a:rect l="l" t="t" r="r" b="b"/>
              <a:pathLst>
                <a:path w="26417" h="145526" extrusionOk="0">
                  <a:moveTo>
                    <a:pt x="13209" y="143863"/>
                  </a:moveTo>
                  <a:lnTo>
                    <a:pt x="13209" y="143863"/>
                  </a:lnTo>
                  <a:cubicBezTo>
                    <a:pt x="5892" y="148150"/>
                    <a:pt x="0" y="143863"/>
                    <a:pt x="0" y="134338"/>
                  </a:cubicBezTo>
                  <a:lnTo>
                    <a:pt x="0" y="26992"/>
                  </a:lnTo>
                  <a:cubicBezTo>
                    <a:pt x="124" y="16924"/>
                    <a:pt x="5027" y="7513"/>
                    <a:pt x="13209" y="1655"/>
                  </a:cubicBezTo>
                  <a:lnTo>
                    <a:pt x="13209" y="1655"/>
                  </a:lnTo>
                  <a:cubicBezTo>
                    <a:pt x="20526" y="-2631"/>
                    <a:pt x="26418" y="1655"/>
                    <a:pt x="26418" y="11656"/>
                  </a:cubicBezTo>
                  <a:lnTo>
                    <a:pt x="26418" y="118527"/>
                  </a:lnTo>
                  <a:cubicBezTo>
                    <a:pt x="26294" y="128595"/>
                    <a:pt x="21391" y="138005"/>
                    <a:pt x="13209" y="14386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880;p19"/>
            <p:cNvSpPr/>
            <p:nvPr/>
          </p:nvSpPr>
          <p:spPr>
            <a:xfrm>
              <a:off x="5609185" y="1517667"/>
              <a:ext cx="26417" cy="145530"/>
            </a:xfrm>
            <a:custGeom>
              <a:avLst/>
              <a:gdLst/>
              <a:ahLst/>
              <a:cxnLst/>
              <a:rect l="l" t="t" r="r" b="b"/>
              <a:pathLst>
                <a:path w="26417" h="145530" extrusionOk="0">
                  <a:moveTo>
                    <a:pt x="13209" y="143916"/>
                  </a:moveTo>
                  <a:lnTo>
                    <a:pt x="13209" y="143916"/>
                  </a:lnTo>
                  <a:cubicBezTo>
                    <a:pt x="5892" y="148107"/>
                    <a:pt x="0" y="143916"/>
                    <a:pt x="0" y="133915"/>
                  </a:cubicBezTo>
                  <a:lnTo>
                    <a:pt x="0" y="26949"/>
                  </a:lnTo>
                  <a:cubicBezTo>
                    <a:pt x="171" y="16891"/>
                    <a:pt x="5065" y="7499"/>
                    <a:pt x="13209" y="1613"/>
                  </a:cubicBezTo>
                  <a:lnTo>
                    <a:pt x="13209" y="1613"/>
                  </a:lnTo>
                  <a:cubicBezTo>
                    <a:pt x="20526" y="-2578"/>
                    <a:pt x="26418" y="1613"/>
                    <a:pt x="26418" y="11709"/>
                  </a:cubicBezTo>
                  <a:lnTo>
                    <a:pt x="26418" y="118580"/>
                  </a:lnTo>
                  <a:cubicBezTo>
                    <a:pt x="26275" y="128648"/>
                    <a:pt x="21372" y="138049"/>
                    <a:pt x="13209" y="14391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881;p19"/>
            <p:cNvSpPr/>
            <p:nvPr/>
          </p:nvSpPr>
          <p:spPr>
            <a:xfrm>
              <a:off x="4598943" y="668398"/>
              <a:ext cx="778468" cy="1303739"/>
            </a:xfrm>
            <a:custGeom>
              <a:avLst/>
              <a:gdLst/>
              <a:ahLst/>
              <a:cxnLst/>
              <a:rect l="l" t="t" r="r" b="b"/>
              <a:pathLst>
                <a:path w="778468" h="1303739" extrusionOk="0">
                  <a:moveTo>
                    <a:pt x="726584" y="1297509"/>
                  </a:moveTo>
                  <a:lnTo>
                    <a:pt x="51885" y="906984"/>
                  </a:lnTo>
                  <a:cubicBezTo>
                    <a:pt x="23377" y="890411"/>
                    <a:pt x="0" y="845929"/>
                    <a:pt x="0" y="807543"/>
                  </a:cubicBezTo>
                  <a:lnTo>
                    <a:pt x="0" y="45543"/>
                  </a:lnTo>
                  <a:cubicBezTo>
                    <a:pt x="0" y="7443"/>
                    <a:pt x="23187" y="-10369"/>
                    <a:pt x="51885" y="6205"/>
                  </a:cubicBezTo>
                  <a:lnTo>
                    <a:pt x="726584" y="396730"/>
                  </a:lnTo>
                  <a:cubicBezTo>
                    <a:pt x="755092" y="413303"/>
                    <a:pt x="778469" y="457785"/>
                    <a:pt x="778469" y="496076"/>
                  </a:cubicBezTo>
                  <a:lnTo>
                    <a:pt x="778469" y="1258076"/>
                  </a:lnTo>
                  <a:cubicBezTo>
                    <a:pt x="778469" y="1296461"/>
                    <a:pt x="755282" y="1314083"/>
                    <a:pt x="726584" y="12975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882;p19"/>
            <p:cNvSpPr/>
            <p:nvPr/>
          </p:nvSpPr>
          <p:spPr>
            <a:xfrm>
              <a:off x="4598943" y="1688145"/>
              <a:ext cx="778468" cy="1303647"/>
            </a:xfrm>
            <a:custGeom>
              <a:avLst/>
              <a:gdLst/>
              <a:ahLst/>
              <a:cxnLst/>
              <a:rect l="l" t="t" r="r" b="b"/>
              <a:pathLst>
                <a:path w="778468" h="1303647" extrusionOk="0">
                  <a:moveTo>
                    <a:pt x="726584" y="1297414"/>
                  </a:moveTo>
                  <a:lnTo>
                    <a:pt x="51885" y="906889"/>
                  </a:lnTo>
                  <a:cubicBezTo>
                    <a:pt x="23377" y="890315"/>
                    <a:pt x="0" y="845834"/>
                    <a:pt x="0" y="807543"/>
                  </a:cubicBezTo>
                  <a:lnTo>
                    <a:pt x="0" y="45543"/>
                  </a:lnTo>
                  <a:cubicBezTo>
                    <a:pt x="0" y="7443"/>
                    <a:pt x="23187" y="-10369"/>
                    <a:pt x="51885" y="6205"/>
                  </a:cubicBezTo>
                  <a:lnTo>
                    <a:pt x="726584" y="396730"/>
                  </a:lnTo>
                  <a:cubicBezTo>
                    <a:pt x="755092" y="413303"/>
                    <a:pt x="778469" y="457785"/>
                    <a:pt x="778469" y="496171"/>
                  </a:cubicBezTo>
                  <a:lnTo>
                    <a:pt x="778469" y="1258171"/>
                  </a:lnTo>
                  <a:cubicBezTo>
                    <a:pt x="778469" y="1296366"/>
                    <a:pt x="755282" y="1313987"/>
                    <a:pt x="726584" y="129741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883;p19"/>
            <p:cNvSpPr/>
            <p:nvPr/>
          </p:nvSpPr>
          <p:spPr>
            <a:xfrm>
              <a:off x="4599323" y="2707876"/>
              <a:ext cx="778184" cy="892902"/>
            </a:xfrm>
            <a:custGeom>
              <a:avLst/>
              <a:gdLst/>
              <a:ahLst/>
              <a:cxnLst/>
              <a:rect l="l" t="t" r="r" b="b"/>
              <a:pathLst>
                <a:path w="778184" h="892902" extrusionOk="0">
                  <a:moveTo>
                    <a:pt x="778184" y="495805"/>
                  </a:moveTo>
                  <a:lnTo>
                    <a:pt x="778184" y="892902"/>
                  </a:lnTo>
                  <a:lnTo>
                    <a:pt x="545461" y="758124"/>
                  </a:lnTo>
                  <a:lnTo>
                    <a:pt x="520753" y="743741"/>
                  </a:lnTo>
                  <a:lnTo>
                    <a:pt x="512486" y="738883"/>
                  </a:lnTo>
                  <a:lnTo>
                    <a:pt x="452143" y="704117"/>
                  </a:lnTo>
                  <a:lnTo>
                    <a:pt x="276817" y="602771"/>
                  </a:lnTo>
                  <a:lnTo>
                    <a:pt x="276817" y="602771"/>
                  </a:lnTo>
                  <a:lnTo>
                    <a:pt x="204120" y="560766"/>
                  </a:lnTo>
                  <a:lnTo>
                    <a:pt x="174852" y="543811"/>
                  </a:lnTo>
                  <a:lnTo>
                    <a:pt x="0" y="442656"/>
                  </a:lnTo>
                  <a:lnTo>
                    <a:pt x="0" y="45463"/>
                  </a:lnTo>
                  <a:cubicBezTo>
                    <a:pt x="0" y="7363"/>
                    <a:pt x="23282" y="-10353"/>
                    <a:pt x="51885" y="6220"/>
                  </a:cubicBezTo>
                  <a:lnTo>
                    <a:pt x="726584" y="396745"/>
                  </a:lnTo>
                  <a:cubicBezTo>
                    <a:pt x="754902" y="413033"/>
                    <a:pt x="778184" y="457515"/>
                    <a:pt x="778184" y="495805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884;p19"/>
            <p:cNvSpPr/>
            <p:nvPr/>
          </p:nvSpPr>
          <p:spPr>
            <a:xfrm>
              <a:off x="4781159" y="1048176"/>
              <a:ext cx="416151" cy="544252"/>
            </a:xfrm>
            <a:custGeom>
              <a:avLst/>
              <a:gdLst/>
              <a:ahLst/>
              <a:cxnLst/>
              <a:rect l="l" t="t" r="r" b="b"/>
              <a:pathLst>
                <a:path w="416151" h="544252" extrusionOk="0">
                  <a:moveTo>
                    <a:pt x="410093" y="288701"/>
                  </a:moveTo>
                  <a:lnTo>
                    <a:pt x="317821" y="128395"/>
                  </a:lnTo>
                  <a:cubicBezTo>
                    <a:pt x="314315" y="122019"/>
                    <a:pt x="309250" y="116642"/>
                    <a:pt x="303092" y="112774"/>
                  </a:cubicBezTo>
                  <a:lnTo>
                    <a:pt x="303092" y="112774"/>
                  </a:lnTo>
                  <a:cubicBezTo>
                    <a:pt x="302275" y="112284"/>
                    <a:pt x="301419" y="111870"/>
                    <a:pt x="300526" y="111536"/>
                  </a:cubicBezTo>
                  <a:cubicBezTo>
                    <a:pt x="299680" y="110897"/>
                    <a:pt x="298796" y="110324"/>
                    <a:pt x="297865" y="109821"/>
                  </a:cubicBezTo>
                  <a:lnTo>
                    <a:pt x="272208" y="94962"/>
                  </a:lnTo>
                  <a:cubicBezTo>
                    <a:pt x="265176" y="90866"/>
                    <a:pt x="258619" y="91152"/>
                    <a:pt x="254818" y="95819"/>
                  </a:cubicBezTo>
                  <a:cubicBezTo>
                    <a:pt x="246645" y="105344"/>
                    <a:pt x="228210" y="104487"/>
                    <a:pt x="207874" y="92676"/>
                  </a:cubicBezTo>
                  <a:cubicBezTo>
                    <a:pt x="187395" y="80812"/>
                    <a:pt x="171022" y="62968"/>
                    <a:pt x="160930" y="41527"/>
                  </a:cubicBezTo>
                  <a:cubicBezTo>
                    <a:pt x="157471" y="32831"/>
                    <a:pt x="151351" y="25460"/>
                    <a:pt x="143445" y="20477"/>
                  </a:cubicBezTo>
                  <a:lnTo>
                    <a:pt x="118262" y="5713"/>
                  </a:lnTo>
                  <a:cubicBezTo>
                    <a:pt x="117445" y="5194"/>
                    <a:pt x="116590" y="4748"/>
                    <a:pt x="115697" y="4379"/>
                  </a:cubicBezTo>
                  <a:cubicBezTo>
                    <a:pt x="111040" y="27"/>
                    <a:pt x="104284" y="-1201"/>
                    <a:pt x="98402" y="1236"/>
                  </a:cubicBezTo>
                  <a:lnTo>
                    <a:pt x="6129" y="54671"/>
                  </a:lnTo>
                  <a:cubicBezTo>
                    <a:pt x="-2043" y="59434"/>
                    <a:pt x="-2043" y="74579"/>
                    <a:pt x="6129" y="88676"/>
                  </a:cubicBezTo>
                  <a:lnTo>
                    <a:pt x="56589" y="176306"/>
                  </a:lnTo>
                  <a:cubicBezTo>
                    <a:pt x="59944" y="182607"/>
                    <a:pt x="64809" y="187975"/>
                    <a:pt x="70748" y="191927"/>
                  </a:cubicBezTo>
                  <a:cubicBezTo>
                    <a:pt x="75053" y="195000"/>
                    <a:pt x="80669" y="195545"/>
                    <a:pt x="85478" y="193355"/>
                  </a:cubicBezTo>
                  <a:lnTo>
                    <a:pt x="97071" y="186593"/>
                  </a:lnTo>
                  <a:lnTo>
                    <a:pt x="97071" y="400905"/>
                  </a:lnTo>
                  <a:cubicBezTo>
                    <a:pt x="98107" y="415497"/>
                    <a:pt x="105966" y="428747"/>
                    <a:pt x="118262" y="436624"/>
                  </a:cubicBezTo>
                  <a:lnTo>
                    <a:pt x="297865" y="541399"/>
                  </a:lnTo>
                  <a:cubicBezTo>
                    <a:pt x="309363" y="548066"/>
                    <a:pt x="318581" y="542637"/>
                    <a:pt x="318581" y="529397"/>
                  </a:cubicBezTo>
                  <a:lnTo>
                    <a:pt x="318581" y="315085"/>
                  </a:lnTo>
                  <a:lnTo>
                    <a:pt x="330270" y="335278"/>
                  </a:lnTo>
                  <a:cubicBezTo>
                    <a:pt x="333738" y="341631"/>
                    <a:pt x="338775" y="346975"/>
                    <a:pt x="344904" y="350804"/>
                  </a:cubicBezTo>
                  <a:lnTo>
                    <a:pt x="344904" y="350804"/>
                  </a:lnTo>
                  <a:cubicBezTo>
                    <a:pt x="349209" y="353880"/>
                    <a:pt x="354825" y="354423"/>
                    <a:pt x="359633" y="352232"/>
                  </a:cubicBezTo>
                  <a:lnTo>
                    <a:pt x="410093" y="322991"/>
                  </a:lnTo>
                  <a:cubicBezTo>
                    <a:pt x="418171" y="317942"/>
                    <a:pt x="418171" y="303274"/>
                    <a:pt x="410093" y="288701"/>
                  </a:cubicBezTo>
                  <a:close/>
                </a:path>
              </a:pathLst>
            </a:custGeom>
            <a:solidFill>
              <a:srgbClr val="D9DA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885;p19"/>
            <p:cNvSpPr/>
            <p:nvPr/>
          </p:nvSpPr>
          <p:spPr>
            <a:xfrm>
              <a:off x="4812185" y="2127070"/>
              <a:ext cx="353313" cy="495871"/>
            </a:xfrm>
            <a:custGeom>
              <a:avLst/>
              <a:gdLst/>
              <a:ahLst/>
              <a:cxnLst/>
              <a:rect l="l" t="t" r="r" b="b"/>
              <a:pathLst>
                <a:path w="353313" h="495871" extrusionOk="0">
                  <a:moveTo>
                    <a:pt x="340010" y="188881"/>
                  </a:moveTo>
                  <a:lnTo>
                    <a:pt x="13589" y="0"/>
                  </a:lnTo>
                  <a:cubicBezTo>
                    <a:pt x="4960" y="28061"/>
                    <a:pt x="380" y="57217"/>
                    <a:pt x="0" y="86582"/>
                  </a:cubicBezTo>
                  <a:lnTo>
                    <a:pt x="0" y="291179"/>
                  </a:lnTo>
                  <a:lnTo>
                    <a:pt x="149574" y="377762"/>
                  </a:lnTo>
                  <a:lnTo>
                    <a:pt x="176847" y="220409"/>
                  </a:lnTo>
                  <a:lnTo>
                    <a:pt x="204025" y="409289"/>
                  </a:lnTo>
                  <a:lnTo>
                    <a:pt x="353314" y="495872"/>
                  </a:lnTo>
                  <a:lnTo>
                    <a:pt x="353314" y="291179"/>
                  </a:lnTo>
                  <a:cubicBezTo>
                    <a:pt x="352592" y="256699"/>
                    <a:pt x="348126" y="222399"/>
                    <a:pt x="340010" y="18888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886;p19"/>
            <p:cNvSpPr/>
            <p:nvPr/>
          </p:nvSpPr>
          <p:spPr>
            <a:xfrm>
              <a:off x="4825774" y="2064110"/>
              <a:ext cx="326421" cy="236124"/>
            </a:xfrm>
            <a:custGeom>
              <a:avLst/>
              <a:gdLst/>
              <a:ahLst/>
              <a:cxnLst/>
              <a:rect l="l" t="t" r="r" b="b"/>
              <a:pathLst>
                <a:path w="326421" h="236124" extrusionOk="0">
                  <a:moveTo>
                    <a:pt x="326421" y="188881"/>
                  </a:moveTo>
                  <a:lnTo>
                    <a:pt x="0" y="0"/>
                  </a:lnTo>
                  <a:lnTo>
                    <a:pt x="0" y="47244"/>
                  </a:lnTo>
                  <a:lnTo>
                    <a:pt x="326421" y="236125"/>
                  </a:lnTo>
                  <a:lnTo>
                    <a:pt x="326421" y="18888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887;p19"/>
            <p:cNvSpPr/>
            <p:nvPr/>
          </p:nvSpPr>
          <p:spPr>
            <a:xfrm>
              <a:off x="4803918" y="3156860"/>
              <a:ext cx="410711" cy="349715"/>
            </a:xfrm>
            <a:custGeom>
              <a:avLst/>
              <a:gdLst/>
              <a:ahLst/>
              <a:cxnLst/>
              <a:rect l="l" t="t" r="r" b="b"/>
              <a:pathLst>
                <a:path w="410711" h="349715" extrusionOk="0">
                  <a:moveTo>
                    <a:pt x="410711" y="349716"/>
                  </a:moveTo>
                  <a:lnTo>
                    <a:pt x="340865" y="309139"/>
                  </a:lnTo>
                  <a:lnTo>
                    <a:pt x="316158" y="294757"/>
                  </a:lnTo>
                  <a:lnTo>
                    <a:pt x="307891" y="289899"/>
                  </a:lnTo>
                  <a:lnTo>
                    <a:pt x="247548" y="255132"/>
                  </a:lnTo>
                  <a:lnTo>
                    <a:pt x="72221" y="153787"/>
                  </a:lnTo>
                  <a:lnTo>
                    <a:pt x="72221" y="153787"/>
                  </a:lnTo>
                  <a:lnTo>
                    <a:pt x="0" y="111972"/>
                  </a:lnTo>
                  <a:lnTo>
                    <a:pt x="0" y="11388"/>
                  </a:lnTo>
                  <a:cubicBezTo>
                    <a:pt x="0" y="1387"/>
                    <a:pt x="6937" y="-2709"/>
                    <a:pt x="15680" y="1863"/>
                  </a:cubicBezTo>
                  <a:cubicBezTo>
                    <a:pt x="22417" y="6425"/>
                    <a:pt x="27406" y="13141"/>
                    <a:pt x="29839" y="20913"/>
                  </a:cubicBezTo>
                  <a:lnTo>
                    <a:pt x="32785" y="30438"/>
                  </a:lnTo>
                  <a:cubicBezTo>
                    <a:pt x="42696" y="61556"/>
                    <a:pt x="63042" y="88274"/>
                    <a:pt x="90372" y="106066"/>
                  </a:cubicBezTo>
                  <a:cubicBezTo>
                    <a:pt x="125247" y="126259"/>
                    <a:pt x="153755" y="109781"/>
                    <a:pt x="153755" y="69300"/>
                  </a:cubicBezTo>
                  <a:lnTo>
                    <a:pt x="153755" y="57108"/>
                  </a:lnTo>
                  <a:cubicBezTo>
                    <a:pt x="153755" y="44725"/>
                    <a:pt x="162498" y="39487"/>
                    <a:pt x="172761" y="45773"/>
                  </a:cubicBezTo>
                  <a:cubicBezTo>
                    <a:pt x="177826" y="48897"/>
                    <a:pt x="182093" y="53174"/>
                    <a:pt x="185210" y="58251"/>
                  </a:cubicBezTo>
                  <a:lnTo>
                    <a:pt x="213053" y="101018"/>
                  </a:lnTo>
                  <a:lnTo>
                    <a:pt x="181694" y="118639"/>
                  </a:lnTo>
                  <a:lnTo>
                    <a:pt x="199084" y="148548"/>
                  </a:lnTo>
                  <a:lnTo>
                    <a:pt x="231963" y="129498"/>
                  </a:lnTo>
                  <a:lnTo>
                    <a:pt x="246217" y="151501"/>
                  </a:lnTo>
                  <a:lnTo>
                    <a:pt x="216284" y="168836"/>
                  </a:lnTo>
                  <a:lnTo>
                    <a:pt x="233484" y="198840"/>
                  </a:lnTo>
                  <a:lnTo>
                    <a:pt x="265128" y="180552"/>
                  </a:lnTo>
                  <a:lnTo>
                    <a:pt x="279382" y="202555"/>
                  </a:lnTo>
                  <a:lnTo>
                    <a:pt x="250874" y="219128"/>
                  </a:lnTo>
                  <a:lnTo>
                    <a:pt x="268074" y="249132"/>
                  </a:lnTo>
                  <a:lnTo>
                    <a:pt x="298388" y="231606"/>
                  </a:lnTo>
                  <a:cubicBezTo>
                    <a:pt x="316054" y="257676"/>
                    <a:pt x="339012" y="279717"/>
                    <a:pt x="365763" y="296281"/>
                  </a:cubicBezTo>
                  <a:lnTo>
                    <a:pt x="371274" y="299329"/>
                  </a:lnTo>
                  <a:cubicBezTo>
                    <a:pt x="389567" y="311340"/>
                    <a:pt x="403422" y="329047"/>
                    <a:pt x="410711" y="349716"/>
                  </a:cubicBezTo>
                  <a:close/>
                </a:path>
              </a:pathLst>
            </a:custGeom>
            <a:solidFill>
              <a:srgbClr val="D9DA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888;p19"/>
            <p:cNvSpPr/>
            <p:nvPr/>
          </p:nvSpPr>
          <p:spPr>
            <a:xfrm>
              <a:off x="4593051" y="480769"/>
              <a:ext cx="842423" cy="783621"/>
            </a:xfrm>
            <a:custGeom>
              <a:avLst/>
              <a:gdLst/>
              <a:ahLst/>
              <a:cxnLst/>
              <a:rect l="l" t="t" r="r" b="b"/>
              <a:pathLst>
                <a:path w="842423" h="783621" extrusionOk="0">
                  <a:moveTo>
                    <a:pt x="842423" y="783622"/>
                  </a:moveTo>
                  <a:lnTo>
                    <a:pt x="0" y="299180"/>
                  </a:lnTo>
                  <a:lnTo>
                    <a:pt x="0" y="0"/>
                  </a:lnTo>
                  <a:lnTo>
                    <a:pt x="842423" y="484346"/>
                  </a:lnTo>
                  <a:lnTo>
                    <a:pt x="842423" y="783622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889;p19"/>
            <p:cNvSpPr/>
            <p:nvPr/>
          </p:nvSpPr>
          <p:spPr>
            <a:xfrm>
              <a:off x="4315759" y="484198"/>
              <a:ext cx="384008" cy="270224"/>
            </a:xfrm>
            <a:custGeom>
              <a:avLst/>
              <a:gdLst/>
              <a:ahLst/>
              <a:cxnLst/>
              <a:rect l="l" t="t" r="r" b="b"/>
              <a:pathLst>
                <a:path w="384008" h="270224" extrusionOk="0">
                  <a:moveTo>
                    <a:pt x="103771" y="270224"/>
                  </a:moveTo>
                  <a:lnTo>
                    <a:pt x="0" y="210121"/>
                  </a:lnTo>
                  <a:lnTo>
                    <a:pt x="280238" y="0"/>
                  </a:lnTo>
                  <a:lnTo>
                    <a:pt x="384008" y="60007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890;p19"/>
            <p:cNvSpPr/>
            <p:nvPr/>
          </p:nvSpPr>
          <p:spPr>
            <a:xfrm>
              <a:off x="4419530" y="544206"/>
              <a:ext cx="384008" cy="270224"/>
            </a:xfrm>
            <a:custGeom>
              <a:avLst/>
              <a:gdLst/>
              <a:ahLst/>
              <a:cxnLst/>
              <a:rect l="l" t="t" r="r" b="b"/>
              <a:pathLst>
                <a:path w="384008" h="270224" extrusionOk="0">
                  <a:moveTo>
                    <a:pt x="103866" y="270224"/>
                  </a:moveTo>
                  <a:lnTo>
                    <a:pt x="0" y="210217"/>
                  </a:lnTo>
                  <a:lnTo>
                    <a:pt x="280238" y="0"/>
                  </a:lnTo>
                  <a:lnTo>
                    <a:pt x="384008" y="60103"/>
                  </a:lnTo>
                  <a:lnTo>
                    <a:pt x="103866" y="270224"/>
                  </a:ln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891;p19"/>
            <p:cNvSpPr/>
            <p:nvPr/>
          </p:nvSpPr>
          <p:spPr>
            <a:xfrm>
              <a:off x="4523395" y="604308"/>
              <a:ext cx="383913" cy="270224"/>
            </a:xfrm>
            <a:custGeom>
              <a:avLst/>
              <a:gdLst/>
              <a:ahLst/>
              <a:cxnLst/>
              <a:rect l="l" t="t" r="r" b="b"/>
              <a:pathLst>
                <a:path w="383913" h="270224" extrusionOk="0">
                  <a:moveTo>
                    <a:pt x="103771" y="270224"/>
                  </a:moveTo>
                  <a:lnTo>
                    <a:pt x="0" y="210122"/>
                  </a:lnTo>
                  <a:lnTo>
                    <a:pt x="280143" y="0"/>
                  </a:lnTo>
                  <a:lnTo>
                    <a:pt x="383913" y="60008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892;p19"/>
            <p:cNvSpPr/>
            <p:nvPr/>
          </p:nvSpPr>
          <p:spPr>
            <a:xfrm>
              <a:off x="4627166" y="664316"/>
              <a:ext cx="383912" cy="270224"/>
            </a:xfrm>
            <a:custGeom>
              <a:avLst/>
              <a:gdLst/>
              <a:ahLst/>
              <a:cxnLst/>
              <a:rect l="l" t="t" r="r" b="b"/>
              <a:pathLst>
                <a:path w="383912" h="270224" extrusionOk="0">
                  <a:moveTo>
                    <a:pt x="103771" y="270224"/>
                  </a:moveTo>
                  <a:lnTo>
                    <a:pt x="0" y="210217"/>
                  </a:lnTo>
                  <a:lnTo>
                    <a:pt x="280142" y="0"/>
                  </a:lnTo>
                  <a:lnTo>
                    <a:pt x="383913" y="60103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893;p19"/>
            <p:cNvSpPr/>
            <p:nvPr/>
          </p:nvSpPr>
          <p:spPr>
            <a:xfrm>
              <a:off x="4730936" y="724419"/>
              <a:ext cx="383913" cy="270224"/>
            </a:xfrm>
            <a:custGeom>
              <a:avLst/>
              <a:gdLst/>
              <a:ahLst/>
              <a:cxnLst/>
              <a:rect l="l" t="t" r="r" b="b"/>
              <a:pathLst>
                <a:path w="383913" h="270224" extrusionOk="0">
                  <a:moveTo>
                    <a:pt x="103771" y="270224"/>
                  </a:moveTo>
                  <a:lnTo>
                    <a:pt x="0" y="210122"/>
                  </a:lnTo>
                  <a:lnTo>
                    <a:pt x="280142" y="0"/>
                  </a:lnTo>
                  <a:lnTo>
                    <a:pt x="383913" y="60008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894;p19"/>
            <p:cNvSpPr/>
            <p:nvPr/>
          </p:nvSpPr>
          <p:spPr>
            <a:xfrm>
              <a:off x="4834707" y="784426"/>
              <a:ext cx="383912" cy="270224"/>
            </a:xfrm>
            <a:custGeom>
              <a:avLst/>
              <a:gdLst/>
              <a:ahLst/>
              <a:cxnLst/>
              <a:rect l="l" t="t" r="r" b="b"/>
              <a:pathLst>
                <a:path w="383912" h="270224" extrusionOk="0">
                  <a:moveTo>
                    <a:pt x="103771" y="270224"/>
                  </a:moveTo>
                  <a:lnTo>
                    <a:pt x="0" y="210217"/>
                  </a:lnTo>
                  <a:lnTo>
                    <a:pt x="280143" y="0"/>
                  </a:lnTo>
                  <a:lnTo>
                    <a:pt x="383913" y="60103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895;p19"/>
            <p:cNvSpPr/>
            <p:nvPr/>
          </p:nvSpPr>
          <p:spPr>
            <a:xfrm>
              <a:off x="4938478" y="844529"/>
              <a:ext cx="383913" cy="270224"/>
            </a:xfrm>
            <a:custGeom>
              <a:avLst/>
              <a:gdLst/>
              <a:ahLst/>
              <a:cxnLst/>
              <a:rect l="l" t="t" r="r" b="b"/>
              <a:pathLst>
                <a:path w="383913" h="270224" extrusionOk="0">
                  <a:moveTo>
                    <a:pt x="103771" y="270224"/>
                  </a:moveTo>
                  <a:lnTo>
                    <a:pt x="0" y="210121"/>
                  </a:lnTo>
                  <a:lnTo>
                    <a:pt x="280142" y="0"/>
                  </a:lnTo>
                  <a:lnTo>
                    <a:pt x="383913" y="60008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Google Shape;896;p19"/>
            <p:cNvSpPr/>
            <p:nvPr/>
          </p:nvSpPr>
          <p:spPr>
            <a:xfrm>
              <a:off x="5042248" y="904537"/>
              <a:ext cx="384008" cy="270224"/>
            </a:xfrm>
            <a:custGeom>
              <a:avLst/>
              <a:gdLst/>
              <a:ahLst/>
              <a:cxnLst/>
              <a:rect l="l" t="t" r="r" b="b"/>
              <a:pathLst>
                <a:path w="384008" h="270224" extrusionOk="0">
                  <a:moveTo>
                    <a:pt x="103771" y="270224"/>
                  </a:moveTo>
                  <a:lnTo>
                    <a:pt x="0" y="210217"/>
                  </a:lnTo>
                  <a:lnTo>
                    <a:pt x="280143" y="0"/>
                  </a:lnTo>
                  <a:lnTo>
                    <a:pt x="384008" y="60103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897;p19"/>
            <p:cNvSpPr/>
            <p:nvPr/>
          </p:nvSpPr>
          <p:spPr>
            <a:xfrm>
              <a:off x="4316519" y="693558"/>
              <a:ext cx="103770" cy="97206"/>
            </a:xfrm>
            <a:custGeom>
              <a:avLst/>
              <a:gdLst/>
              <a:ahLst/>
              <a:cxnLst/>
              <a:rect l="l" t="t" r="r" b="b"/>
              <a:pathLst>
                <a:path w="103770" h="97206" extrusionOk="0">
                  <a:moveTo>
                    <a:pt x="51885" y="90106"/>
                  </a:moveTo>
                  <a:cubicBezTo>
                    <a:pt x="80394" y="106680"/>
                    <a:pt x="103771" y="93250"/>
                    <a:pt x="103771" y="60103"/>
                  </a:cubicBezTo>
                  <a:lnTo>
                    <a:pt x="0" y="0"/>
                  </a:lnTo>
                  <a:cubicBezTo>
                    <a:pt x="2005" y="36601"/>
                    <a:pt x="21267" y="70060"/>
                    <a:pt x="51885" y="90106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898;p19"/>
            <p:cNvSpPr/>
            <p:nvPr/>
          </p:nvSpPr>
          <p:spPr>
            <a:xfrm>
              <a:off x="4420290" y="753661"/>
              <a:ext cx="103865" cy="97152"/>
            </a:xfrm>
            <a:custGeom>
              <a:avLst/>
              <a:gdLst/>
              <a:ahLst/>
              <a:cxnLst/>
              <a:rect l="l" t="t" r="r" b="b"/>
              <a:pathLst>
                <a:path w="103865" h="97152" extrusionOk="0">
                  <a:moveTo>
                    <a:pt x="51980" y="90011"/>
                  </a:moveTo>
                  <a:cubicBezTo>
                    <a:pt x="80489" y="106680"/>
                    <a:pt x="103866" y="93154"/>
                    <a:pt x="103866" y="60007"/>
                  </a:cubicBezTo>
                  <a:lnTo>
                    <a:pt x="0" y="0"/>
                  </a:lnTo>
                  <a:cubicBezTo>
                    <a:pt x="2005" y="36598"/>
                    <a:pt x="21315" y="70038"/>
                    <a:pt x="51980" y="90011"/>
                  </a:cubicBez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899;p19"/>
            <p:cNvSpPr/>
            <p:nvPr/>
          </p:nvSpPr>
          <p:spPr>
            <a:xfrm>
              <a:off x="4524441" y="813668"/>
              <a:ext cx="103770" cy="97206"/>
            </a:xfrm>
            <a:custGeom>
              <a:avLst/>
              <a:gdLst/>
              <a:ahLst/>
              <a:cxnLst/>
              <a:rect l="l" t="t" r="r" b="b"/>
              <a:pathLst>
                <a:path w="103770" h="97206" extrusionOk="0">
                  <a:moveTo>
                    <a:pt x="51885" y="90106"/>
                  </a:moveTo>
                  <a:cubicBezTo>
                    <a:pt x="80394" y="106680"/>
                    <a:pt x="103771" y="93250"/>
                    <a:pt x="103771" y="60103"/>
                  </a:cubicBezTo>
                  <a:lnTo>
                    <a:pt x="0" y="0"/>
                  </a:lnTo>
                  <a:cubicBezTo>
                    <a:pt x="1958" y="36614"/>
                    <a:pt x="21229" y="70093"/>
                    <a:pt x="51885" y="90106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900;p19"/>
            <p:cNvSpPr/>
            <p:nvPr/>
          </p:nvSpPr>
          <p:spPr>
            <a:xfrm>
              <a:off x="4627926" y="873771"/>
              <a:ext cx="103770" cy="97187"/>
            </a:xfrm>
            <a:custGeom>
              <a:avLst/>
              <a:gdLst/>
              <a:ahLst/>
              <a:cxnLst/>
              <a:rect l="l" t="t" r="r" b="b"/>
              <a:pathLst>
                <a:path w="103770" h="97187" extrusionOk="0">
                  <a:moveTo>
                    <a:pt x="51885" y="90106"/>
                  </a:moveTo>
                  <a:cubicBezTo>
                    <a:pt x="80394" y="106680"/>
                    <a:pt x="103771" y="93154"/>
                    <a:pt x="103771" y="60008"/>
                  </a:cubicBezTo>
                  <a:lnTo>
                    <a:pt x="0" y="0"/>
                  </a:lnTo>
                  <a:cubicBezTo>
                    <a:pt x="1986" y="36606"/>
                    <a:pt x="21258" y="70071"/>
                    <a:pt x="51885" y="90106"/>
                  </a:cubicBez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901;p19"/>
            <p:cNvSpPr/>
            <p:nvPr/>
          </p:nvSpPr>
          <p:spPr>
            <a:xfrm>
              <a:off x="4731697" y="933778"/>
              <a:ext cx="103770" cy="97206"/>
            </a:xfrm>
            <a:custGeom>
              <a:avLst/>
              <a:gdLst/>
              <a:ahLst/>
              <a:cxnLst/>
              <a:rect l="l" t="t" r="r" b="b"/>
              <a:pathLst>
                <a:path w="103770" h="97206" extrusionOk="0">
                  <a:moveTo>
                    <a:pt x="51885" y="90106"/>
                  </a:moveTo>
                  <a:cubicBezTo>
                    <a:pt x="80394" y="106680"/>
                    <a:pt x="103771" y="93250"/>
                    <a:pt x="103771" y="60103"/>
                  </a:cubicBezTo>
                  <a:lnTo>
                    <a:pt x="0" y="0"/>
                  </a:lnTo>
                  <a:cubicBezTo>
                    <a:pt x="1958" y="36614"/>
                    <a:pt x="21239" y="70093"/>
                    <a:pt x="51885" y="90106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902;p19"/>
            <p:cNvSpPr/>
            <p:nvPr/>
          </p:nvSpPr>
          <p:spPr>
            <a:xfrm>
              <a:off x="4835467" y="993881"/>
              <a:ext cx="103770" cy="97204"/>
            </a:xfrm>
            <a:custGeom>
              <a:avLst/>
              <a:gdLst/>
              <a:ahLst/>
              <a:cxnLst/>
              <a:rect l="l" t="t" r="r" b="b"/>
              <a:pathLst>
                <a:path w="103770" h="97204" extrusionOk="0">
                  <a:moveTo>
                    <a:pt x="51885" y="90106"/>
                  </a:moveTo>
                  <a:cubicBezTo>
                    <a:pt x="80394" y="106680"/>
                    <a:pt x="103771" y="93250"/>
                    <a:pt x="103771" y="60008"/>
                  </a:cubicBezTo>
                  <a:lnTo>
                    <a:pt x="0" y="0"/>
                  </a:lnTo>
                  <a:cubicBezTo>
                    <a:pt x="1986" y="36606"/>
                    <a:pt x="21258" y="70071"/>
                    <a:pt x="51885" y="90106"/>
                  </a:cubicBez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903;p19"/>
            <p:cNvSpPr/>
            <p:nvPr/>
          </p:nvSpPr>
          <p:spPr>
            <a:xfrm>
              <a:off x="4939238" y="1053889"/>
              <a:ext cx="103770" cy="97206"/>
            </a:xfrm>
            <a:custGeom>
              <a:avLst/>
              <a:gdLst/>
              <a:ahLst/>
              <a:cxnLst/>
              <a:rect l="l" t="t" r="r" b="b"/>
              <a:pathLst>
                <a:path w="103770" h="97206" extrusionOk="0">
                  <a:moveTo>
                    <a:pt x="51885" y="90106"/>
                  </a:moveTo>
                  <a:cubicBezTo>
                    <a:pt x="80394" y="106680"/>
                    <a:pt x="103770" y="93250"/>
                    <a:pt x="103770" y="60103"/>
                  </a:cubicBezTo>
                  <a:lnTo>
                    <a:pt x="0" y="0"/>
                  </a:lnTo>
                  <a:cubicBezTo>
                    <a:pt x="1863" y="36642"/>
                    <a:pt x="21163" y="70158"/>
                    <a:pt x="51885" y="90106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904;p19"/>
            <p:cNvSpPr/>
            <p:nvPr/>
          </p:nvSpPr>
          <p:spPr>
            <a:xfrm>
              <a:off x="5043008" y="1113991"/>
              <a:ext cx="103770" cy="97204"/>
            </a:xfrm>
            <a:custGeom>
              <a:avLst/>
              <a:gdLst/>
              <a:ahLst/>
              <a:cxnLst/>
              <a:rect l="l" t="t" r="r" b="b"/>
              <a:pathLst>
                <a:path w="103770" h="97204" extrusionOk="0">
                  <a:moveTo>
                    <a:pt x="51885" y="90106"/>
                  </a:moveTo>
                  <a:cubicBezTo>
                    <a:pt x="80394" y="106680"/>
                    <a:pt x="103771" y="93250"/>
                    <a:pt x="103771" y="60008"/>
                  </a:cubicBezTo>
                  <a:lnTo>
                    <a:pt x="0" y="0"/>
                  </a:lnTo>
                  <a:cubicBezTo>
                    <a:pt x="1986" y="36606"/>
                    <a:pt x="21258" y="70071"/>
                    <a:pt x="51885" y="90106"/>
                  </a:cubicBez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3" name="Google Shape;905;p19"/>
            <p:cNvGrpSpPr/>
            <p:nvPr/>
          </p:nvGrpSpPr>
          <p:grpSpPr>
            <a:xfrm>
              <a:off x="4316519" y="693558"/>
              <a:ext cx="830259" cy="517637"/>
              <a:chOff x="5840944" y="1418558"/>
              <a:chExt cx="830259" cy="517637"/>
            </a:xfrm>
          </p:grpSpPr>
          <p:sp>
            <p:nvSpPr>
              <p:cNvPr id="133" name="Google Shape;906;p19"/>
              <p:cNvSpPr/>
              <p:nvPr/>
            </p:nvSpPr>
            <p:spPr>
              <a:xfrm>
                <a:off x="5840944" y="1418558"/>
                <a:ext cx="103770" cy="97206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206" extrusionOk="0">
                    <a:moveTo>
                      <a:pt x="51885" y="90106"/>
                    </a:moveTo>
                    <a:cubicBezTo>
                      <a:pt x="80394" y="106680"/>
                      <a:pt x="103771" y="93250"/>
                      <a:pt x="103771" y="60103"/>
                    </a:cubicBezTo>
                    <a:lnTo>
                      <a:pt x="0" y="0"/>
                    </a:lnTo>
                    <a:cubicBezTo>
                      <a:pt x="2005" y="36601"/>
                      <a:pt x="21267" y="70060"/>
                      <a:pt x="51885" y="90106"/>
                    </a:cubicBezTo>
                    <a:close/>
                  </a:path>
                </a:pathLst>
              </a:custGeom>
              <a:solidFill>
                <a:srgbClr val="E2616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" name="Google Shape;907;p19"/>
              <p:cNvSpPr/>
              <p:nvPr/>
            </p:nvSpPr>
            <p:spPr>
              <a:xfrm>
                <a:off x="5944715" y="1478661"/>
                <a:ext cx="103865" cy="97152"/>
              </a:xfrm>
              <a:custGeom>
                <a:avLst/>
                <a:gdLst/>
                <a:ahLst/>
                <a:cxnLst/>
                <a:rect l="l" t="t" r="r" b="b"/>
                <a:pathLst>
                  <a:path w="103865" h="97152" extrusionOk="0">
                    <a:moveTo>
                      <a:pt x="51980" y="90011"/>
                    </a:moveTo>
                    <a:cubicBezTo>
                      <a:pt x="80489" y="106680"/>
                      <a:pt x="103866" y="93154"/>
                      <a:pt x="103866" y="60007"/>
                    </a:cubicBezTo>
                    <a:lnTo>
                      <a:pt x="0" y="0"/>
                    </a:lnTo>
                    <a:cubicBezTo>
                      <a:pt x="2005" y="36598"/>
                      <a:pt x="21315" y="70038"/>
                      <a:pt x="51980" y="90011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" name="Google Shape;908;p19"/>
              <p:cNvSpPr/>
              <p:nvPr/>
            </p:nvSpPr>
            <p:spPr>
              <a:xfrm>
                <a:off x="6048866" y="1538668"/>
                <a:ext cx="103770" cy="97206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206" extrusionOk="0">
                    <a:moveTo>
                      <a:pt x="51885" y="90106"/>
                    </a:moveTo>
                    <a:cubicBezTo>
                      <a:pt x="80394" y="106680"/>
                      <a:pt x="103771" y="93250"/>
                      <a:pt x="103771" y="60103"/>
                    </a:cubicBezTo>
                    <a:lnTo>
                      <a:pt x="0" y="0"/>
                    </a:lnTo>
                    <a:cubicBezTo>
                      <a:pt x="1958" y="36614"/>
                      <a:pt x="21229" y="70093"/>
                      <a:pt x="51885" y="90106"/>
                    </a:cubicBezTo>
                    <a:close/>
                  </a:path>
                </a:pathLst>
              </a:custGeom>
              <a:solidFill>
                <a:srgbClr val="E2616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" name="Google Shape;909;p19"/>
              <p:cNvSpPr/>
              <p:nvPr/>
            </p:nvSpPr>
            <p:spPr>
              <a:xfrm>
                <a:off x="6152351" y="1598771"/>
                <a:ext cx="103770" cy="97187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187" extrusionOk="0">
                    <a:moveTo>
                      <a:pt x="51885" y="90106"/>
                    </a:moveTo>
                    <a:cubicBezTo>
                      <a:pt x="80394" y="106680"/>
                      <a:pt x="103771" y="93154"/>
                      <a:pt x="103771" y="60008"/>
                    </a:cubicBezTo>
                    <a:lnTo>
                      <a:pt x="0" y="0"/>
                    </a:lnTo>
                    <a:cubicBezTo>
                      <a:pt x="1986" y="36606"/>
                      <a:pt x="21258" y="70071"/>
                      <a:pt x="51885" y="90106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" name="Google Shape;910;p19"/>
              <p:cNvSpPr/>
              <p:nvPr/>
            </p:nvSpPr>
            <p:spPr>
              <a:xfrm>
                <a:off x="6256122" y="1658778"/>
                <a:ext cx="103770" cy="97206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206" extrusionOk="0">
                    <a:moveTo>
                      <a:pt x="51885" y="90106"/>
                    </a:moveTo>
                    <a:cubicBezTo>
                      <a:pt x="80394" y="106680"/>
                      <a:pt x="103771" y="93250"/>
                      <a:pt x="103771" y="60103"/>
                    </a:cubicBezTo>
                    <a:lnTo>
                      <a:pt x="0" y="0"/>
                    </a:lnTo>
                    <a:cubicBezTo>
                      <a:pt x="1958" y="36614"/>
                      <a:pt x="21239" y="70093"/>
                      <a:pt x="51885" y="90106"/>
                    </a:cubicBezTo>
                    <a:close/>
                  </a:path>
                </a:pathLst>
              </a:custGeom>
              <a:solidFill>
                <a:srgbClr val="E2616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" name="Google Shape;911;p19"/>
              <p:cNvSpPr/>
              <p:nvPr/>
            </p:nvSpPr>
            <p:spPr>
              <a:xfrm>
                <a:off x="6359892" y="1718881"/>
                <a:ext cx="103770" cy="97204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204" extrusionOk="0">
                    <a:moveTo>
                      <a:pt x="51885" y="90106"/>
                    </a:moveTo>
                    <a:cubicBezTo>
                      <a:pt x="80394" y="106680"/>
                      <a:pt x="103771" y="93250"/>
                      <a:pt x="103771" y="60008"/>
                    </a:cubicBezTo>
                    <a:lnTo>
                      <a:pt x="0" y="0"/>
                    </a:lnTo>
                    <a:cubicBezTo>
                      <a:pt x="1986" y="36606"/>
                      <a:pt x="21258" y="70071"/>
                      <a:pt x="51885" y="90106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" name="Google Shape;912;p19"/>
              <p:cNvSpPr/>
              <p:nvPr/>
            </p:nvSpPr>
            <p:spPr>
              <a:xfrm>
                <a:off x="6463663" y="1778889"/>
                <a:ext cx="103770" cy="97206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206" extrusionOk="0">
                    <a:moveTo>
                      <a:pt x="51885" y="90106"/>
                    </a:moveTo>
                    <a:cubicBezTo>
                      <a:pt x="80394" y="106680"/>
                      <a:pt x="103770" y="93250"/>
                      <a:pt x="103770" y="60103"/>
                    </a:cubicBezTo>
                    <a:lnTo>
                      <a:pt x="0" y="0"/>
                    </a:lnTo>
                    <a:cubicBezTo>
                      <a:pt x="1863" y="36642"/>
                      <a:pt x="21163" y="70158"/>
                      <a:pt x="51885" y="90106"/>
                    </a:cubicBezTo>
                    <a:close/>
                  </a:path>
                </a:pathLst>
              </a:custGeom>
              <a:solidFill>
                <a:srgbClr val="E2616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" name="Google Shape;913;p19"/>
              <p:cNvSpPr/>
              <p:nvPr/>
            </p:nvSpPr>
            <p:spPr>
              <a:xfrm>
                <a:off x="6567433" y="1838991"/>
                <a:ext cx="103770" cy="97204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204" extrusionOk="0">
                    <a:moveTo>
                      <a:pt x="51885" y="90106"/>
                    </a:moveTo>
                    <a:cubicBezTo>
                      <a:pt x="80394" y="106680"/>
                      <a:pt x="103771" y="93250"/>
                      <a:pt x="103771" y="60008"/>
                    </a:cubicBezTo>
                    <a:lnTo>
                      <a:pt x="0" y="0"/>
                    </a:lnTo>
                    <a:cubicBezTo>
                      <a:pt x="1986" y="36606"/>
                      <a:pt x="21258" y="70071"/>
                      <a:pt x="51885" y="90106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4" name="Google Shape;914;p19"/>
            <p:cNvSpPr/>
            <p:nvPr/>
          </p:nvSpPr>
          <p:spPr>
            <a:xfrm>
              <a:off x="5776434" y="3835950"/>
              <a:ext cx="422399" cy="244506"/>
            </a:xfrm>
            <a:custGeom>
              <a:avLst/>
              <a:gdLst/>
              <a:ahLst/>
              <a:cxnLst/>
              <a:rect l="l" t="t" r="r" b="b"/>
              <a:pathLst>
                <a:path w="422399" h="244506" extrusionOk="0">
                  <a:moveTo>
                    <a:pt x="375265" y="244507"/>
                  </a:moveTo>
                  <a:lnTo>
                    <a:pt x="0" y="27337"/>
                  </a:lnTo>
                  <a:lnTo>
                    <a:pt x="47039" y="0"/>
                  </a:lnTo>
                  <a:lnTo>
                    <a:pt x="422399" y="217075"/>
                  </a:lnTo>
                  <a:lnTo>
                    <a:pt x="375265" y="244507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915;p19"/>
            <p:cNvSpPr/>
            <p:nvPr/>
          </p:nvSpPr>
          <p:spPr>
            <a:xfrm>
              <a:off x="5919927" y="3349699"/>
              <a:ext cx="376785" cy="648842"/>
            </a:xfrm>
            <a:custGeom>
              <a:avLst/>
              <a:gdLst/>
              <a:ahLst/>
              <a:cxnLst/>
              <a:rect l="l" t="t" r="r" b="b"/>
              <a:pathLst>
                <a:path w="376785" h="648842" extrusionOk="0">
                  <a:moveTo>
                    <a:pt x="376786" y="648843"/>
                  </a:moveTo>
                  <a:lnTo>
                    <a:pt x="0" y="430721"/>
                  </a:lnTo>
                  <a:lnTo>
                    <a:pt x="47134" y="0"/>
                  </a:lnTo>
                  <a:lnTo>
                    <a:pt x="329747" y="163544"/>
                  </a:lnTo>
                  <a:lnTo>
                    <a:pt x="376786" y="648843"/>
                  </a:lnTo>
                  <a:close/>
                </a:path>
              </a:pathLst>
            </a:custGeom>
            <a:solidFill>
              <a:srgbClr val="C6555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916;p19"/>
            <p:cNvSpPr/>
            <p:nvPr/>
          </p:nvSpPr>
          <p:spPr>
            <a:xfrm>
              <a:off x="5821952" y="3404277"/>
              <a:ext cx="376880" cy="648747"/>
            </a:xfrm>
            <a:custGeom>
              <a:avLst/>
              <a:gdLst/>
              <a:ahLst/>
              <a:cxnLst/>
              <a:rect l="l" t="t" r="r" b="b"/>
              <a:pathLst>
                <a:path w="376880" h="648747" extrusionOk="0">
                  <a:moveTo>
                    <a:pt x="376881" y="648748"/>
                  </a:moveTo>
                  <a:lnTo>
                    <a:pt x="0" y="430721"/>
                  </a:lnTo>
                  <a:lnTo>
                    <a:pt x="47134" y="0"/>
                  </a:lnTo>
                  <a:lnTo>
                    <a:pt x="329747" y="163544"/>
                  </a:lnTo>
                  <a:lnTo>
                    <a:pt x="376881" y="648748"/>
                  </a:lnTo>
                  <a:close/>
                </a:path>
              </a:pathLst>
            </a:custGeom>
            <a:solidFill>
              <a:srgbClr val="FF6C6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917;p19"/>
            <p:cNvSpPr/>
            <p:nvPr/>
          </p:nvSpPr>
          <p:spPr>
            <a:xfrm>
              <a:off x="6151700" y="3513243"/>
              <a:ext cx="145012" cy="539781"/>
            </a:xfrm>
            <a:custGeom>
              <a:avLst/>
              <a:gdLst/>
              <a:ahLst/>
              <a:cxnLst/>
              <a:rect l="l" t="t" r="r" b="b"/>
              <a:pathLst>
                <a:path w="145012" h="539781" extrusionOk="0">
                  <a:moveTo>
                    <a:pt x="47134" y="539782"/>
                  </a:moveTo>
                  <a:lnTo>
                    <a:pt x="145013" y="485299"/>
                  </a:lnTo>
                  <a:lnTo>
                    <a:pt x="97974" y="0"/>
                  </a:lnTo>
                  <a:lnTo>
                    <a:pt x="0" y="54578"/>
                  </a:lnTo>
                  <a:lnTo>
                    <a:pt x="47134" y="539782"/>
                  </a:lnTo>
                  <a:close/>
                </a:path>
              </a:pathLst>
            </a:custGeom>
            <a:solidFill>
              <a:srgbClr val="DD62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918;p19"/>
            <p:cNvSpPr/>
            <p:nvPr/>
          </p:nvSpPr>
          <p:spPr>
            <a:xfrm>
              <a:off x="5869087" y="3349699"/>
              <a:ext cx="97973" cy="104584"/>
            </a:xfrm>
            <a:custGeom>
              <a:avLst/>
              <a:gdLst/>
              <a:ahLst/>
              <a:cxnLst/>
              <a:rect l="l" t="t" r="r" b="b"/>
              <a:pathLst>
                <a:path w="97973" h="104584" extrusionOk="0">
                  <a:moveTo>
                    <a:pt x="0" y="54578"/>
                  </a:moveTo>
                  <a:lnTo>
                    <a:pt x="97974" y="0"/>
                  </a:lnTo>
                  <a:lnTo>
                    <a:pt x="86476" y="104584"/>
                  </a:lnTo>
                  <a:lnTo>
                    <a:pt x="0" y="54578"/>
                  </a:lnTo>
                  <a:close/>
                </a:path>
              </a:pathLst>
            </a:custGeom>
            <a:solidFill>
              <a:srgbClr val="C6555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919;p19"/>
            <p:cNvSpPr/>
            <p:nvPr/>
          </p:nvSpPr>
          <p:spPr>
            <a:xfrm>
              <a:off x="5939787" y="3382376"/>
              <a:ext cx="141211" cy="143535"/>
            </a:xfrm>
            <a:custGeom>
              <a:avLst/>
              <a:gdLst/>
              <a:ahLst/>
              <a:cxnLst/>
              <a:rect l="l" t="t" r="r" b="b"/>
              <a:pathLst>
                <a:path w="141211" h="143535" extrusionOk="0">
                  <a:moveTo>
                    <a:pt x="141211" y="143536"/>
                  </a:moveTo>
                  <a:lnTo>
                    <a:pt x="123821" y="133439"/>
                  </a:lnTo>
                  <a:cubicBezTo>
                    <a:pt x="123821" y="92767"/>
                    <a:pt x="99969" y="45904"/>
                    <a:pt x="70606" y="28664"/>
                  </a:cubicBezTo>
                  <a:cubicBezTo>
                    <a:pt x="41242" y="11424"/>
                    <a:pt x="17485" y="30950"/>
                    <a:pt x="17485" y="71622"/>
                  </a:cubicBezTo>
                  <a:lnTo>
                    <a:pt x="0" y="61525"/>
                  </a:lnTo>
                  <a:cubicBezTo>
                    <a:pt x="0" y="9805"/>
                    <a:pt x="31739" y="-14008"/>
                    <a:pt x="70606" y="8471"/>
                  </a:cubicBezTo>
                  <a:cubicBezTo>
                    <a:pt x="109472" y="30950"/>
                    <a:pt x="141211" y="91815"/>
                    <a:pt x="141211" y="143536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920;p19"/>
            <p:cNvSpPr/>
            <p:nvPr/>
          </p:nvSpPr>
          <p:spPr>
            <a:xfrm>
              <a:off x="6031584" y="3326084"/>
              <a:ext cx="141211" cy="143535"/>
            </a:xfrm>
            <a:custGeom>
              <a:avLst/>
              <a:gdLst/>
              <a:ahLst/>
              <a:cxnLst/>
              <a:rect l="l" t="t" r="r" b="b"/>
              <a:pathLst>
                <a:path w="141211" h="143535" extrusionOk="0">
                  <a:moveTo>
                    <a:pt x="141211" y="143536"/>
                  </a:moveTo>
                  <a:lnTo>
                    <a:pt x="123821" y="133439"/>
                  </a:lnTo>
                  <a:cubicBezTo>
                    <a:pt x="123821" y="92767"/>
                    <a:pt x="99969" y="45904"/>
                    <a:pt x="70606" y="28664"/>
                  </a:cubicBezTo>
                  <a:cubicBezTo>
                    <a:pt x="41242" y="11424"/>
                    <a:pt x="17485" y="30950"/>
                    <a:pt x="17485" y="71622"/>
                  </a:cubicBezTo>
                  <a:lnTo>
                    <a:pt x="0" y="61525"/>
                  </a:lnTo>
                  <a:cubicBezTo>
                    <a:pt x="0" y="9804"/>
                    <a:pt x="31739" y="-14008"/>
                    <a:pt x="70606" y="8471"/>
                  </a:cubicBezTo>
                  <a:cubicBezTo>
                    <a:pt x="109472" y="30950"/>
                    <a:pt x="141211" y="92291"/>
                    <a:pt x="141211" y="143536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921;p19"/>
            <p:cNvSpPr/>
            <p:nvPr/>
          </p:nvSpPr>
          <p:spPr>
            <a:xfrm>
              <a:off x="5273451" y="4003686"/>
              <a:ext cx="608559" cy="352234"/>
            </a:xfrm>
            <a:custGeom>
              <a:avLst/>
              <a:gdLst/>
              <a:ahLst/>
              <a:cxnLst/>
              <a:rect l="l" t="t" r="r" b="b"/>
              <a:pathLst>
                <a:path w="608559" h="352234" extrusionOk="0">
                  <a:moveTo>
                    <a:pt x="540709" y="352234"/>
                  </a:moveTo>
                  <a:lnTo>
                    <a:pt x="0" y="39529"/>
                  </a:lnTo>
                  <a:lnTo>
                    <a:pt x="67850" y="0"/>
                  </a:lnTo>
                  <a:lnTo>
                    <a:pt x="608559" y="312801"/>
                  </a:lnTo>
                  <a:lnTo>
                    <a:pt x="540709" y="352234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922;p19"/>
            <p:cNvSpPr/>
            <p:nvPr/>
          </p:nvSpPr>
          <p:spPr>
            <a:xfrm>
              <a:off x="5480232" y="3303313"/>
              <a:ext cx="542799" cy="934592"/>
            </a:xfrm>
            <a:custGeom>
              <a:avLst/>
              <a:gdLst/>
              <a:ahLst/>
              <a:cxnLst/>
              <a:rect l="l" t="t" r="r" b="b"/>
              <a:pathLst>
                <a:path w="542799" h="934592" extrusionOk="0">
                  <a:moveTo>
                    <a:pt x="542800" y="934593"/>
                  </a:moveTo>
                  <a:lnTo>
                    <a:pt x="0" y="620458"/>
                  </a:lnTo>
                  <a:lnTo>
                    <a:pt x="67850" y="0"/>
                  </a:lnTo>
                  <a:lnTo>
                    <a:pt x="474950" y="235648"/>
                  </a:lnTo>
                  <a:lnTo>
                    <a:pt x="542800" y="93459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Google Shape;923;p19"/>
            <p:cNvSpPr/>
            <p:nvPr/>
          </p:nvSpPr>
          <p:spPr>
            <a:xfrm>
              <a:off x="5339115" y="3381894"/>
              <a:ext cx="542894" cy="934592"/>
            </a:xfrm>
            <a:custGeom>
              <a:avLst/>
              <a:gdLst/>
              <a:ahLst/>
              <a:cxnLst/>
              <a:rect l="l" t="t" r="r" b="b"/>
              <a:pathLst>
                <a:path w="542894" h="934592" extrusionOk="0">
                  <a:moveTo>
                    <a:pt x="542895" y="934593"/>
                  </a:moveTo>
                  <a:lnTo>
                    <a:pt x="0" y="620458"/>
                  </a:lnTo>
                  <a:lnTo>
                    <a:pt x="67850" y="0"/>
                  </a:lnTo>
                  <a:lnTo>
                    <a:pt x="475045" y="235553"/>
                  </a:lnTo>
                  <a:lnTo>
                    <a:pt x="542895" y="93459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Google Shape;924;p19"/>
            <p:cNvSpPr/>
            <p:nvPr/>
          </p:nvSpPr>
          <p:spPr>
            <a:xfrm>
              <a:off x="5814160" y="3538961"/>
              <a:ext cx="208871" cy="777525"/>
            </a:xfrm>
            <a:custGeom>
              <a:avLst/>
              <a:gdLst/>
              <a:ahLst/>
              <a:cxnLst/>
              <a:rect l="l" t="t" r="r" b="b"/>
              <a:pathLst>
                <a:path w="208871" h="777525" extrusionOk="0">
                  <a:moveTo>
                    <a:pt x="67850" y="777526"/>
                  </a:moveTo>
                  <a:lnTo>
                    <a:pt x="208871" y="698945"/>
                  </a:lnTo>
                  <a:lnTo>
                    <a:pt x="141021" y="0"/>
                  </a:lnTo>
                  <a:lnTo>
                    <a:pt x="0" y="78486"/>
                  </a:lnTo>
                  <a:lnTo>
                    <a:pt x="67850" y="77752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" name="Google Shape;925;p19"/>
            <p:cNvSpPr/>
            <p:nvPr/>
          </p:nvSpPr>
          <p:spPr>
            <a:xfrm>
              <a:off x="5406965" y="3303313"/>
              <a:ext cx="141116" cy="150685"/>
            </a:xfrm>
            <a:custGeom>
              <a:avLst/>
              <a:gdLst/>
              <a:ahLst/>
              <a:cxnLst/>
              <a:rect l="l" t="t" r="r" b="b"/>
              <a:pathLst>
                <a:path w="141116" h="150685" extrusionOk="0">
                  <a:moveTo>
                    <a:pt x="0" y="78581"/>
                  </a:moveTo>
                  <a:lnTo>
                    <a:pt x="141117" y="0"/>
                  </a:lnTo>
                  <a:lnTo>
                    <a:pt x="124582" y="150685"/>
                  </a:lnTo>
                  <a:lnTo>
                    <a:pt x="0" y="7858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Google Shape;926;p19"/>
            <p:cNvSpPr/>
            <p:nvPr/>
          </p:nvSpPr>
          <p:spPr>
            <a:xfrm>
              <a:off x="5508835" y="3350470"/>
              <a:ext cx="203454" cy="206683"/>
            </a:xfrm>
            <a:custGeom>
              <a:avLst/>
              <a:gdLst/>
              <a:ahLst/>
              <a:cxnLst/>
              <a:rect l="l" t="t" r="r" b="b"/>
              <a:pathLst>
                <a:path w="203454" h="206683" extrusionOk="0">
                  <a:moveTo>
                    <a:pt x="203455" y="206684"/>
                  </a:moveTo>
                  <a:lnTo>
                    <a:pt x="178367" y="191730"/>
                  </a:lnTo>
                  <a:cubicBezTo>
                    <a:pt x="178367" y="133151"/>
                    <a:pt x="143967" y="65619"/>
                    <a:pt x="101775" y="41235"/>
                  </a:cubicBezTo>
                  <a:cubicBezTo>
                    <a:pt x="59582" y="16851"/>
                    <a:pt x="25087" y="44473"/>
                    <a:pt x="25087" y="103052"/>
                  </a:cubicBezTo>
                  <a:lnTo>
                    <a:pt x="0" y="88574"/>
                  </a:lnTo>
                  <a:cubicBezTo>
                    <a:pt x="0" y="13993"/>
                    <a:pt x="45613" y="-20297"/>
                    <a:pt x="101775" y="12374"/>
                  </a:cubicBezTo>
                  <a:cubicBezTo>
                    <a:pt x="157936" y="45045"/>
                    <a:pt x="203455" y="132103"/>
                    <a:pt x="203455" y="206684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927;p19"/>
            <p:cNvSpPr/>
            <p:nvPr/>
          </p:nvSpPr>
          <p:spPr>
            <a:xfrm>
              <a:off x="5641209" y="3269779"/>
              <a:ext cx="203454" cy="206316"/>
            </a:xfrm>
            <a:custGeom>
              <a:avLst/>
              <a:gdLst/>
              <a:ahLst/>
              <a:cxnLst/>
              <a:rect l="l" t="t" r="r" b="b"/>
              <a:pathLst>
                <a:path w="203454" h="206316" extrusionOk="0">
                  <a:moveTo>
                    <a:pt x="203455" y="206317"/>
                  </a:moveTo>
                  <a:lnTo>
                    <a:pt x="178367" y="191744"/>
                  </a:lnTo>
                  <a:cubicBezTo>
                    <a:pt x="178367" y="133165"/>
                    <a:pt x="143967" y="65633"/>
                    <a:pt x="101775" y="41153"/>
                  </a:cubicBezTo>
                  <a:cubicBezTo>
                    <a:pt x="59582" y="16674"/>
                    <a:pt x="25088" y="44487"/>
                    <a:pt x="25088" y="103066"/>
                  </a:cubicBezTo>
                  <a:lnTo>
                    <a:pt x="0" y="88588"/>
                  </a:lnTo>
                  <a:cubicBezTo>
                    <a:pt x="0" y="13912"/>
                    <a:pt x="45708" y="-20283"/>
                    <a:pt x="101775" y="12388"/>
                  </a:cubicBezTo>
                  <a:cubicBezTo>
                    <a:pt x="157842" y="45059"/>
                    <a:pt x="203455" y="131641"/>
                    <a:pt x="203455" y="206317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Google Shape;928;p19"/>
            <p:cNvSpPr/>
            <p:nvPr/>
          </p:nvSpPr>
          <p:spPr>
            <a:xfrm>
              <a:off x="3370326" y="2746576"/>
              <a:ext cx="431236" cy="248888"/>
            </a:xfrm>
            <a:custGeom>
              <a:avLst/>
              <a:gdLst/>
              <a:ahLst/>
              <a:cxnLst/>
              <a:rect l="l" t="t" r="r" b="b"/>
              <a:pathLst>
                <a:path w="431236" h="248888" extrusionOk="0">
                  <a:moveTo>
                    <a:pt x="203170" y="248888"/>
                  </a:moveTo>
                  <a:lnTo>
                    <a:pt x="0" y="132016"/>
                  </a:lnTo>
                  <a:lnTo>
                    <a:pt x="228162" y="0"/>
                  </a:lnTo>
                  <a:lnTo>
                    <a:pt x="431237" y="116967"/>
                  </a:lnTo>
                  <a:lnTo>
                    <a:pt x="203170" y="248888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Google Shape;929;p19"/>
            <p:cNvSpPr/>
            <p:nvPr/>
          </p:nvSpPr>
          <p:spPr>
            <a:xfrm>
              <a:off x="3388571" y="2474923"/>
              <a:ext cx="435798" cy="252221"/>
            </a:xfrm>
            <a:custGeom>
              <a:avLst/>
              <a:gdLst/>
              <a:ahLst/>
              <a:cxnLst/>
              <a:rect l="l" t="t" r="r" b="b"/>
              <a:pathLst>
                <a:path w="435798" h="252221" extrusionOk="0">
                  <a:moveTo>
                    <a:pt x="217899" y="252222"/>
                  </a:moveTo>
                  <a:lnTo>
                    <a:pt x="0" y="126111"/>
                  </a:lnTo>
                  <a:lnTo>
                    <a:pt x="217899" y="0"/>
                  </a:lnTo>
                  <a:lnTo>
                    <a:pt x="435798" y="126111"/>
                  </a:lnTo>
                  <a:lnTo>
                    <a:pt x="217899" y="252222"/>
                  </a:lnTo>
                  <a:close/>
                </a:path>
              </a:pathLst>
            </a:custGeom>
            <a:solidFill>
              <a:srgbClr val="EFDA8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Google Shape;930;p19"/>
            <p:cNvSpPr/>
            <p:nvPr/>
          </p:nvSpPr>
          <p:spPr>
            <a:xfrm>
              <a:off x="3606470" y="2623608"/>
              <a:ext cx="203169" cy="352710"/>
            </a:xfrm>
            <a:custGeom>
              <a:avLst/>
              <a:gdLst/>
              <a:ahLst/>
              <a:cxnLst/>
              <a:rect l="l" t="t" r="r" b="b"/>
              <a:pathLst>
                <a:path w="203169" h="352710" extrusionOk="0">
                  <a:moveTo>
                    <a:pt x="203170" y="235172"/>
                  </a:moveTo>
                  <a:lnTo>
                    <a:pt x="0" y="352711"/>
                  </a:lnTo>
                  <a:lnTo>
                    <a:pt x="0" y="117538"/>
                  </a:lnTo>
                  <a:lnTo>
                    <a:pt x="203170" y="0"/>
                  </a:lnTo>
                  <a:lnTo>
                    <a:pt x="203170" y="235172"/>
                  </a:lnTo>
                  <a:close/>
                </a:path>
              </a:pathLst>
            </a:custGeom>
            <a:solidFill>
              <a:srgbClr val="D1B6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931;p19"/>
            <p:cNvSpPr/>
            <p:nvPr/>
          </p:nvSpPr>
          <p:spPr>
            <a:xfrm>
              <a:off x="3403301" y="2623608"/>
              <a:ext cx="203169" cy="352710"/>
            </a:xfrm>
            <a:custGeom>
              <a:avLst/>
              <a:gdLst/>
              <a:ahLst/>
              <a:cxnLst/>
              <a:rect l="l" t="t" r="r" b="b"/>
              <a:pathLst>
                <a:path w="203169" h="352710" extrusionOk="0">
                  <a:moveTo>
                    <a:pt x="203170" y="352711"/>
                  </a:moveTo>
                  <a:lnTo>
                    <a:pt x="0" y="235172"/>
                  </a:lnTo>
                  <a:lnTo>
                    <a:pt x="0" y="0"/>
                  </a:lnTo>
                  <a:lnTo>
                    <a:pt x="203170" y="117538"/>
                  </a:lnTo>
                  <a:lnTo>
                    <a:pt x="203170" y="352711"/>
                  </a:lnTo>
                  <a:close/>
                </a:path>
              </a:pathLst>
            </a:custGeom>
            <a:solidFill>
              <a:srgbClr val="E2C9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932;p19"/>
            <p:cNvSpPr/>
            <p:nvPr/>
          </p:nvSpPr>
          <p:spPr>
            <a:xfrm>
              <a:off x="3403301" y="2623608"/>
              <a:ext cx="203169" cy="177736"/>
            </a:xfrm>
            <a:custGeom>
              <a:avLst/>
              <a:gdLst/>
              <a:ahLst/>
              <a:cxnLst/>
              <a:rect l="l" t="t" r="r" b="b"/>
              <a:pathLst>
                <a:path w="203169" h="177736" extrusionOk="0">
                  <a:moveTo>
                    <a:pt x="0" y="0"/>
                  </a:moveTo>
                  <a:lnTo>
                    <a:pt x="0" y="61532"/>
                  </a:lnTo>
                  <a:lnTo>
                    <a:pt x="203170" y="177737"/>
                  </a:lnTo>
                  <a:lnTo>
                    <a:pt x="203170" y="1178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Google Shape;933;p19"/>
            <p:cNvSpPr/>
            <p:nvPr/>
          </p:nvSpPr>
          <p:spPr>
            <a:xfrm>
              <a:off x="3606470" y="2623608"/>
              <a:ext cx="203169" cy="177736"/>
            </a:xfrm>
            <a:custGeom>
              <a:avLst/>
              <a:gdLst/>
              <a:ahLst/>
              <a:cxnLst/>
              <a:rect l="l" t="t" r="r" b="b"/>
              <a:pathLst>
                <a:path w="203169" h="177736" extrusionOk="0">
                  <a:moveTo>
                    <a:pt x="203170" y="0"/>
                  </a:moveTo>
                  <a:lnTo>
                    <a:pt x="203170" y="65913"/>
                  </a:lnTo>
                  <a:lnTo>
                    <a:pt x="0" y="177737"/>
                  </a:lnTo>
                  <a:lnTo>
                    <a:pt x="0" y="117824"/>
                  </a:lnTo>
                  <a:lnTo>
                    <a:pt x="203170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934;p19"/>
            <p:cNvSpPr/>
            <p:nvPr/>
          </p:nvSpPr>
          <p:spPr>
            <a:xfrm>
              <a:off x="3388571" y="2601034"/>
              <a:ext cx="217899" cy="189547"/>
            </a:xfrm>
            <a:custGeom>
              <a:avLst/>
              <a:gdLst/>
              <a:ahLst/>
              <a:cxnLst/>
              <a:rect l="l" t="t" r="r" b="b"/>
              <a:pathLst>
                <a:path w="217899" h="189547" extrusionOk="0">
                  <a:moveTo>
                    <a:pt x="0" y="0"/>
                  </a:moveTo>
                  <a:lnTo>
                    <a:pt x="0" y="65151"/>
                  </a:lnTo>
                  <a:lnTo>
                    <a:pt x="217899" y="189547"/>
                  </a:lnTo>
                  <a:lnTo>
                    <a:pt x="217899" y="1261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C9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935;p19"/>
            <p:cNvSpPr/>
            <p:nvPr/>
          </p:nvSpPr>
          <p:spPr>
            <a:xfrm>
              <a:off x="3606470" y="2601034"/>
              <a:ext cx="217899" cy="189547"/>
            </a:xfrm>
            <a:custGeom>
              <a:avLst/>
              <a:gdLst/>
              <a:ahLst/>
              <a:cxnLst/>
              <a:rect l="l" t="t" r="r" b="b"/>
              <a:pathLst>
                <a:path w="217899" h="189547" extrusionOk="0">
                  <a:moveTo>
                    <a:pt x="0" y="189547"/>
                  </a:moveTo>
                  <a:lnTo>
                    <a:pt x="217899" y="70295"/>
                  </a:lnTo>
                  <a:lnTo>
                    <a:pt x="217899" y="0"/>
                  </a:lnTo>
                  <a:lnTo>
                    <a:pt x="0" y="126111"/>
                  </a:lnTo>
                  <a:lnTo>
                    <a:pt x="0" y="189547"/>
                  </a:lnTo>
                  <a:close/>
                </a:path>
              </a:pathLst>
            </a:custGeom>
            <a:solidFill>
              <a:srgbClr val="D1B6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Google Shape;936;p19"/>
            <p:cNvSpPr/>
            <p:nvPr/>
          </p:nvSpPr>
          <p:spPr>
            <a:xfrm>
              <a:off x="6048784" y="4120462"/>
              <a:ext cx="389804" cy="224885"/>
            </a:xfrm>
            <a:custGeom>
              <a:avLst/>
              <a:gdLst/>
              <a:ahLst/>
              <a:cxnLst/>
              <a:rect l="l" t="t" r="r" b="b"/>
              <a:pathLst>
                <a:path w="389804" h="224885" extrusionOk="0">
                  <a:moveTo>
                    <a:pt x="183404" y="224885"/>
                  </a:moveTo>
                  <a:lnTo>
                    <a:pt x="0" y="119444"/>
                  </a:lnTo>
                  <a:lnTo>
                    <a:pt x="206401" y="0"/>
                  </a:lnTo>
                  <a:lnTo>
                    <a:pt x="389805" y="105537"/>
                  </a:lnTo>
                  <a:lnTo>
                    <a:pt x="183404" y="224885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Google Shape;937;p19"/>
            <p:cNvSpPr/>
            <p:nvPr/>
          </p:nvSpPr>
          <p:spPr>
            <a:xfrm>
              <a:off x="6065699" y="3875193"/>
              <a:ext cx="393415" cy="227647"/>
            </a:xfrm>
            <a:custGeom>
              <a:avLst/>
              <a:gdLst/>
              <a:ahLst/>
              <a:cxnLst/>
              <a:rect l="l" t="t" r="r" b="b"/>
              <a:pathLst>
                <a:path w="393415" h="227647" extrusionOk="0">
                  <a:moveTo>
                    <a:pt x="196708" y="227647"/>
                  </a:moveTo>
                  <a:lnTo>
                    <a:pt x="0" y="113824"/>
                  </a:lnTo>
                  <a:lnTo>
                    <a:pt x="196708" y="0"/>
                  </a:lnTo>
                  <a:lnTo>
                    <a:pt x="393416" y="113824"/>
                  </a:lnTo>
                  <a:lnTo>
                    <a:pt x="196708" y="227647"/>
                  </a:lnTo>
                  <a:close/>
                </a:path>
              </a:pathLst>
            </a:custGeom>
            <a:solidFill>
              <a:srgbClr val="EFDA8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938;p19"/>
            <p:cNvSpPr/>
            <p:nvPr/>
          </p:nvSpPr>
          <p:spPr>
            <a:xfrm>
              <a:off x="6262407" y="4009401"/>
              <a:ext cx="183404" cy="318420"/>
            </a:xfrm>
            <a:custGeom>
              <a:avLst/>
              <a:gdLst/>
              <a:ahLst/>
              <a:cxnLst/>
              <a:rect l="l" t="t" r="r" b="b"/>
              <a:pathLst>
                <a:path w="183404" h="318420" extrusionOk="0">
                  <a:moveTo>
                    <a:pt x="183404" y="212312"/>
                  </a:moveTo>
                  <a:lnTo>
                    <a:pt x="0" y="318421"/>
                  </a:lnTo>
                  <a:lnTo>
                    <a:pt x="0" y="106109"/>
                  </a:lnTo>
                  <a:lnTo>
                    <a:pt x="183404" y="0"/>
                  </a:lnTo>
                  <a:lnTo>
                    <a:pt x="183404" y="212312"/>
                  </a:lnTo>
                  <a:close/>
                </a:path>
              </a:pathLst>
            </a:custGeom>
            <a:solidFill>
              <a:srgbClr val="D1B6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Google Shape;939;p19"/>
            <p:cNvSpPr/>
            <p:nvPr/>
          </p:nvSpPr>
          <p:spPr>
            <a:xfrm>
              <a:off x="6079003" y="4009401"/>
              <a:ext cx="183403" cy="318420"/>
            </a:xfrm>
            <a:custGeom>
              <a:avLst/>
              <a:gdLst/>
              <a:ahLst/>
              <a:cxnLst/>
              <a:rect l="l" t="t" r="r" b="b"/>
              <a:pathLst>
                <a:path w="183403" h="318420" extrusionOk="0">
                  <a:moveTo>
                    <a:pt x="183404" y="318421"/>
                  </a:moveTo>
                  <a:lnTo>
                    <a:pt x="0" y="212312"/>
                  </a:lnTo>
                  <a:lnTo>
                    <a:pt x="0" y="0"/>
                  </a:lnTo>
                  <a:lnTo>
                    <a:pt x="183404" y="106109"/>
                  </a:lnTo>
                  <a:lnTo>
                    <a:pt x="183404" y="318421"/>
                  </a:lnTo>
                  <a:close/>
                </a:path>
              </a:pathLst>
            </a:custGeom>
            <a:solidFill>
              <a:srgbClr val="E2C9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Google Shape;940;p19"/>
            <p:cNvSpPr/>
            <p:nvPr/>
          </p:nvSpPr>
          <p:spPr>
            <a:xfrm>
              <a:off x="6079003" y="4009401"/>
              <a:ext cx="183403" cy="160496"/>
            </a:xfrm>
            <a:custGeom>
              <a:avLst/>
              <a:gdLst/>
              <a:ahLst/>
              <a:cxnLst/>
              <a:rect l="l" t="t" r="r" b="b"/>
              <a:pathLst>
                <a:path w="183403" h="160496" extrusionOk="0">
                  <a:moveTo>
                    <a:pt x="0" y="0"/>
                  </a:moveTo>
                  <a:lnTo>
                    <a:pt x="0" y="55531"/>
                  </a:lnTo>
                  <a:lnTo>
                    <a:pt x="183404" y="160496"/>
                  </a:lnTo>
                  <a:lnTo>
                    <a:pt x="183404" y="1063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" name="Google Shape;941;p19"/>
            <p:cNvSpPr/>
            <p:nvPr/>
          </p:nvSpPr>
          <p:spPr>
            <a:xfrm>
              <a:off x="6262407" y="4009401"/>
              <a:ext cx="183404" cy="160496"/>
            </a:xfrm>
            <a:custGeom>
              <a:avLst/>
              <a:gdLst/>
              <a:ahLst/>
              <a:cxnLst/>
              <a:rect l="l" t="t" r="r" b="b"/>
              <a:pathLst>
                <a:path w="183404" h="160496" extrusionOk="0">
                  <a:moveTo>
                    <a:pt x="183404" y="0"/>
                  </a:moveTo>
                  <a:lnTo>
                    <a:pt x="183404" y="59531"/>
                  </a:lnTo>
                  <a:lnTo>
                    <a:pt x="0" y="160496"/>
                  </a:lnTo>
                  <a:lnTo>
                    <a:pt x="0" y="106394"/>
                  </a:lnTo>
                  <a:lnTo>
                    <a:pt x="183404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" name="Google Shape;942;p19"/>
            <p:cNvSpPr/>
            <p:nvPr/>
          </p:nvSpPr>
          <p:spPr>
            <a:xfrm>
              <a:off x="6065699" y="3989017"/>
              <a:ext cx="196707" cy="171164"/>
            </a:xfrm>
            <a:custGeom>
              <a:avLst/>
              <a:gdLst/>
              <a:ahLst/>
              <a:cxnLst/>
              <a:rect l="l" t="t" r="r" b="b"/>
              <a:pathLst>
                <a:path w="196707" h="171164" extrusionOk="0">
                  <a:moveTo>
                    <a:pt x="0" y="0"/>
                  </a:moveTo>
                  <a:lnTo>
                    <a:pt x="0" y="58864"/>
                  </a:lnTo>
                  <a:lnTo>
                    <a:pt x="196708" y="171164"/>
                  </a:lnTo>
                  <a:lnTo>
                    <a:pt x="196708" y="1138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C9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" name="Google Shape;943;p19"/>
            <p:cNvSpPr/>
            <p:nvPr/>
          </p:nvSpPr>
          <p:spPr>
            <a:xfrm>
              <a:off x="6262407" y="3989017"/>
              <a:ext cx="196708" cy="171164"/>
            </a:xfrm>
            <a:custGeom>
              <a:avLst/>
              <a:gdLst/>
              <a:ahLst/>
              <a:cxnLst/>
              <a:rect l="l" t="t" r="r" b="b"/>
              <a:pathLst>
                <a:path w="196708" h="171164" extrusionOk="0">
                  <a:moveTo>
                    <a:pt x="0" y="171164"/>
                  </a:moveTo>
                  <a:lnTo>
                    <a:pt x="196708" y="63437"/>
                  </a:lnTo>
                  <a:lnTo>
                    <a:pt x="196708" y="0"/>
                  </a:lnTo>
                  <a:lnTo>
                    <a:pt x="0" y="113824"/>
                  </a:lnTo>
                  <a:lnTo>
                    <a:pt x="0" y="171164"/>
                  </a:lnTo>
                  <a:close/>
                </a:path>
              </a:pathLst>
            </a:custGeom>
            <a:solidFill>
              <a:srgbClr val="D1B6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" name="Google Shape;944;p19"/>
            <p:cNvSpPr/>
            <p:nvPr/>
          </p:nvSpPr>
          <p:spPr>
            <a:xfrm>
              <a:off x="3676221" y="3054710"/>
              <a:ext cx="439504" cy="254317"/>
            </a:xfrm>
            <a:custGeom>
              <a:avLst/>
              <a:gdLst/>
              <a:ahLst/>
              <a:cxnLst/>
              <a:rect l="l" t="t" r="r" b="b"/>
              <a:pathLst>
                <a:path w="439504" h="254317" extrusionOk="0">
                  <a:moveTo>
                    <a:pt x="390470" y="254317"/>
                  </a:moveTo>
                  <a:lnTo>
                    <a:pt x="0" y="28480"/>
                  </a:lnTo>
                  <a:lnTo>
                    <a:pt x="49034" y="0"/>
                  </a:lnTo>
                  <a:lnTo>
                    <a:pt x="439504" y="225838"/>
                  </a:lnTo>
                  <a:lnTo>
                    <a:pt x="390470" y="254317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" name="Google Shape;945;p19"/>
            <p:cNvSpPr/>
            <p:nvPr/>
          </p:nvSpPr>
          <p:spPr>
            <a:xfrm>
              <a:off x="3825510" y="2548837"/>
              <a:ext cx="392085" cy="674941"/>
            </a:xfrm>
            <a:custGeom>
              <a:avLst/>
              <a:gdLst/>
              <a:ahLst/>
              <a:cxnLst/>
              <a:rect l="l" t="t" r="r" b="b"/>
              <a:pathLst>
                <a:path w="392085" h="674941" extrusionOk="0">
                  <a:moveTo>
                    <a:pt x="392085" y="674942"/>
                  </a:moveTo>
                  <a:lnTo>
                    <a:pt x="0" y="448056"/>
                  </a:lnTo>
                  <a:lnTo>
                    <a:pt x="49034" y="0"/>
                  </a:lnTo>
                  <a:lnTo>
                    <a:pt x="343051" y="170212"/>
                  </a:lnTo>
                  <a:lnTo>
                    <a:pt x="392085" y="674942"/>
                  </a:lnTo>
                  <a:close/>
                </a:path>
              </a:pathLst>
            </a:custGeom>
            <a:solidFill>
              <a:srgbClr val="C6555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" name="Google Shape;946;p19"/>
            <p:cNvSpPr/>
            <p:nvPr/>
          </p:nvSpPr>
          <p:spPr>
            <a:xfrm>
              <a:off x="3723640" y="2605606"/>
              <a:ext cx="392085" cy="674941"/>
            </a:xfrm>
            <a:custGeom>
              <a:avLst/>
              <a:gdLst/>
              <a:ahLst/>
              <a:cxnLst/>
              <a:rect l="l" t="t" r="r" b="b"/>
              <a:pathLst>
                <a:path w="392085" h="674941" extrusionOk="0">
                  <a:moveTo>
                    <a:pt x="392085" y="674942"/>
                  </a:moveTo>
                  <a:lnTo>
                    <a:pt x="0" y="448056"/>
                  </a:lnTo>
                  <a:lnTo>
                    <a:pt x="49034" y="0"/>
                  </a:lnTo>
                  <a:lnTo>
                    <a:pt x="343051" y="170117"/>
                  </a:lnTo>
                  <a:lnTo>
                    <a:pt x="392085" y="674942"/>
                  </a:lnTo>
                  <a:close/>
                </a:path>
              </a:pathLst>
            </a:custGeom>
            <a:solidFill>
              <a:srgbClr val="FF6C6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" name="Google Shape;947;p19"/>
            <p:cNvSpPr/>
            <p:nvPr/>
          </p:nvSpPr>
          <p:spPr>
            <a:xfrm>
              <a:off x="4066691" y="2719049"/>
              <a:ext cx="150904" cy="561498"/>
            </a:xfrm>
            <a:custGeom>
              <a:avLst/>
              <a:gdLst/>
              <a:ahLst/>
              <a:cxnLst/>
              <a:rect l="l" t="t" r="r" b="b"/>
              <a:pathLst>
                <a:path w="150904" h="561498" extrusionOk="0">
                  <a:moveTo>
                    <a:pt x="49034" y="561499"/>
                  </a:moveTo>
                  <a:lnTo>
                    <a:pt x="150904" y="504730"/>
                  </a:lnTo>
                  <a:lnTo>
                    <a:pt x="101870" y="0"/>
                  </a:lnTo>
                  <a:lnTo>
                    <a:pt x="0" y="56674"/>
                  </a:lnTo>
                  <a:lnTo>
                    <a:pt x="49034" y="561499"/>
                  </a:lnTo>
                  <a:close/>
                </a:path>
              </a:pathLst>
            </a:custGeom>
            <a:solidFill>
              <a:srgbClr val="DD62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" name="Google Shape;948;p19"/>
            <p:cNvSpPr/>
            <p:nvPr/>
          </p:nvSpPr>
          <p:spPr>
            <a:xfrm>
              <a:off x="3772674" y="2548837"/>
              <a:ext cx="101869" cy="108775"/>
            </a:xfrm>
            <a:custGeom>
              <a:avLst/>
              <a:gdLst/>
              <a:ahLst/>
              <a:cxnLst/>
              <a:rect l="l" t="t" r="r" b="b"/>
              <a:pathLst>
                <a:path w="101869" h="108775" extrusionOk="0">
                  <a:moveTo>
                    <a:pt x="0" y="56769"/>
                  </a:moveTo>
                  <a:lnTo>
                    <a:pt x="101870" y="0"/>
                  </a:lnTo>
                  <a:lnTo>
                    <a:pt x="89992" y="108775"/>
                  </a:lnTo>
                  <a:lnTo>
                    <a:pt x="0" y="56769"/>
                  </a:lnTo>
                  <a:close/>
                </a:path>
              </a:pathLst>
            </a:custGeom>
            <a:solidFill>
              <a:srgbClr val="C6555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" name="Google Shape;949;p19"/>
            <p:cNvSpPr/>
            <p:nvPr/>
          </p:nvSpPr>
          <p:spPr>
            <a:xfrm>
              <a:off x="3846226" y="2583526"/>
              <a:ext cx="146913" cy="149048"/>
            </a:xfrm>
            <a:custGeom>
              <a:avLst/>
              <a:gdLst/>
              <a:ahLst/>
              <a:cxnLst/>
              <a:rect l="l" t="t" r="r" b="b"/>
              <a:pathLst>
                <a:path w="146913" h="149048" extrusionOk="0">
                  <a:moveTo>
                    <a:pt x="146913" y="149049"/>
                  </a:moveTo>
                  <a:lnTo>
                    <a:pt x="128858" y="138571"/>
                  </a:lnTo>
                  <a:cubicBezTo>
                    <a:pt x="128858" y="96185"/>
                    <a:pt x="103961" y="47417"/>
                    <a:pt x="73457" y="29796"/>
                  </a:cubicBezTo>
                  <a:cubicBezTo>
                    <a:pt x="42953" y="12175"/>
                    <a:pt x="18150" y="32177"/>
                    <a:pt x="18150" y="74468"/>
                  </a:cubicBezTo>
                  <a:lnTo>
                    <a:pt x="0" y="63991"/>
                  </a:lnTo>
                  <a:cubicBezTo>
                    <a:pt x="0" y="10174"/>
                    <a:pt x="32975" y="-14591"/>
                    <a:pt x="73457" y="8841"/>
                  </a:cubicBezTo>
                  <a:cubicBezTo>
                    <a:pt x="113939" y="32272"/>
                    <a:pt x="146913" y="94756"/>
                    <a:pt x="146913" y="149049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" name="Google Shape;950;p19"/>
            <p:cNvSpPr/>
            <p:nvPr/>
          </p:nvSpPr>
          <p:spPr>
            <a:xfrm>
              <a:off x="3941824" y="2524566"/>
              <a:ext cx="146913" cy="149048"/>
            </a:xfrm>
            <a:custGeom>
              <a:avLst/>
              <a:gdLst/>
              <a:ahLst/>
              <a:cxnLst/>
              <a:rect l="l" t="t" r="r" b="b"/>
              <a:pathLst>
                <a:path w="146913" h="149048" extrusionOk="0">
                  <a:moveTo>
                    <a:pt x="146913" y="149049"/>
                  </a:moveTo>
                  <a:lnTo>
                    <a:pt x="128858" y="138571"/>
                  </a:lnTo>
                  <a:cubicBezTo>
                    <a:pt x="128858" y="96280"/>
                    <a:pt x="103961" y="47417"/>
                    <a:pt x="73457" y="29796"/>
                  </a:cubicBezTo>
                  <a:cubicBezTo>
                    <a:pt x="42953" y="12175"/>
                    <a:pt x="18150" y="32177"/>
                    <a:pt x="18150" y="74468"/>
                  </a:cubicBezTo>
                  <a:lnTo>
                    <a:pt x="0" y="63991"/>
                  </a:lnTo>
                  <a:cubicBezTo>
                    <a:pt x="0" y="10174"/>
                    <a:pt x="32975" y="-14591"/>
                    <a:pt x="73457" y="8841"/>
                  </a:cubicBezTo>
                  <a:cubicBezTo>
                    <a:pt x="113939" y="32272"/>
                    <a:pt x="146913" y="95137"/>
                    <a:pt x="146913" y="149049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Google Shape;951;p19"/>
            <p:cNvSpPr/>
            <p:nvPr/>
          </p:nvSpPr>
          <p:spPr>
            <a:xfrm>
              <a:off x="2533225" y="4605761"/>
              <a:ext cx="828643" cy="479488"/>
            </a:xfrm>
            <a:custGeom>
              <a:avLst/>
              <a:gdLst/>
              <a:ahLst/>
              <a:cxnLst/>
              <a:rect l="l" t="t" r="r" b="b"/>
              <a:pathLst>
                <a:path w="828643" h="479488" extrusionOk="0">
                  <a:moveTo>
                    <a:pt x="828644" y="239744"/>
                  </a:moveTo>
                  <a:cubicBezTo>
                    <a:pt x="828644" y="372151"/>
                    <a:pt x="643146" y="479489"/>
                    <a:pt x="414322" y="479489"/>
                  </a:cubicBezTo>
                  <a:cubicBezTo>
                    <a:pt x="185498" y="479489"/>
                    <a:pt x="0" y="372151"/>
                    <a:pt x="0" y="239744"/>
                  </a:cubicBezTo>
                  <a:cubicBezTo>
                    <a:pt x="0" y="107337"/>
                    <a:pt x="185498" y="0"/>
                    <a:pt x="414322" y="0"/>
                  </a:cubicBezTo>
                  <a:cubicBezTo>
                    <a:pt x="643146" y="0"/>
                    <a:pt x="828644" y="107337"/>
                    <a:pt x="828644" y="23974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Google Shape;952;p19"/>
            <p:cNvSpPr/>
            <p:nvPr/>
          </p:nvSpPr>
          <p:spPr>
            <a:xfrm>
              <a:off x="2599924" y="3049662"/>
              <a:ext cx="198618" cy="433482"/>
            </a:xfrm>
            <a:custGeom>
              <a:avLst/>
              <a:gdLst/>
              <a:ahLst/>
              <a:cxnLst/>
              <a:rect l="l" t="t" r="r" b="b"/>
              <a:pathLst>
                <a:path w="198618" h="433482" extrusionOk="0">
                  <a:moveTo>
                    <a:pt x="43818" y="0"/>
                  </a:moveTo>
                  <a:cubicBezTo>
                    <a:pt x="39161" y="40386"/>
                    <a:pt x="-8828" y="214503"/>
                    <a:pt x="1435" y="274130"/>
                  </a:cubicBezTo>
                  <a:cubicBezTo>
                    <a:pt x="11698" y="333756"/>
                    <a:pt x="175811" y="433483"/>
                    <a:pt x="175811" y="433483"/>
                  </a:cubicBezTo>
                  <a:lnTo>
                    <a:pt x="198618" y="331375"/>
                  </a:lnTo>
                  <a:lnTo>
                    <a:pt x="107676" y="242221"/>
                  </a:lnTo>
                  <a:lnTo>
                    <a:pt x="132289" y="73438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" name="Google Shape;953;p19"/>
            <p:cNvSpPr/>
            <p:nvPr/>
          </p:nvSpPr>
          <p:spPr>
            <a:xfrm>
              <a:off x="2627967" y="2871431"/>
              <a:ext cx="142827" cy="275330"/>
            </a:xfrm>
            <a:custGeom>
              <a:avLst/>
              <a:gdLst/>
              <a:ahLst/>
              <a:cxnLst/>
              <a:rect l="l" t="t" r="r" b="b"/>
              <a:pathLst>
                <a:path w="142827" h="275330" extrusionOk="0">
                  <a:moveTo>
                    <a:pt x="142827" y="6685"/>
                  </a:moveTo>
                  <a:cubicBezTo>
                    <a:pt x="109783" y="-8688"/>
                    <a:pt x="70489" y="3237"/>
                    <a:pt x="51505" y="34403"/>
                  </a:cubicBezTo>
                  <a:cubicBezTo>
                    <a:pt x="27368" y="74408"/>
                    <a:pt x="2281" y="211949"/>
                    <a:pt x="0" y="235381"/>
                  </a:cubicBezTo>
                  <a:cubicBezTo>
                    <a:pt x="0" y="235381"/>
                    <a:pt x="33925" y="282339"/>
                    <a:pt x="84670" y="27443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" name="Google Shape;954;p19"/>
            <p:cNvSpPr/>
            <p:nvPr/>
          </p:nvSpPr>
          <p:spPr>
            <a:xfrm>
              <a:off x="2942472" y="4777576"/>
              <a:ext cx="307903" cy="173671"/>
            </a:xfrm>
            <a:custGeom>
              <a:avLst/>
              <a:gdLst/>
              <a:ahLst/>
              <a:cxnLst/>
              <a:rect l="l" t="t" r="r" b="b"/>
              <a:pathLst>
                <a:path w="307903" h="173671" extrusionOk="0">
                  <a:moveTo>
                    <a:pt x="15623" y="41640"/>
                  </a:moveTo>
                  <a:cubicBezTo>
                    <a:pt x="51311" y="51556"/>
                    <a:pt x="89465" y="46936"/>
                    <a:pt x="121769" y="28781"/>
                  </a:cubicBezTo>
                  <a:cubicBezTo>
                    <a:pt x="147332" y="29543"/>
                    <a:pt x="286167" y="-29988"/>
                    <a:pt x="305078" y="20018"/>
                  </a:cubicBezTo>
                  <a:cubicBezTo>
                    <a:pt x="321613" y="63833"/>
                    <a:pt x="261555" y="104410"/>
                    <a:pt x="229056" y="112221"/>
                  </a:cubicBezTo>
                  <a:cubicBezTo>
                    <a:pt x="158925" y="129270"/>
                    <a:pt x="107040" y="164322"/>
                    <a:pt x="78911" y="170228"/>
                  </a:cubicBezTo>
                  <a:cubicBezTo>
                    <a:pt x="57910" y="174705"/>
                    <a:pt x="30732" y="177562"/>
                    <a:pt x="14007" y="160703"/>
                  </a:cubicBezTo>
                  <a:cubicBezTo>
                    <a:pt x="-5759" y="141176"/>
                    <a:pt x="-4048" y="67834"/>
                    <a:pt x="15623" y="4164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" name="Google Shape;955;p19"/>
            <p:cNvSpPr/>
            <p:nvPr/>
          </p:nvSpPr>
          <p:spPr>
            <a:xfrm>
              <a:off x="2947261" y="4806358"/>
              <a:ext cx="303072" cy="144889"/>
            </a:xfrm>
            <a:custGeom>
              <a:avLst/>
              <a:gdLst/>
              <a:ahLst/>
              <a:cxnLst/>
              <a:rect l="l" t="t" r="r" b="b"/>
              <a:pathLst>
                <a:path w="303072" h="144889" extrusionOk="0">
                  <a:moveTo>
                    <a:pt x="74407" y="129349"/>
                  </a:moveTo>
                  <a:cubicBezTo>
                    <a:pt x="102915" y="123349"/>
                    <a:pt x="154420" y="88297"/>
                    <a:pt x="224551" y="71247"/>
                  </a:cubicBezTo>
                  <a:cubicBezTo>
                    <a:pt x="251539" y="64770"/>
                    <a:pt x="297913" y="35243"/>
                    <a:pt x="302569" y="0"/>
                  </a:cubicBezTo>
                  <a:cubicBezTo>
                    <a:pt x="308841" y="40386"/>
                    <a:pt x="255055" y="76200"/>
                    <a:pt x="224551" y="83439"/>
                  </a:cubicBezTo>
                  <a:cubicBezTo>
                    <a:pt x="154420" y="100489"/>
                    <a:pt x="102535" y="135541"/>
                    <a:pt x="74407" y="141446"/>
                  </a:cubicBezTo>
                  <a:cubicBezTo>
                    <a:pt x="53406" y="145923"/>
                    <a:pt x="26228" y="148780"/>
                    <a:pt x="9503" y="131921"/>
                  </a:cubicBezTo>
                  <a:cubicBezTo>
                    <a:pt x="5060" y="127130"/>
                    <a:pt x="1805" y="121348"/>
                    <a:pt x="0" y="115062"/>
                  </a:cubicBezTo>
                  <a:cubicBezTo>
                    <a:pt x="24707" y="136017"/>
                    <a:pt x="53406" y="133731"/>
                    <a:pt x="74407" y="129349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" name="Google Shape;956;p19"/>
            <p:cNvSpPr/>
            <p:nvPr/>
          </p:nvSpPr>
          <p:spPr>
            <a:xfrm>
              <a:off x="2717232" y="4676188"/>
              <a:ext cx="307831" cy="173712"/>
            </a:xfrm>
            <a:custGeom>
              <a:avLst/>
              <a:gdLst/>
              <a:ahLst/>
              <a:cxnLst/>
              <a:rect l="l" t="t" r="r" b="b"/>
              <a:pathLst>
                <a:path w="307831" h="173712" extrusionOk="0">
                  <a:moveTo>
                    <a:pt x="15552" y="41682"/>
                  </a:moveTo>
                  <a:cubicBezTo>
                    <a:pt x="51240" y="51598"/>
                    <a:pt x="89394" y="46978"/>
                    <a:pt x="121698" y="28823"/>
                  </a:cubicBezTo>
                  <a:cubicBezTo>
                    <a:pt x="147260" y="29585"/>
                    <a:pt x="286096" y="-30041"/>
                    <a:pt x="305007" y="20060"/>
                  </a:cubicBezTo>
                  <a:cubicBezTo>
                    <a:pt x="321542" y="63875"/>
                    <a:pt x="261484" y="104452"/>
                    <a:pt x="228984" y="112262"/>
                  </a:cubicBezTo>
                  <a:cubicBezTo>
                    <a:pt x="158854" y="129312"/>
                    <a:pt x="106969" y="164364"/>
                    <a:pt x="78840" y="170269"/>
                  </a:cubicBezTo>
                  <a:cubicBezTo>
                    <a:pt x="57839" y="174746"/>
                    <a:pt x="30661" y="177604"/>
                    <a:pt x="13936" y="160744"/>
                  </a:cubicBezTo>
                  <a:cubicBezTo>
                    <a:pt x="-5735" y="141218"/>
                    <a:pt x="-4024" y="67781"/>
                    <a:pt x="15552" y="4168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" name="Google Shape;957;p19"/>
            <p:cNvSpPr/>
            <p:nvPr/>
          </p:nvSpPr>
          <p:spPr>
            <a:xfrm>
              <a:off x="2722045" y="4705011"/>
              <a:ext cx="303068" cy="144889"/>
            </a:xfrm>
            <a:custGeom>
              <a:avLst/>
              <a:gdLst/>
              <a:ahLst/>
              <a:cxnLst/>
              <a:rect l="l" t="t" r="r" b="b"/>
              <a:pathLst>
                <a:path w="303068" h="144889" extrusionOk="0">
                  <a:moveTo>
                    <a:pt x="74407" y="129254"/>
                  </a:moveTo>
                  <a:cubicBezTo>
                    <a:pt x="102915" y="123349"/>
                    <a:pt x="154420" y="88297"/>
                    <a:pt x="224551" y="71247"/>
                  </a:cubicBezTo>
                  <a:cubicBezTo>
                    <a:pt x="251539" y="64770"/>
                    <a:pt x="297913" y="35147"/>
                    <a:pt x="302569" y="0"/>
                  </a:cubicBezTo>
                  <a:cubicBezTo>
                    <a:pt x="308841" y="40386"/>
                    <a:pt x="254580" y="76200"/>
                    <a:pt x="224551" y="83439"/>
                  </a:cubicBezTo>
                  <a:cubicBezTo>
                    <a:pt x="154420" y="100489"/>
                    <a:pt x="102535" y="135541"/>
                    <a:pt x="74407" y="141446"/>
                  </a:cubicBezTo>
                  <a:cubicBezTo>
                    <a:pt x="53406" y="145923"/>
                    <a:pt x="26228" y="148781"/>
                    <a:pt x="9503" y="131921"/>
                  </a:cubicBezTo>
                  <a:cubicBezTo>
                    <a:pt x="5040" y="127178"/>
                    <a:pt x="1781" y="121425"/>
                    <a:pt x="0" y="115158"/>
                  </a:cubicBezTo>
                  <a:cubicBezTo>
                    <a:pt x="24707" y="135827"/>
                    <a:pt x="53406" y="133731"/>
                    <a:pt x="74407" y="129254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" name="Google Shape;958;p19"/>
            <p:cNvSpPr/>
            <p:nvPr/>
          </p:nvSpPr>
          <p:spPr>
            <a:xfrm>
              <a:off x="2717265" y="3551725"/>
              <a:ext cx="450461" cy="1274557"/>
            </a:xfrm>
            <a:custGeom>
              <a:avLst/>
              <a:gdLst/>
              <a:ahLst/>
              <a:cxnLst/>
              <a:rect l="l" t="t" r="r" b="b"/>
              <a:pathLst>
                <a:path w="450461" h="1274557" extrusionOk="0">
                  <a:moveTo>
                    <a:pt x="12857" y="788003"/>
                  </a:moveTo>
                  <a:cubicBezTo>
                    <a:pt x="18809" y="736320"/>
                    <a:pt x="29529" y="685305"/>
                    <a:pt x="44882" y="635603"/>
                  </a:cubicBezTo>
                  <a:cubicBezTo>
                    <a:pt x="44882" y="635603"/>
                    <a:pt x="35379" y="504063"/>
                    <a:pt x="30532" y="379381"/>
                  </a:cubicBezTo>
                  <a:cubicBezTo>
                    <a:pt x="25021" y="238125"/>
                    <a:pt x="-23919" y="113157"/>
                    <a:pt x="14758" y="0"/>
                  </a:cubicBezTo>
                  <a:lnTo>
                    <a:pt x="450461" y="97155"/>
                  </a:lnTo>
                  <a:cubicBezTo>
                    <a:pt x="450461" y="97155"/>
                    <a:pt x="424138" y="661606"/>
                    <a:pt x="418247" y="729901"/>
                  </a:cubicBezTo>
                  <a:cubicBezTo>
                    <a:pt x="415050" y="783088"/>
                    <a:pt x="408543" y="836019"/>
                    <a:pt x="398766" y="888397"/>
                  </a:cubicBezTo>
                  <a:cubicBezTo>
                    <a:pt x="378810" y="997934"/>
                    <a:pt x="346500" y="1258538"/>
                    <a:pt x="346500" y="1258538"/>
                  </a:cubicBezTo>
                  <a:cubicBezTo>
                    <a:pt x="300412" y="1285304"/>
                    <a:pt x="239974" y="1270445"/>
                    <a:pt x="239974" y="1270445"/>
                  </a:cubicBezTo>
                  <a:cubicBezTo>
                    <a:pt x="239974" y="1270445"/>
                    <a:pt x="243300" y="940975"/>
                    <a:pt x="246246" y="862013"/>
                  </a:cubicBezTo>
                  <a:cubicBezTo>
                    <a:pt x="249857" y="765620"/>
                    <a:pt x="252803" y="772954"/>
                    <a:pt x="252803" y="772954"/>
                  </a:cubicBezTo>
                  <a:lnTo>
                    <a:pt x="238454" y="533400"/>
                  </a:lnTo>
                  <a:lnTo>
                    <a:pt x="228951" y="413956"/>
                  </a:lnTo>
                  <a:cubicBezTo>
                    <a:pt x="228951" y="413956"/>
                    <a:pt x="216882" y="501587"/>
                    <a:pt x="209090" y="579882"/>
                  </a:cubicBezTo>
                  <a:cubicBezTo>
                    <a:pt x="202248" y="648176"/>
                    <a:pt x="185808" y="709898"/>
                    <a:pt x="167373" y="837057"/>
                  </a:cubicBezTo>
                  <a:cubicBezTo>
                    <a:pt x="151503" y="947261"/>
                    <a:pt x="125655" y="1168813"/>
                    <a:pt x="125655" y="1168813"/>
                  </a:cubicBezTo>
                  <a:cubicBezTo>
                    <a:pt x="79567" y="1195673"/>
                    <a:pt x="17038" y="1173385"/>
                    <a:pt x="17038" y="1173385"/>
                  </a:cubicBezTo>
                  <a:cubicBezTo>
                    <a:pt x="17038" y="1173385"/>
                    <a:pt x="314" y="883634"/>
                    <a:pt x="12857" y="78800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" name="Google Shape;959;p19"/>
            <p:cNvSpPr/>
            <p:nvPr/>
          </p:nvSpPr>
          <p:spPr>
            <a:xfrm>
              <a:off x="2775050" y="2505974"/>
              <a:ext cx="327076" cy="524521"/>
            </a:xfrm>
            <a:custGeom>
              <a:avLst/>
              <a:gdLst/>
              <a:ahLst/>
              <a:cxnLst/>
              <a:rect l="l" t="t" r="r" b="b"/>
              <a:pathLst>
                <a:path w="327076" h="524521" extrusionOk="0">
                  <a:moveTo>
                    <a:pt x="18646" y="374524"/>
                  </a:moveTo>
                  <a:cubicBezTo>
                    <a:pt x="51811" y="376143"/>
                    <a:pt x="76518" y="384716"/>
                    <a:pt x="80699" y="374524"/>
                  </a:cubicBezTo>
                  <a:cubicBezTo>
                    <a:pt x="84240" y="357350"/>
                    <a:pt x="86779" y="339986"/>
                    <a:pt x="88302" y="322518"/>
                  </a:cubicBezTo>
                  <a:cubicBezTo>
                    <a:pt x="84406" y="312993"/>
                    <a:pt x="81175" y="302515"/>
                    <a:pt x="81175" y="302515"/>
                  </a:cubicBezTo>
                  <a:cubicBezTo>
                    <a:pt x="39457" y="276797"/>
                    <a:pt x="26343" y="231649"/>
                    <a:pt x="20832" y="178690"/>
                  </a:cubicBezTo>
                  <a:cubicBezTo>
                    <a:pt x="11329" y="88869"/>
                    <a:pt x="59888" y="10288"/>
                    <a:pt x="149595" y="858"/>
                  </a:cubicBezTo>
                  <a:cubicBezTo>
                    <a:pt x="233790" y="-7905"/>
                    <a:pt x="295843" y="51436"/>
                    <a:pt x="312378" y="132875"/>
                  </a:cubicBezTo>
                  <a:cubicBezTo>
                    <a:pt x="321310" y="173166"/>
                    <a:pt x="338986" y="249175"/>
                    <a:pt x="315038" y="315374"/>
                  </a:cubicBezTo>
                  <a:cubicBezTo>
                    <a:pt x="301640" y="352426"/>
                    <a:pt x="284344" y="382049"/>
                    <a:pt x="267049" y="387478"/>
                  </a:cubicBezTo>
                  <a:cubicBezTo>
                    <a:pt x="250377" y="387059"/>
                    <a:pt x="233746" y="385592"/>
                    <a:pt x="217255" y="383096"/>
                  </a:cubicBezTo>
                  <a:lnTo>
                    <a:pt x="217255" y="383096"/>
                  </a:lnTo>
                  <a:cubicBezTo>
                    <a:pt x="217255" y="383096"/>
                    <a:pt x="212788" y="408052"/>
                    <a:pt x="209747" y="424054"/>
                  </a:cubicBezTo>
                  <a:cubicBezTo>
                    <a:pt x="206707" y="440056"/>
                    <a:pt x="207847" y="448533"/>
                    <a:pt x="239681" y="468155"/>
                  </a:cubicBezTo>
                  <a:cubicBezTo>
                    <a:pt x="271516" y="487776"/>
                    <a:pt x="191597" y="528162"/>
                    <a:pt x="139332" y="524257"/>
                  </a:cubicBezTo>
                  <a:cubicBezTo>
                    <a:pt x="87066" y="520352"/>
                    <a:pt x="28339" y="488634"/>
                    <a:pt x="12279" y="454820"/>
                  </a:cubicBezTo>
                  <a:cubicBezTo>
                    <a:pt x="-5681" y="417863"/>
                    <a:pt x="-4256" y="373476"/>
                    <a:pt x="18646" y="374524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" name="Google Shape;960;p19"/>
            <p:cNvSpPr/>
            <p:nvPr/>
          </p:nvSpPr>
          <p:spPr>
            <a:xfrm>
              <a:off x="2667800" y="2877512"/>
              <a:ext cx="502799" cy="834581"/>
            </a:xfrm>
            <a:custGeom>
              <a:avLst/>
              <a:gdLst/>
              <a:ahLst/>
              <a:cxnLst/>
              <a:rect l="l" t="t" r="r" b="b"/>
              <a:pathLst>
                <a:path w="502799" h="834581" extrusionOk="0">
                  <a:moveTo>
                    <a:pt x="173885" y="7939"/>
                  </a:moveTo>
                  <a:cubicBezTo>
                    <a:pt x="164383" y="30894"/>
                    <a:pt x="188044" y="58993"/>
                    <a:pt x="249908" y="78614"/>
                  </a:cubicBezTo>
                  <a:cubicBezTo>
                    <a:pt x="311771" y="98236"/>
                    <a:pt x="317853" y="72995"/>
                    <a:pt x="317853" y="72995"/>
                  </a:cubicBezTo>
                  <a:cubicBezTo>
                    <a:pt x="317853" y="72995"/>
                    <a:pt x="409270" y="114714"/>
                    <a:pt x="439013" y="135574"/>
                  </a:cubicBezTo>
                  <a:cubicBezTo>
                    <a:pt x="476359" y="161768"/>
                    <a:pt x="492989" y="237587"/>
                    <a:pt x="498026" y="365603"/>
                  </a:cubicBezTo>
                  <a:cubicBezTo>
                    <a:pt x="503822" y="513812"/>
                    <a:pt x="504393" y="733649"/>
                    <a:pt x="499451" y="771558"/>
                  </a:cubicBezTo>
                  <a:cubicBezTo>
                    <a:pt x="499451" y="771558"/>
                    <a:pt x="429511" y="841376"/>
                    <a:pt x="340089" y="834042"/>
                  </a:cubicBezTo>
                  <a:cubicBezTo>
                    <a:pt x="250668" y="826708"/>
                    <a:pt x="100144" y="747270"/>
                    <a:pt x="63558" y="686024"/>
                  </a:cubicBezTo>
                  <a:cubicBezTo>
                    <a:pt x="64603" y="556103"/>
                    <a:pt x="79808" y="534957"/>
                    <a:pt x="58806" y="460091"/>
                  </a:cubicBezTo>
                  <a:cubicBezTo>
                    <a:pt x="10722" y="288641"/>
                    <a:pt x="-14555" y="218632"/>
                    <a:pt x="8822" y="104808"/>
                  </a:cubicBezTo>
                  <a:cubicBezTo>
                    <a:pt x="27827" y="10987"/>
                    <a:pt x="55005" y="-729"/>
                    <a:pt x="91971" y="33"/>
                  </a:cubicBezTo>
                  <a:cubicBezTo>
                    <a:pt x="119400" y="1166"/>
                    <a:pt x="146745" y="3805"/>
                    <a:pt x="173885" y="7939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" name="Google Shape;961;p19"/>
            <p:cNvSpPr/>
            <p:nvPr/>
          </p:nvSpPr>
          <p:spPr>
            <a:xfrm>
              <a:off x="3024379" y="2981457"/>
              <a:ext cx="633923" cy="498110"/>
            </a:xfrm>
            <a:custGeom>
              <a:avLst/>
              <a:gdLst/>
              <a:ahLst/>
              <a:cxnLst/>
              <a:rect l="l" t="t" r="r" b="b"/>
              <a:pathLst>
                <a:path w="633923" h="498110" extrusionOk="0">
                  <a:moveTo>
                    <a:pt x="282563" y="384245"/>
                  </a:moveTo>
                  <a:cubicBezTo>
                    <a:pt x="209107" y="402723"/>
                    <a:pt x="191907" y="356336"/>
                    <a:pt x="182214" y="317570"/>
                  </a:cubicBezTo>
                  <a:cubicBezTo>
                    <a:pt x="158837" y="224510"/>
                    <a:pt x="146293" y="140500"/>
                    <a:pt x="128903" y="87731"/>
                  </a:cubicBezTo>
                  <a:cubicBezTo>
                    <a:pt x="108377" y="25438"/>
                    <a:pt x="86901" y="15532"/>
                    <a:pt x="56682" y="3435"/>
                  </a:cubicBezTo>
                  <a:cubicBezTo>
                    <a:pt x="21236" y="-10853"/>
                    <a:pt x="-9268" y="19151"/>
                    <a:pt x="2611" y="98685"/>
                  </a:cubicBezTo>
                  <a:cubicBezTo>
                    <a:pt x="16485" y="192506"/>
                    <a:pt x="34825" y="258324"/>
                    <a:pt x="69796" y="369195"/>
                  </a:cubicBezTo>
                  <a:cubicBezTo>
                    <a:pt x="79298" y="397770"/>
                    <a:pt x="99444" y="449681"/>
                    <a:pt x="130138" y="474542"/>
                  </a:cubicBezTo>
                  <a:cubicBezTo>
                    <a:pt x="168150" y="505212"/>
                    <a:pt x="225166" y="503879"/>
                    <a:pt x="311357" y="482447"/>
                  </a:cubicBezTo>
                  <a:cubicBezTo>
                    <a:pt x="348133" y="472922"/>
                    <a:pt x="388519" y="451205"/>
                    <a:pt x="458175" y="418630"/>
                  </a:cubicBezTo>
                  <a:cubicBezTo>
                    <a:pt x="477181" y="409867"/>
                    <a:pt x="491435" y="404056"/>
                    <a:pt x="527260" y="387293"/>
                  </a:cubicBezTo>
                  <a:cubicBezTo>
                    <a:pt x="563086" y="370529"/>
                    <a:pt x="600432" y="342620"/>
                    <a:pt x="619247" y="315284"/>
                  </a:cubicBezTo>
                  <a:cubicBezTo>
                    <a:pt x="638063" y="287947"/>
                    <a:pt x="634832" y="270706"/>
                    <a:pt x="630936" y="264515"/>
                  </a:cubicBezTo>
                  <a:cubicBezTo>
                    <a:pt x="626089" y="256705"/>
                    <a:pt x="623429" y="262896"/>
                    <a:pt x="613356" y="274040"/>
                  </a:cubicBezTo>
                  <a:cubicBezTo>
                    <a:pt x="598835" y="293424"/>
                    <a:pt x="580932" y="310007"/>
                    <a:pt x="560520" y="322999"/>
                  </a:cubicBezTo>
                  <a:cubicBezTo>
                    <a:pt x="560520" y="322999"/>
                    <a:pt x="583707" y="298996"/>
                    <a:pt x="596346" y="283375"/>
                  </a:cubicBezTo>
                  <a:cubicBezTo>
                    <a:pt x="607569" y="269535"/>
                    <a:pt x="616900" y="254257"/>
                    <a:pt x="624094" y="237940"/>
                  </a:cubicBezTo>
                  <a:cubicBezTo>
                    <a:pt x="630746" y="222034"/>
                    <a:pt x="617062" y="200412"/>
                    <a:pt x="606609" y="211747"/>
                  </a:cubicBezTo>
                  <a:cubicBezTo>
                    <a:pt x="596156" y="223081"/>
                    <a:pt x="591309" y="234607"/>
                    <a:pt x="572304" y="257467"/>
                  </a:cubicBezTo>
                  <a:cubicBezTo>
                    <a:pt x="562297" y="269621"/>
                    <a:pt x="550875" y="280527"/>
                    <a:pt x="538284" y="289947"/>
                  </a:cubicBezTo>
                  <a:cubicBezTo>
                    <a:pt x="550048" y="273974"/>
                    <a:pt x="560539" y="257095"/>
                    <a:pt x="569643" y="239464"/>
                  </a:cubicBezTo>
                  <a:cubicBezTo>
                    <a:pt x="581711" y="214795"/>
                    <a:pt x="541134" y="227654"/>
                    <a:pt x="518423" y="251656"/>
                  </a:cubicBezTo>
                  <a:cubicBezTo>
                    <a:pt x="501603" y="269087"/>
                    <a:pt x="487349" y="279184"/>
                    <a:pt x="486968" y="274326"/>
                  </a:cubicBezTo>
                  <a:cubicBezTo>
                    <a:pt x="486588" y="269468"/>
                    <a:pt x="453804" y="304711"/>
                    <a:pt x="437174" y="321951"/>
                  </a:cubicBezTo>
                  <a:cubicBezTo>
                    <a:pt x="419119" y="342144"/>
                    <a:pt x="352314" y="366623"/>
                    <a:pt x="282563" y="38424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" name="Google Shape;962;p19"/>
            <p:cNvSpPr/>
            <p:nvPr/>
          </p:nvSpPr>
          <p:spPr>
            <a:xfrm>
              <a:off x="3001678" y="2971210"/>
              <a:ext cx="194366" cy="284908"/>
            </a:xfrm>
            <a:custGeom>
              <a:avLst/>
              <a:gdLst/>
              <a:ahLst/>
              <a:cxnLst/>
              <a:rect l="l" t="t" r="r" b="b"/>
              <a:pathLst>
                <a:path w="194366" h="284908" extrusionOk="0">
                  <a:moveTo>
                    <a:pt x="52205" y="1299"/>
                  </a:moveTo>
                  <a:cubicBezTo>
                    <a:pt x="101239" y="-5940"/>
                    <a:pt x="135925" y="16158"/>
                    <a:pt x="157496" y="90644"/>
                  </a:cubicBezTo>
                  <a:cubicBezTo>
                    <a:pt x="179067" y="165129"/>
                    <a:pt x="194367" y="226184"/>
                    <a:pt x="194367" y="226184"/>
                  </a:cubicBezTo>
                  <a:cubicBezTo>
                    <a:pt x="174970" y="254293"/>
                    <a:pt x="145545" y="273867"/>
                    <a:pt x="112168" y="280858"/>
                  </a:cubicBezTo>
                  <a:cubicBezTo>
                    <a:pt x="53535" y="295146"/>
                    <a:pt x="32439" y="267047"/>
                    <a:pt x="32439" y="267047"/>
                  </a:cubicBezTo>
                  <a:cubicBezTo>
                    <a:pt x="32439" y="267047"/>
                    <a:pt x="16189" y="189037"/>
                    <a:pt x="6021" y="135888"/>
                  </a:cubicBezTo>
                  <a:cubicBezTo>
                    <a:pt x="-4147" y="82738"/>
                    <a:pt x="-8423" y="10348"/>
                    <a:pt x="52205" y="129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Google Shape;963;p19"/>
            <p:cNvSpPr/>
            <p:nvPr/>
          </p:nvSpPr>
          <p:spPr>
            <a:xfrm>
              <a:off x="2785215" y="2483249"/>
              <a:ext cx="317013" cy="350275"/>
            </a:xfrm>
            <a:custGeom>
              <a:avLst/>
              <a:gdLst/>
              <a:ahLst/>
              <a:cxnLst/>
              <a:rect l="l" t="t" r="r" b="b"/>
              <a:pathLst>
                <a:path w="317013" h="350275" extrusionOk="0">
                  <a:moveTo>
                    <a:pt x="299172" y="144551"/>
                  </a:moveTo>
                  <a:cubicBezTo>
                    <a:pt x="299172" y="144551"/>
                    <a:pt x="376620" y="26441"/>
                    <a:pt x="208800" y="2438"/>
                  </a:cubicBezTo>
                  <a:cubicBezTo>
                    <a:pt x="87735" y="-14898"/>
                    <a:pt x="10002" y="63017"/>
                    <a:pt x="974" y="147599"/>
                  </a:cubicBezTo>
                  <a:cubicBezTo>
                    <a:pt x="-7579" y="228466"/>
                    <a:pt x="42026" y="312381"/>
                    <a:pt x="77947" y="345623"/>
                  </a:cubicBezTo>
                  <a:cubicBezTo>
                    <a:pt x="95432" y="351910"/>
                    <a:pt x="133063" y="355148"/>
                    <a:pt x="182477" y="332955"/>
                  </a:cubicBezTo>
                  <a:cubicBezTo>
                    <a:pt x="184492" y="310952"/>
                    <a:pt x="185285" y="288854"/>
                    <a:pt x="184853" y="266756"/>
                  </a:cubicBezTo>
                  <a:cubicBezTo>
                    <a:pt x="184853" y="266756"/>
                    <a:pt x="126031" y="142360"/>
                    <a:pt x="299172" y="14455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Google Shape;964;p19"/>
            <p:cNvSpPr/>
            <p:nvPr/>
          </p:nvSpPr>
          <p:spPr>
            <a:xfrm>
              <a:off x="3466812" y="3201065"/>
              <a:ext cx="95905" cy="84340"/>
            </a:xfrm>
            <a:custGeom>
              <a:avLst/>
              <a:gdLst/>
              <a:ahLst/>
              <a:cxnLst/>
              <a:rect l="l" t="t" r="r" b="b"/>
              <a:pathLst>
                <a:path w="95905" h="84340" extrusionOk="0">
                  <a:moveTo>
                    <a:pt x="10991" y="71863"/>
                  </a:moveTo>
                  <a:cubicBezTo>
                    <a:pt x="10991" y="71863"/>
                    <a:pt x="-8015" y="37097"/>
                    <a:pt x="3959" y="28429"/>
                  </a:cubicBezTo>
                  <a:cubicBezTo>
                    <a:pt x="15932" y="19761"/>
                    <a:pt x="33322" y="52337"/>
                    <a:pt x="36838" y="65100"/>
                  </a:cubicBezTo>
                  <a:cubicBezTo>
                    <a:pt x="40354" y="77864"/>
                    <a:pt x="35508" y="61195"/>
                    <a:pt x="35508" y="61195"/>
                  </a:cubicBezTo>
                  <a:cubicBezTo>
                    <a:pt x="35508" y="61195"/>
                    <a:pt x="22489" y="21952"/>
                    <a:pt x="30947" y="14427"/>
                  </a:cubicBezTo>
                  <a:cubicBezTo>
                    <a:pt x="39404" y="6903"/>
                    <a:pt x="50807" y="23952"/>
                    <a:pt x="62116" y="48336"/>
                  </a:cubicBezTo>
                  <a:cubicBezTo>
                    <a:pt x="73424" y="72720"/>
                    <a:pt x="64967" y="46146"/>
                    <a:pt x="64967" y="46146"/>
                  </a:cubicBezTo>
                  <a:cubicBezTo>
                    <a:pt x="64967" y="46146"/>
                    <a:pt x="45961" y="6807"/>
                    <a:pt x="54228" y="1378"/>
                  </a:cubicBezTo>
                  <a:cubicBezTo>
                    <a:pt x="64967" y="-5956"/>
                    <a:pt x="82737" y="17380"/>
                    <a:pt x="93285" y="38430"/>
                  </a:cubicBezTo>
                  <a:cubicBezTo>
                    <a:pt x="103833" y="59480"/>
                    <a:pt x="79126" y="84341"/>
                    <a:pt x="79126" y="8434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05" name="Google Shape;965;p19"/>
            <p:cNvGrpSpPr/>
            <p:nvPr/>
          </p:nvGrpSpPr>
          <p:grpSpPr>
            <a:xfrm>
              <a:off x="3439221" y="3170887"/>
              <a:ext cx="276341" cy="167131"/>
              <a:chOff x="4963646" y="3895887"/>
              <a:chExt cx="276341" cy="167131"/>
            </a:xfrm>
          </p:grpSpPr>
          <p:sp>
            <p:nvSpPr>
              <p:cNvPr id="113" name="Google Shape;966;p19"/>
              <p:cNvSpPr/>
              <p:nvPr/>
            </p:nvSpPr>
            <p:spPr>
              <a:xfrm>
                <a:off x="4963697" y="3902424"/>
                <a:ext cx="275954" cy="159820"/>
              </a:xfrm>
              <a:custGeom>
                <a:avLst/>
                <a:gdLst/>
                <a:ahLst/>
                <a:cxnLst/>
                <a:rect l="l" t="t" r="r" b="b"/>
                <a:pathLst>
                  <a:path w="275954" h="159820" extrusionOk="0">
                    <a:moveTo>
                      <a:pt x="75211" y="157607"/>
                    </a:moveTo>
                    <a:lnTo>
                      <a:pt x="4035" y="116363"/>
                    </a:lnTo>
                    <a:cubicBezTo>
                      <a:pt x="-1951" y="112934"/>
                      <a:pt x="-1191" y="106838"/>
                      <a:pt x="5746" y="102838"/>
                    </a:cubicBezTo>
                    <a:lnTo>
                      <a:pt x="177271" y="3301"/>
                    </a:lnTo>
                    <a:cubicBezTo>
                      <a:pt x="184503" y="-737"/>
                      <a:pt x="193217" y="-1090"/>
                      <a:pt x="200743" y="2349"/>
                    </a:cubicBezTo>
                    <a:lnTo>
                      <a:pt x="271919" y="43497"/>
                    </a:lnTo>
                    <a:cubicBezTo>
                      <a:pt x="277906" y="47021"/>
                      <a:pt x="277146" y="53022"/>
                      <a:pt x="270209" y="57118"/>
                    </a:cubicBezTo>
                    <a:lnTo>
                      <a:pt x="98303" y="156559"/>
                    </a:lnTo>
                    <a:cubicBezTo>
                      <a:pt x="91195" y="160502"/>
                      <a:pt x="82652" y="160893"/>
                      <a:pt x="75211" y="157607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" name="Google Shape;967;p19"/>
              <p:cNvSpPr/>
              <p:nvPr/>
            </p:nvSpPr>
            <p:spPr>
              <a:xfrm>
                <a:off x="4963646" y="4006310"/>
                <a:ext cx="7697" cy="6572"/>
              </a:xfrm>
              <a:custGeom>
                <a:avLst/>
                <a:gdLst/>
                <a:ahLst/>
                <a:cxnLst/>
                <a:rect l="l" t="t" r="r" b="b"/>
                <a:pathLst>
                  <a:path w="7697" h="6572" extrusionOk="0">
                    <a:moveTo>
                      <a:pt x="0" y="6572"/>
                    </a:moveTo>
                    <a:lnTo>
                      <a:pt x="0" y="0"/>
                    </a:lnTo>
                    <a:lnTo>
                      <a:pt x="7697" y="2858"/>
                    </a:lnTo>
                    <a:lnTo>
                      <a:pt x="0" y="6572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" name="Google Shape;968;p19"/>
              <p:cNvSpPr/>
              <p:nvPr/>
            </p:nvSpPr>
            <p:spPr>
              <a:xfrm>
                <a:off x="5233906" y="3945350"/>
                <a:ext cx="6081" cy="6286"/>
              </a:xfrm>
              <a:custGeom>
                <a:avLst/>
                <a:gdLst/>
                <a:ahLst/>
                <a:cxnLst/>
                <a:rect l="l" t="t" r="r" b="b"/>
                <a:pathLst>
                  <a:path w="6081" h="6286" extrusionOk="0">
                    <a:moveTo>
                      <a:pt x="6082" y="6287"/>
                    </a:moveTo>
                    <a:lnTo>
                      <a:pt x="6082" y="0"/>
                    </a:lnTo>
                    <a:lnTo>
                      <a:pt x="0" y="3905"/>
                    </a:lnTo>
                    <a:lnTo>
                      <a:pt x="6082" y="6287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" name="Google Shape;969;p19"/>
              <p:cNvSpPr/>
              <p:nvPr/>
            </p:nvSpPr>
            <p:spPr>
              <a:xfrm>
                <a:off x="4963697" y="3896900"/>
                <a:ext cx="275954" cy="159768"/>
              </a:xfrm>
              <a:custGeom>
                <a:avLst/>
                <a:gdLst/>
                <a:ahLst/>
                <a:cxnLst/>
                <a:rect l="l" t="t" r="r" b="b"/>
                <a:pathLst>
                  <a:path w="275954" h="159768" extrusionOk="0">
                    <a:moveTo>
                      <a:pt x="75211" y="157511"/>
                    </a:moveTo>
                    <a:lnTo>
                      <a:pt x="4035" y="116363"/>
                    </a:lnTo>
                    <a:cubicBezTo>
                      <a:pt x="-1951" y="112839"/>
                      <a:pt x="-1191" y="106838"/>
                      <a:pt x="5746" y="102743"/>
                    </a:cubicBezTo>
                    <a:lnTo>
                      <a:pt x="177271" y="3302"/>
                    </a:lnTo>
                    <a:cubicBezTo>
                      <a:pt x="184503" y="-737"/>
                      <a:pt x="193217" y="-1089"/>
                      <a:pt x="200743" y="2349"/>
                    </a:cubicBezTo>
                    <a:lnTo>
                      <a:pt x="271919" y="43497"/>
                    </a:lnTo>
                    <a:cubicBezTo>
                      <a:pt x="277906" y="47021"/>
                      <a:pt x="277146" y="53022"/>
                      <a:pt x="270209" y="57118"/>
                    </a:cubicBezTo>
                    <a:lnTo>
                      <a:pt x="98303" y="156559"/>
                    </a:lnTo>
                    <a:cubicBezTo>
                      <a:pt x="91176" y="160474"/>
                      <a:pt x="82633" y="160826"/>
                      <a:pt x="75211" y="157511"/>
                    </a:cubicBezTo>
                    <a:close/>
                  </a:path>
                </a:pathLst>
              </a:custGeom>
              <a:solidFill>
                <a:srgbClr val="616E8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" name="Google Shape;970;p19"/>
              <p:cNvSpPr/>
              <p:nvPr/>
            </p:nvSpPr>
            <p:spPr>
              <a:xfrm rot="-1790023">
                <a:off x="4978521" y="4031078"/>
                <a:ext cx="1525" cy="2676"/>
              </a:xfrm>
              <a:custGeom>
                <a:avLst/>
                <a:gdLst/>
                <a:ahLst/>
                <a:cxnLst/>
                <a:rect l="l" t="t" r="r" b="b"/>
                <a:pathLst>
                  <a:path w="1525" h="2676" extrusionOk="0">
                    <a:moveTo>
                      <a:pt x="1526" y="1339"/>
                    </a:moveTo>
                    <a:cubicBezTo>
                      <a:pt x="1526" y="2078"/>
                      <a:pt x="1185" y="2677"/>
                      <a:pt x="763" y="2677"/>
                    </a:cubicBezTo>
                    <a:cubicBezTo>
                      <a:pt x="342" y="2677"/>
                      <a:pt x="0" y="2078"/>
                      <a:pt x="0" y="1339"/>
                    </a:cubicBezTo>
                    <a:cubicBezTo>
                      <a:pt x="0" y="600"/>
                      <a:pt x="342" y="1"/>
                      <a:pt x="763" y="1"/>
                    </a:cubicBezTo>
                    <a:cubicBezTo>
                      <a:pt x="1185" y="1"/>
                      <a:pt x="1526" y="600"/>
                      <a:pt x="1526" y="1339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" name="Google Shape;971;p19"/>
              <p:cNvSpPr/>
              <p:nvPr/>
            </p:nvSpPr>
            <p:spPr>
              <a:xfrm rot="-1801764">
                <a:off x="4978313" y="4021200"/>
                <a:ext cx="1519" cy="2664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2666" extrusionOk="0">
                    <a:moveTo>
                      <a:pt x="1520" y="1333"/>
                    </a:moveTo>
                    <a:cubicBezTo>
                      <a:pt x="1520" y="2070"/>
                      <a:pt x="1180" y="2667"/>
                      <a:pt x="760" y="2667"/>
                    </a:cubicBezTo>
                    <a:cubicBezTo>
                      <a:pt x="340" y="2667"/>
                      <a:pt x="0" y="2070"/>
                      <a:pt x="0" y="1333"/>
                    </a:cubicBezTo>
                    <a:cubicBezTo>
                      <a:pt x="0" y="597"/>
                      <a:pt x="340" y="0"/>
                      <a:pt x="760" y="0"/>
                    </a:cubicBezTo>
                    <a:cubicBezTo>
                      <a:pt x="1180" y="0"/>
                      <a:pt x="1520" y="597"/>
                      <a:pt x="1520" y="1333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" name="Google Shape;972;p19"/>
              <p:cNvSpPr/>
              <p:nvPr/>
            </p:nvSpPr>
            <p:spPr>
              <a:xfrm rot="-1801764">
                <a:off x="4981704" y="4023218"/>
                <a:ext cx="1519" cy="2664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2666" extrusionOk="0">
                    <a:moveTo>
                      <a:pt x="1520" y="1333"/>
                    </a:moveTo>
                    <a:cubicBezTo>
                      <a:pt x="1520" y="2070"/>
                      <a:pt x="1180" y="2667"/>
                      <a:pt x="760" y="2667"/>
                    </a:cubicBezTo>
                    <a:cubicBezTo>
                      <a:pt x="340" y="2667"/>
                      <a:pt x="0" y="2070"/>
                      <a:pt x="0" y="1333"/>
                    </a:cubicBezTo>
                    <a:cubicBezTo>
                      <a:pt x="0" y="597"/>
                      <a:pt x="340" y="0"/>
                      <a:pt x="760" y="0"/>
                    </a:cubicBezTo>
                    <a:cubicBezTo>
                      <a:pt x="1180" y="0"/>
                      <a:pt x="1520" y="597"/>
                      <a:pt x="1520" y="1333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" name="Google Shape;973;p19"/>
              <p:cNvSpPr/>
              <p:nvPr/>
            </p:nvSpPr>
            <p:spPr>
              <a:xfrm rot="-1801764">
                <a:off x="4985189" y="4025236"/>
                <a:ext cx="1519" cy="2664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2666" extrusionOk="0">
                    <a:moveTo>
                      <a:pt x="1520" y="1334"/>
                    </a:moveTo>
                    <a:cubicBezTo>
                      <a:pt x="1520" y="2070"/>
                      <a:pt x="1180" y="2667"/>
                      <a:pt x="760" y="2667"/>
                    </a:cubicBezTo>
                    <a:cubicBezTo>
                      <a:pt x="340" y="2667"/>
                      <a:pt x="0" y="2070"/>
                      <a:pt x="0" y="1334"/>
                    </a:cubicBezTo>
                    <a:cubicBezTo>
                      <a:pt x="0" y="597"/>
                      <a:pt x="340" y="0"/>
                      <a:pt x="760" y="0"/>
                    </a:cubicBezTo>
                    <a:cubicBezTo>
                      <a:pt x="1180" y="0"/>
                      <a:pt x="1520" y="597"/>
                      <a:pt x="1520" y="1334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" name="Google Shape;974;p19"/>
              <p:cNvSpPr/>
              <p:nvPr/>
            </p:nvSpPr>
            <p:spPr>
              <a:xfrm rot="-1801764">
                <a:off x="5014562" y="4042240"/>
                <a:ext cx="1519" cy="2664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2666" extrusionOk="0">
                    <a:moveTo>
                      <a:pt x="1520" y="1333"/>
                    </a:moveTo>
                    <a:cubicBezTo>
                      <a:pt x="1520" y="2070"/>
                      <a:pt x="1180" y="2667"/>
                      <a:pt x="760" y="2667"/>
                    </a:cubicBezTo>
                    <a:cubicBezTo>
                      <a:pt x="340" y="2667"/>
                      <a:pt x="0" y="2070"/>
                      <a:pt x="0" y="1333"/>
                    </a:cubicBezTo>
                    <a:cubicBezTo>
                      <a:pt x="0" y="597"/>
                      <a:pt x="340" y="0"/>
                      <a:pt x="760" y="0"/>
                    </a:cubicBezTo>
                    <a:cubicBezTo>
                      <a:pt x="1180" y="0"/>
                      <a:pt x="1520" y="597"/>
                      <a:pt x="1520" y="1333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" name="Google Shape;975;p19"/>
              <p:cNvSpPr/>
              <p:nvPr/>
            </p:nvSpPr>
            <p:spPr>
              <a:xfrm rot="-1801764">
                <a:off x="5017905" y="4044175"/>
                <a:ext cx="1519" cy="2664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2666" extrusionOk="0">
                    <a:moveTo>
                      <a:pt x="1520" y="1334"/>
                    </a:moveTo>
                    <a:cubicBezTo>
                      <a:pt x="1520" y="2070"/>
                      <a:pt x="1180" y="2667"/>
                      <a:pt x="760" y="2667"/>
                    </a:cubicBezTo>
                    <a:cubicBezTo>
                      <a:pt x="340" y="2667"/>
                      <a:pt x="0" y="2070"/>
                      <a:pt x="0" y="1334"/>
                    </a:cubicBezTo>
                    <a:cubicBezTo>
                      <a:pt x="0" y="597"/>
                      <a:pt x="340" y="0"/>
                      <a:pt x="760" y="0"/>
                    </a:cubicBezTo>
                    <a:cubicBezTo>
                      <a:pt x="1180" y="0"/>
                      <a:pt x="1520" y="597"/>
                      <a:pt x="1520" y="1334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" name="Google Shape;976;p19"/>
              <p:cNvSpPr/>
              <p:nvPr/>
            </p:nvSpPr>
            <p:spPr>
              <a:xfrm rot="-1801764">
                <a:off x="5021390" y="4046193"/>
                <a:ext cx="1519" cy="2664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2666" extrusionOk="0">
                    <a:moveTo>
                      <a:pt x="1520" y="1333"/>
                    </a:moveTo>
                    <a:cubicBezTo>
                      <a:pt x="1520" y="2070"/>
                      <a:pt x="1180" y="2667"/>
                      <a:pt x="760" y="2667"/>
                    </a:cubicBezTo>
                    <a:cubicBezTo>
                      <a:pt x="340" y="2667"/>
                      <a:pt x="0" y="2070"/>
                      <a:pt x="0" y="1333"/>
                    </a:cubicBezTo>
                    <a:cubicBezTo>
                      <a:pt x="0" y="597"/>
                      <a:pt x="340" y="0"/>
                      <a:pt x="760" y="0"/>
                    </a:cubicBezTo>
                    <a:cubicBezTo>
                      <a:pt x="1180" y="0"/>
                      <a:pt x="1520" y="597"/>
                      <a:pt x="1520" y="1333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" name="Google Shape;977;p19"/>
              <p:cNvSpPr/>
              <p:nvPr/>
            </p:nvSpPr>
            <p:spPr>
              <a:xfrm rot="-1790023">
                <a:off x="5028625" y="4060140"/>
                <a:ext cx="1525" cy="2676"/>
              </a:xfrm>
              <a:custGeom>
                <a:avLst/>
                <a:gdLst/>
                <a:ahLst/>
                <a:cxnLst/>
                <a:rect l="l" t="t" r="r" b="b"/>
                <a:pathLst>
                  <a:path w="1525" h="2676" extrusionOk="0">
                    <a:moveTo>
                      <a:pt x="1526" y="1339"/>
                    </a:moveTo>
                    <a:cubicBezTo>
                      <a:pt x="1526" y="2079"/>
                      <a:pt x="1185" y="2678"/>
                      <a:pt x="763" y="2678"/>
                    </a:cubicBezTo>
                    <a:cubicBezTo>
                      <a:pt x="342" y="2678"/>
                      <a:pt x="0" y="2079"/>
                      <a:pt x="0" y="1339"/>
                    </a:cubicBezTo>
                    <a:cubicBezTo>
                      <a:pt x="0" y="600"/>
                      <a:pt x="342" y="1"/>
                      <a:pt x="763" y="1"/>
                    </a:cubicBezTo>
                    <a:cubicBezTo>
                      <a:pt x="1185" y="1"/>
                      <a:pt x="1526" y="600"/>
                      <a:pt x="1526" y="1339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" name="Google Shape;978;p19"/>
              <p:cNvSpPr/>
              <p:nvPr/>
            </p:nvSpPr>
            <p:spPr>
              <a:xfrm>
                <a:off x="4994815" y="4030735"/>
                <a:ext cx="11593" cy="8583"/>
              </a:xfrm>
              <a:custGeom>
                <a:avLst/>
                <a:gdLst/>
                <a:ahLst/>
                <a:cxnLst/>
                <a:rect l="l" t="t" r="r" b="b"/>
                <a:pathLst>
                  <a:path w="11593" h="8583" extrusionOk="0">
                    <a:moveTo>
                      <a:pt x="10548" y="8436"/>
                    </a:moveTo>
                    <a:lnTo>
                      <a:pt x="1045" y="3007"/>
                    </a:lnTo>
                    <a:cubicBezTo>
                      <a:pt x="393" y="2512"/>
                      <a:pt x="8" y="1731"/>
                      <a:pt x="0" y="911"/>
                    </a:cubicBezTo>
                    <a:lnTo>
                      <a:pt x="0" y="911"/>
                    </a:lnTo>
                    <a:cubicBezTo>
                      <a:pt x="0" y="150"/>
                      <a:pt x="475" y="-232"/>
                      <a:pt x="1045" y="150"/>
                    </a:cubicBezTo>
                    <a:lnTo>
                      <a:pt x="10548" y="5579"/>
                    </a:lnTo>
                    <a:cubicBezTo>
                      <a:pt x="11197" y="6036"/>
                      <a:pt x="11586" y="6779"/>
                      <a:pt x="11593" y="7579"/>
                    </a:cubicBezTo>
                    <a:lnTo>
                      <a:pt x="11593" y="7579"/>
                    </a:lnTo>
                    <a:cubicBezTo>
                      <a:pt x="11593" y="8436"/>
                      <a:pt x="11118" y="8817"/>
                      <a:pt x="10548" y="8436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" name="Google Shape;979;p19"/>
              <p:cNvSpPr/>
              <p:nvPr/>
            </p:nvSpPr>
            <p:spPr>
              <a:xfrm>
                <a:off x="5208723" y="3964590"/>
                <a:ext cx="10739" cy="7715"/>
              </a:xfrm>
              <a:custGeom>
                <a:avLst/>
                <a:gdLst/>
                <a:ahLst/>
                <a:cxnLst/>
                <a:rect l="l" t="t" r="r" b="b"/>
                <a:pathLst>
                  <a:path w="10739" h="7715" extrusionOk="0">
                    <a:moveTo>
                      <a:pt x="9788" y="2667"/>
                    </a:moveTo>
                    <a:lnTo>
                      <a:pt x="1045" y="7715"/>
                    </a:lnTo>
                    <a:cubicBezTo>
                      <a:pt x="475" y="7715"/>
                      <a:pt x="0" y="7715"/>
                      <a:pt x="0" y="6953"/>
                    </a:cubicBezTo>
                    <a:lnTo>
                      <a:pt x="0" y="6953"/>
                    </a:lnTo>
                    <a:cubicBezTo>
                      <a:pt x="48" y="6191"/>
                      <a:pt x="437" y="5496"/>
                      <a:pt x="1045" y="5048"/>
                    </a:cubicBezTo>
                    <a:lnTo>
                      <a:pt x="9788" y="0"/>
                    </a:lnTo>
                    <a:cubicBezTo>
                      <a:pt x="10358" y="0"/>
                      <a:pt x="10738" y="0"/>
                      <a:pt x="10738" y="762"/>
                    </a:cubicBezTo>
                    <a:lnTo>
                      <a:pt x="10738" y="762"/>
                    </a:lnTo>
                    <a:cubicBezTo>
                      <a:pt x="10767" y="1514"/>
                      <a:pt x="10415" y="2238"/>
                      <a:pt x="9788" y="2667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" name="Google Shape;980;p19"/>
              <p:cNvSpPr/>
              <p:nvPr/>
            </p:nvSpPr>
            <p:spPr>
              <a:xfrm>
                <a:off x="5195324" y="3972306"/>
                <a:ext cx="10738" cy="7810"/>
              </a:xfrm>
              <a:custGeom>
                <a:avLst/>
                <a:gdLst/>
                <a:ahLst/>
                <a:cxnLst/>
                <a:rect l="l" t="t" r="r" b="b"/>
                <a:pathLst>
                  <a:path w="10738" h="7810" extrusionOk="0">
                    <a:moveTo>
                      <a:pt x="9788" y="2762"/>
                    </a:moveTo>
                    <a:lnTo>
                      <a:pt x="1045" y="7810"/>
                    </a:lnTo>
                    <a:cubicBezTo>
                      <a:pt x="475" y="7810"/>
                      <a:pt x="0" y="7810"/>
                      <a:pt x="0" y="7048"/>
                    </a:cubicBezTo>
                    <a:lnTo>
                      <a:pt x="0" y="7048"/>
                    </a:lnTo>
                    <a:cubicBezTo>
                      <a:pt x="9" y="6277"/>
                      <a:pt x="399" y="5562"/>
                      <a:pt x="1045" y="5143"/>
                    </a:cubicBezTo>
                    <a:lnTo>
                      <a:pt x="9788" y="0"/>
                    </a:lnTo>
                    <a:cubicBezTo>
                      <a:pt x="10358" y="0"/>
                      <a:pt x="10738" y="0"/>
                      <a:pt x="10738" y="762"/>
                    </a:cubicBezTo>
                    <a:lnTo>
                      <a:pt x="10738" y="762"/>
                    </a:lnTo>
                    <a:cubicBezTo>
                      <a:pt x="10738" y="1543"/>
                      <a:pt x="10387" y="2276"/>
                      <a:pt x="9788" y="2762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" name="Google Shape;981;p19"/>
              <p:cNvSpPr/>
              <p:nvPr/>
            </p:nvSpPr>
            <p:spPr>
              <a:xfrm>
                <a:off x="4963697" y="3895887"/>
                <a:ext cx="275954" cy="159785"/>
              </a:xfrm>
              <a:custGeom>
                <a:avLst/>
                <a:gdLst/>
                <a:ahLst/>
                <a:cxnLst/>
                <a:rect l="l" t="t" r="r" b="b"/>
                <a:pathLst>
                  <a:path w="275954" h="159785" extrusionOk="0">
                    <a:moveTo>
                      <a:pt x="75211" y="157571"/>
                    </a:moveTo>
                    <a:lnTo>
                      <a:pt x="4035" y="116328"/>
                    </a:lnTo>
                    <a:cubicBezTo>
                      <a:pt x="-1951" y="112899"/>
                      <a:pt x="-1191" y="106803"/>
                      <a:pt x="5746" y="102802"/>
                    </a:cubicBezTo>
                    <a:lnTo>
                      <a:pt x="177271" y="3266"/>
                    </a:lnTo>
                    <a:cubicBezTo>
                      <a:pt x="184513" y="-725"/>
                      <a:pt x="193208" y="-1077"/>
                      <a:pt x="200743" y="2314"/>
                    </a:cubicBezTo>
                    <a:lnTo>
                      <a:pt x="271919" y="43461"/>
                    </a:lnTo>
                    <a:cubicBezTo>
                      <a:pt x="277906" y="46986"/>
                      <a:pt x="277146" y="52986"/>
                      <a:pt x="270209" y="57082"/>
                    </a:cubicBezTo>
                    <a:lnTo>
                      <a:pt x="98303" y="156523"/>
                    </a:lnTo>
                    <a:cubicBezTo>
                      <a:pt x="91195" y="160467"/>
                      <a:pt x="82652" y="160857"/>
                      <a:pt x="75211" y="157571"/>
                    </a:cubicBezTo>
                    <a:close/>
                  </a:path>
                </a:pathLst>
              </a:custGeom>
              <a:solidFill>
                <a:srgbClr val="20232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" name="Google Shape;982;p19"/>
              <p:cNvSpPr/>
              <p:nvPr/>
            </p:nvSpPr>
            <p:spPr>
              <a:xfrm>
                <a:off x="4974996" y="3900154"/>
                <a:ext cx="256564" cy="148399"/>
              </a:xfrm>
              <a:custGeom>
                <a:avLst/>
                <a:gdLst/>
                <a:ahLst/>
                <a:cxnLst/>
                <a:rect l="l" t="t" r="r" b="b"/>
                <a:pathLst>
                  <a:path w="256564" h="148399" extrusionOk="0">
                    <a:moveTo>
                      <a:pt x="253303" y="40910"/>
                    </a:moveTo>
                    <a:lnTo>
                      <a:pt x="225555" y="24813"/>
                    </a:lnTo>
                    <a:lnTo>
                      <a:pt x="225555" y="24813"/>
                    </a:lnTo>
                    <a:cubicBezTo>
                      <a:pt x="221820" y="26718"/>
                      <a:pt x="217411" y="26718"/>
                      <a:pt x="213676" y="24813"/>
                    </a:cubicBezTo>
                    <a:cubicBezTo>
                      <a:pt x="211785" y="24174"/>
                      <a:pt x="210768" y="22117"/>
                      <a:pt x="211415" y="20222"/>
                    </a:cubicBezTo>
                    <a:cubicBezTo>
                      <a:pt x="211776" y="19155"/>
                      <a:pt x="212612" y="18317"/>
                      <a:pt x="213676" y="17955"/>
                    </a:cubicBezTo>
                    <a:lnTo>
                      <a:pt x="213676" y="17955"/>
                    </a:lnTo>
                    <a:lnTo>
                      <a:pt x="185928" y="1857"/>
                    </a:lnTo>
                    <a:cubicBezTo>
                      <a:pt x="181129" y="-619"/>
                      <a:pt x="175428" y="-619"/>
                      <a:pt x="170629" y="1857"/>
                    </a:cubicBezTo>
                    <a:lnTo>
                      <a:pt x="3189" y="98727"/>
                    </a:lnTo>
                    <a:cubicBezTo>
                      <a:pt x="749" y="99536"/>
                      <a:pt x="-572" y="102184"/>
                      <a:pt x="239" y="104623"/>
                    </a:cubicBezTo>
                    <a:cubicBezTo>
                      <a:pt x="702" y="106023"/>
                      <a:pt x="1795" y="107118"/>
                      <a:pt x="3189" y="107585"/>
                    </a:cubicBezTo>
                    <a:lnTo>
                      <a:pt x="70659" y="146542"/>
                    </a:lnTo>
                    <a:cubicBezTo>
                      <a:pt x="75458" y="149019"/>
                      <a:pt x="81160" y="149019"/>
                      <a:pt x="85959" y="146542"/>
                    </a:cubicBezTo>
                    <a:lnTo>
                      <a:pt x="253303" y="49673"/>
                    </a:lnTo>
                    <a:cubicBezTo>
                      <a:pt x="255717" y="48949"/>
                      <a:pt x="257095" y="46406"/>
                      <a:pt x="256372" y="43987"/>
                    </a:cubicBezTo>
                    <a:cubicBezTo>
                      <a:pt x="255935" y="42510"/>
                      <a:pt x="254776" y="41348"/>
                      <a:pt x="253303" y="40910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" name="Google Shape;983;p19"/>
              <p:cNvSpPr/>
              <p:nvPr/>
            </p:nvSpPr>
            <p:spPr>
              <a:xfrm>
                <a:off x="4974996" y="3900154"/>
                <a:ext cx="256564" cy="148399"/>
              </a:xfrm>
              <a:custGeom>
                <a:avLst/>
                <a:gdLst/>
                <a:ahLst/>
                <a:cxnLst/>
                <a:rect l="l" t="t" r="r" b="b"/>
                <a:pathLst>
                  <a:path w="256564" h="148399" extrusionOk="0">
                    <a:moveTo>
                      <a:pt x="253303" y="40910"/>
                    </a:moveTo>
                    <a:lnTo>
                      <a:pt x="225555" y="24813"/>
                    </a:lnTo>
                    <a:lnTo>
                      <a:pt x="225555" y="24813"/>
                    </a:lnTo>
                    <a:cubicBezTo>
                      <a:pt x="221820" y="26718"/>
                      <a:pt x="217411" y="26718"/>
                      <a:pt x="213676" y="24813"/>
                    </a:cubicBezTo>
                    <a:cubicBezTo>
                      <a:pt x="211785" y="24174"/>
                      <a:pt x="210768" y="22117"/>
                      <a:pt x="211415" y="20222"/>
                    </a:cubicBezTo>
                    <a:cubicBezTo>
                      <a:pt x="211776" y="19155"/>
                      <a:pt x="212612" y="18317"/>
                      <a:pt x="213676" y="17955"/>
                    </a:cubicBezTo>
                    <a:lnTo>
                      <a:pt x="213676" y="17955"/>
                    </a:lnTo>
                    <a:lnTo>
                      <a:pt x="185928" y="1857"/>
                    </a:lnTo>
                    <a:cubicBezTo>
                      <a:pt x="181129" y="-619"/>
                      <a:pt x="175428" y="-619"/>
                      <a:pt x="170629" y="1857"/>
                    </a:cubicBezTo>
                    <a:lnTo>
                      <a:pt x="3189" y="98727"/>
                    </a:lnTo>
                    <a:cubicBezTo>
                      <a:pt x="749" y="99536"/>
                      <a:pt x="-572" y="102184"/>
                      <a:pt x="239" y="104623"/>
                    </a:cubicBezTo>
                    <a:cubicBezTo>
                      <a:pt x="702" y="106023"/>
                      <a:pt x="1795" y="107118"/>
                      <a:pt x="3189" y="107585"/>
                    </a:cubicBezTo>
                    <a:lnTo>
                      <a:pt x="70659" y="146542"/>
                    </a:lnTo>
                    <a:cubicBezTo>
                      <a:pt x="75458" y="149019"/>
                      <a:pt x="81160" y="149019"/>
                      <a:pt x="85959" y="146542"/>
                    </a:cubicBezTo>
                    <a:lnTo>
                      <a:pt x="253303" y="49673"/>
                    </a:lnTo>
                    <a:cubicBezTo>
                      <a:pt x="255717" y="48949"/>
                      <a:pt x="257095" y="46406"/>
                      <a:pt x="256372" y="43987"/>
                    </a:cubicBezTo>
                    <a:cubicBezTo>
                      <a:pt x="255935" y="42510"/>
                      <a:pt x="254776" y="41348"/>
                      <a:pt x="253303" y="40910"/>
                    </a:cubicBezTo>
                    <a:close/>
                  </a:path>
                </a:pathLst>
              </a:custGeom>
              <a:solidFill>
                <a:srgbClr val="000000">
                  <a:alpha val="4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" name="Google Shape;984;p19"/>
              <p:cNvSpPr/>
              <p:nvPr/>
            </p:nvSpPr>
            <p:spPr>
              <a:xfrm>
                <a:off x="5189528" y="3920775"/>
                <a:ext cx="6461" cy="3619"/>
              </a:xfrm>
              <a:custGeom>
                <a:avLst/>
                <a:gdLst/>
                <a:ahLst/>
                <a:cxnLst/>
                <a:rect l="l" t="t" r="r" b="b"/>
                <a:pathLst>
                  <a:path w="6461" h="3619" extrusionOk="0">
                    <a:moveTo>
                      <a:pt x="6462" y="1810"/>
                    </a:moveTo>
                    <a:cubicBezTo>
                      <a:pt x="6462" y="2809"/>
                      <a:pt x="5015" y="3620"/>
                      <a:pt x="3231" y="3620"/>
                    </a:cubicBezTo>
                    <a:cubicBezTo>
                      <a:pt x="1447" y="3620"/>
                      <a:pt x="0" y="2809"/>
                      <a:pt x="0" y="1810"/>
                    </a:cubicBezTo>
                    <a:cubicBezTo>
                      <a:pt x="0" y="810"/>
                      <a:pt x="1447" y="0"/>
                      <a:pt x="3231" y="0"/>
                    </a:cubicBezTo>
                    <a:cubicBezTo>
                      <a:pt x="5015" y="0"/>
                      <a:pt x="6462" y="810"/>
                      <a:pt x="6462" y="1810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" name="Google Shape;985;p19"/>
              <p:cNvSpPr/>
              <p:nvPr/>
            </p:nvSpPr>
            <p:spPr>
              <a:xfrm>
                <a:off x="5191381" y="3921823"/>
                <a:ext cx="2668" cy="1547"/>
              </a:xfrm>
              <a:custGeom>
                <a:avLst/>
                <a:gdLst/>
                <a:ahLst/>
                <a:cxnLst/>
                <a:rect l="l" t="t" r="r" b="b"/>
                <a:pathLst>
                  <a:path w="2668" h="1547" extrusionOk="0">
                    <a:moveTo>
                      <a:pt x="428" y="1333"/>
                    </a:moveTo>
                    <a:cubicBezTo>
                      <a:pt x="-143" y="1333"/>
                      <a:pt x="-143" y="571"/>
                      <a:pt x="428" y="286"/>
                    </a:cubicBezTo>
                    <a:cubicBezTo>
                      <a:pt x="1007" y="-95"/>
                      <a:pt x="1748" y="-95"/>
                      <a:pt x="2328" y="286"/>
                    </a:cubicBezTo>
                    <a:cubicBezTo>
                      <a:pt x="2613" y="409"/>
                      <a:pt x="2746" y="752"/>
                      <a:pt x="2623" y="1038"/>
                    </a:cubicBezTo>
                    <a:cubicBezTo>
                      <a:pt x="2566" y="1172"/>
                      <a:pt x="2461" y="1276"/>
                      <a:pt x="2328" y="1333"/>
                    </a:cubicBezTo>
                    <a:cubicBezTo>
                      <a:pt x="1730" y="1619"/>
                      <a:pt x="1026" y="1619"/>
                      <a:pt x="428" y="1333"/>
                    </a:cubicBezTo>
                    <a:close/>
                  </a:path>
                </a:pathLst>
              </a:custGeom>
              <a:solidFill>
                <a:srgbClr val="FFFFF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06" name="Google Shape;986;p19"/>
            <p:cNvSpPr/>
            <p:nvPr/>
          </p:nvSpPr>
          <p:spPr>
            <a:xfrm>
              <a:off x="3497758" y="3222825"/>
              <a:ext cx="163253" cy="135636"/>
            </a:xfrm>
            <a:custGeom>
              <a:avLst/>
              <a:gdLst/>
              <a:ahLst/>
              <a:cxnLst/>
              <a:rect l="l" t="t" r="r" b="b"/>
              <a:pathLst>
                <a:path w="163253" h="135636" extrusionOk="0">
                  <a:moveTo>
                    <a:pt x="127338" y="95727"/>
                  </a:moveTo>
                  <a:cubicBezTo>
                    <a:pt x="127338" y="95727"/>
                    <a:pt x="165349" y="61723"/>
                    <a:pt x="163163" y="16670"/>
                  </a:cubicBezTo>
                  <a:cubicBezTo>
                    <a:pt x="160882" y="-14763"/>
                    <a:pt x="141972" y="7906"/>
                    <a:pt x="141972" y="7906"/>
                  </a:cubicBezTo>
                  <a:lnTo>
                    <a:pt x="122966" y="42482"/>
                  </a:lnTo>
                  <a:cubicBezTo>
                    <a:pt x="122966" y="42482"/>
                    <a:pt x="103961" y="67152"/>
                    <a:pt x="86475" y="72772"/>
                  </a:cubicBezTo>
                  <a:cubicBezTo>
                    <a:pt x="73115" y="74058"/>
                    <a:pt x="59820" y="76029"/>
                    <a:pt x="46659" y="78677"/>
                  </a:cubicBezTo>
                  <a:cubicBezTo>
                    <a:pt x="23282" y="83249"/>
                    <a:pt x="0" y="112491"/>
                    <a:pt x="0" y="112491"/>
                  </a:cubicBezTo>
                  <a:lnTo>
                    <a:pt x="30124" y="135637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" name="Google Shape;987;p19"/>
            <p:cNvSpPr/>
            <p:nvPr/>
          </p:nvSpPr>
          <p:spPr>
            <a:xfrm>
              <a:off x="5866407" y="1508477"/>
              <a:ext cx="336298" cy="520294"/>
            </a:xfrm>
            <a:custGeom>
              <a:avLst/>
              <a:gdLst/>
              <a:ahLst/>
              <a:cxnLst/>
              <a:rect l="l" t="t" r="r" b="b"/>
              <a:pathLst>
                <a:path w="336298" h="520294" extrusionOk="0">
                  <a:moveTo>
                    <a:pt x="294302" y="134437"/>
                  </a:moveTo>
                  <a:lnTo>
                    <a:pt x="70986" y="4897"/>
                  </a:lnTo>
                  <a:cubicBezTo>
                    <a:pt x="63640" y="-75"/>
                    <a:pt x="54403" y="-1342"/>
                    <a:pt x="45994" y="1468"/>
                  </a:cubicBezTo>
                  <a:lnTo>
                    <a:pt x="45994" y="1468"/>
                  </a:lnTo>
                  <a:cubicBezTo>
                    <a:pt x="44188" y="2211"/>
                    <a:pt x="42487" y="3202"/>
                    <a:pt x="40957" y="4421"/>
                  </a:cubicBezTo>
                  <a:lnTo>
                    <a:pt x="0" y="27948"/>
                  </a:lnTo>
                  <a:lnTo>
                    <a:pt x="28508" y="67572"/>
                  </a:lnTo>
                  <a:lnTo>
                    <a:pt x="28508" y="280265"/>
                  </a:lnTo>
                  <a:cubicBezTo>
                    <a:pt x="28508" y="311507"/>
                    <a:pt x="47514" y="347797"/>
                    <a:pt x="70891" y="361323"/>
                  </a:cubicBezTo>
                  <a:lnTo>
                    <a:pt x="267884" y="475623"/>
                  </a:lnTo>
                  <a:lnTo>
                    <a:pt x="274346" y="520295"/>
                  </a:lnTo>
                  <a:cubicBezTo>
                    <a:pt x="275676" y="519628"/>
                    <a:pt x="309601" y="500102"/>
                    <a:pt x="320339" y="493815"/>
                  </a:cubicBezTo>
                  <a:cubicBezTo>
                    <a:pt x="321375" y="493339"/>
                    <a:pt x="322354" y="492768"/>
                    <a:pt x="323285" y="492101"/>
                  </a:cubicBezTo>
                  <a:lnTo>
                    <a:pt x="323285" y="492101"/>
                  </a:lnTo>
                  <a:lnTo>
                    <a:pt x="323285" y="492101"/>
                  </a:lnTo>
                  <a:cubicBezTo>
                    <a:pt x="332560" y="483709"/>
                    <a:pt x="337321" y="471413"/>
                    <a:pt x="336114" y="458954"/>
                  </a:cubicBezTo>
                  <a:lnTo>
                    <a:pt x="336114" y="215495"/>
                  </a:lnTo>
                  <a:cubicBezTo>
                    <a:pt x="336589" y="184253"/>
                    <a:pt x="317678" y="147772"/>
                    <a:pt x="294302" y="134437"/>
                  </a:cubicBezTo>
                  <a:close/>
                </a:path>
              </a:pathLst>
            </a:custGeom>
            <a:solidFill>
              <a:srgbClr val="D9DA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" name="Google Shape;988;p19"/>
            <p:cNvSpPr/>
            <p:nvPr/>
          </p:nvSpPr>
          <p:spPr>
            <a:xfrm>
              <a:off x="5848921" y="1535134"/>
              <a:ext cx="307985" cy="495867"/>
            </a:xfrm>
            <a:custGeom>
              <a:avLst/>
              <a:gdLst/>
              <a:ahLst/>
              <a:cxnLst/>
              <a:rect l="l" t="t" r="r" b="b"/>
              <a:pathLst>
                <a:path w="307985" h="495867" extrusionOk="0">
                  <a:moveTo>
                    <a:pt x="265603" y="490781"/>
                  </a:moveTo>
                  <a:lnTo>
                    <a:pt x="42288" y="361527"/>
                  </a:lnTo>
                  <a:cubicBezTo>
                    <a:pt x="18911" y="348002"/>
                    <a:pt x="0" y="311711"/>
                    <a:pt x="0" y="280469"/>
                  </a:cubicBezTo>
                  <a:lnTo>
                    <a:pt x="0" y="37105"/>
                  </a:lnTo>
                  <a:cubicBezTo>
                    <a:pt x="0" y="5864"/>
                    <a:pt x="19006" y="-8424"/>
                    <a:pt x="42288" y="5101"/>
                  </a:cubicBezTo>
                  <a:lnTo>
                    <a:pt x="265603" y="134261"/>
                  </a:lnTo>
                  <a:cubicBezTo>
                    <a:pt x="288980" y="147786"/>
                    <a:pt x="307986" y="184171"/>
                    <a:pt x="307986" y="215413"/>
                  </a:cubicBezTo>
                  <a:lnTo>
                    <a:pt x="307986" y="458682"/>
                  </a:lnTo>
                  <a:cubicBezTo>
                    <a:pt x="307986" y="489924"/>
                    <a:pt x="288980" y="504307"/>
                    <a:pt x="265603" y="490781"/>
                  </a:cubicBezTo>
                  <a:close/>
                </a:path>
              </a:pathLst>
            </a:custGeom>
            <a:solidFill>
              <a:srgbClr val="EFF0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" name="Google Shape;989;p19"/>
            <p:cNvSpPr/>
            <p:nvPr/>
          </p:nvSpPr>
          <p:spPr>
            <a:xfrm>
              <a:off x="5914777" y="1634489"/>
              <a:ext cx="176087" cy="297735"/>
            </a:xfrm>
            <a:custGeom>
              <a:avLst/>
              <a:gdLst/>
              <a:ahLst/>
              <a:cxnLst/>
              <a:rect l="l" t="t" r="r" b="b"/>
              <a:pathLst>
                <a:path w="176087" h="297735" extrusionOk="0">
                  <a:moveTo>
                    <a:pt x="0" y="28904"/>
                  </a:moveTo>
                  <a:cubicBezTo>
                    <a:pt x="0" y="15188"/>
                    <a:pt x="3896" y="6330"/>
                    <a:pt x="11593" y="2234"/>
                  </a:cubicBezTo>
                  <a:cubicBezTo>
                    <a:pt x="19291" y="-1862"/>
                    <a:pt x="29364" y="-338"/>
                    <a:pt x="41812" y="6901"/>
                  </a:cubicBezTo>
                  <a:cubicBezTo>
                    <a:pt x="54413" y="14198"/>
                    <a:pt x="64923" y="24627"/>
                    <a:pt x="72316" y="37191"/>
                  </a:cubicBezTo>
                  <a:cubicBezTo>
                    <a:pt x="79842" y="49516"/>
                    <a:pt x="83824" y="63699"/>
                    <a:pt x="83814" y="78148"/>
                  </a:cubicBezTo>
                  <a:lnTo>
                    <a:pt x="83814" y="89197"/>
                  </a:lnTo>
                  <a:cubicBezTo>
                    <a:pt x="83814" y="103009"/>
                    <a:pt x="80013" y="111867"/>
                    <a:pt x="72316" y="115867"/>
                  </a:cubicBezTo>
                  <a:cubicBezTo>
                    <a:pt x="64619" y="119868"/>
                    <a:pt x="54546" y="118153"/>
                    <a:pt x="42097" y="110914"/>
                  </a:cubicBezTo>
                  <a:cubicBezTo>
                    <a:pt x="29478" y="103647"/>
                    <a:pt x="18958" y="93208"/>
                    <a:pt x="11593" y="80625"/>
                  </a:cubicBezTo>
                  <a:cubicBezTo>
                    <a:pt x="4039" y="68338"/>
                    <a:pt x="28" y="54193"/>
                    <a:pt x="0" y="39763"/>
                  </a:cubicBezTo>
                  <a:close/>
                  <a:moveTo>
                    <a:pt x="25467" y="55479"/>
                  </a:moveTo>
                  <a:cubicBezTo>
                    <a:pt x="25467" y="61584"/>
                    <a:pt x="27035" y="67585"/>
                    <a:pt x="30029" y="72910"/>
                  </a:cubicBezTo>
                  <a:cubicBezTo>
                    <a:pt x="32784" y="78158"/>
                    <a:pt x="36975" y="82520"/>
                    <a:pt x="42097" y="85483"/>
                  </a:cubicBezTo>
                  <a:cubicBezTo>
                    <a:pt x="47039" y="88340"/>
                    <a:pt x="50935" y="88721"/>
                    <a:pt x="53881" y="86626"/>
                  </a:cubicBezTo>
                  <a:cubicBezTo>
                    <a:pt x="57226" y="83311"/>
                    <a:pt x="58841" y="78634"/>
                    <a:pt x="58252" y="73957"/>
                  </a:cubicBezTo>
                  <a:lnTo>
                    <a:pt x="58252" y="62623"/>
                  </a:lnTo>
                  <a:cubicBezTo>
                    <a:pt x="58252" y="56536"/>
                    <a:pt x="56751" y="50554"/>
                    <a:pt x="53881" y="45192"/>
                  </a:cubicBezTo>
                  <a:cubicBezTo>
                    <a:pt x="51154" y="39896"/>
                    <a:pt x="46963" y="35496"/>
                    <a:pt x="41812" y="32524"/>
                  </a:cubicBezTo>
                  <a:cubicBezTo>
                    <a:pt x="38581" y="30000"/>
                    <a:pt x="34201" y="29523"/>
                    <a:pt x="30504" y="31285"/>
                  </a:cubicBezTo>
                  <a:cubicBezTo>
                    <a:pt x="27463" y="33286"/>
                    <a:pt x="25942" y="37572"/>
                    <a:pt x="25942" y="44239"/>
                  </a:cubicBezTo>
                  <a:close/>
                  <a:moveTo>
                    <a:pt x="49509" y="221785"/>
                  </a:moveTo>
                  <a:lnTo>
                    <a:pt x="30504" y="199306"/>
                  </a:lnTo>
                  <a:lnTo>
                    <a:pt x="125532" y="78910"/>
                  </a:lnTo>
                  <a:lnTo>
                    <a:pt x="144537" y="101389"/>
                  </a:lnTo>
                  <a:close/>
                  <a:moveTo>
                    <a:pt x="92177" y="208451"/>
                  </a:moveTo>
                  <a:cubicBezTo>
                    <a:pt x="92177" y="194639"/>
                    <a:pt x="96073" y="185781"/>
                    <a:pt x="103866" y="181780"/>
                  </a:cubicBezTo>
                  <a:cubicBezTo>
                    <a:pt x="111658" y="177780"/>
                    <a:pt x="121731" y="179494"/>
                    <a:pt x="134084" y="186638"/>
                  </a:cubicBezTo>
                  <a:cubicBezTo>
                    <a:pt x="146600" y="193934"/>
                    <a:pt x="157062" y="204288"/>
                    <a:pt x="164493" y="216737"/>
                  </a:cubicBezTo>
                  <a:cubicBezTo>
                    <a:pt x="172124" y="229129"/>
                    <a:pt x="176144" y="243417"/>
                    <a:pt x="176087" y="257980"/>
                  </a:cubicBezTo>
                  <a:lnTo>
                    <a:pt x="176087" y="269030"/>
                  </a:lnTo>
                  <a:cubicBezTo>
                    <a:pt x="176087" y="282650"/>
                    <a:pt x="172286" y="291604"/>
                    <a:pt x="164683" y="295604"/>
                  </a:cubicBezTo>
                  <a:cubicBezTo>
                    <a:pt x="157081" y="299605"/>
                    <a:pt x="147008" y="297985"/>
                    <a:pt x="134369" y="290651"/>
                  </a:cubicBezTo>
                  <a:cubicBezTo>
                    <a:pt x="121693" y="283374"/>
                    <a:pt x="111145" y="272906"/>
                    <a:pt x="103770" y="260266"/>
                  </a:cubicBezTo>
                  <a:cubicBezTo>
                    <a:pt x="96282" y="248093"/>
                    <a:pt x="92272" y="234092"/>
                    <a:pt x="92177" y="219785"/>
                  </a:cubicBezTo>
                  <a:close/>
                  <a:moveTo>
                    <a:pt x="117645" y="235120"/>
                  </a:moveTo>
                  <a:cubicBezTo>
                    <a:pt x="117768" y="241178"/>
                    <a:pt x="119403" y="247103"/>
                    <a:pt x="122396" y="252361"/>
                  </a:cubicBezTo>
                  <a:cubicBezTo>
                    <a:pt x="125142" y="257657"/>
                    <a:pt x="129285" y="262105"/>
                    <a:pt x="134369" y="265219"/>
                  </a:cubicBezTo>
                  <a:cubicBezTo>
                    <a:pt x="145108" y="271506"/>
                    <a:pt x="150524" y="267696"/>
                    <a:pt x="150524" y="253885"/>
                  </a:cubicBezTo>
                  <a:lnTo>
                    <a:pt x="150524" y="242169"/>
                  </a:lnTo>
                  <a:cubicBezTo>
                    <a:pt x="150524" y="236102"/>
                    <a:pt x="148985" y="230139"/>
                    <a:pt x="146058" y="224834"/>
                  </a:cubicBezTo>
                  <a:cubicBezTo>
                    <a:pt x="143302" y="219614"/>
                    <a:pt x="139159" y="215261"/>
                    <a:pt x="134084" y="212260"/>
                  </a:cubicBezTo>
                  <a:cubicBezTo>
                    <a:pt x="130720" y="209527"/>
                    <a:pt x="126064" y="209041"/>
                    <a:pt x="122206" y="211022"/>
                  </a:cubicBezTo>
                  <a:cubicBezTo>
                    <a:pt x="118671" y="214175"/>
                    <a:pt x="116960" y="218899"/>
                    <a:pt x="117645" y="223595"/>
                  </a:cubicBezTo>
                  <a:close/>
                </a:path>
              </a:pathLst>
            </a:custGeom>
            <a:solidFill>
              <a:srgbClr val="A6CE2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" name="Google Shape;990;p19"/>
            <p:cNvSpPr/>
            <p:nvPr/>
          </p:nvSpPr>
          <p:spPr>
            <a:xfrm>
              <a:off x="3825908" y="830009"/>
              <a:ext cx="336307" cy="520393"/>
            </a:xfrm>
            <a:custGeom>
              <a:avLst/>
              <a:gdLst/>
              <a:ahLst/>
              <a:cxnLst/>
              <a:rect l="l" t="t" r="r" b="b"/>
              <a:pathLst>
                <a:path w="336307" h="520393" extrusionOk="0">
                  <a:moveTo>
                    <a:pt x="294302" y="134154"/>
                  </a:moveTo>
                  <a:lnTo>
                    <a:pt x="70986" y="4900"/>
                  </a:lnTo>
                  <a:cubicBezTo>
                    <a:pt x="63640" y="-76"/>
                    <a:pt x="54403" y="-1344"/>
                    <a:pt x="45994" y="1471"/>
                  </a:cubicBezTo>
                  <a:lnTo>
                    <a:pt x="45994" y="1471"/>
                  </a:lnTo>
                  <a:cubicBezTo>
                    <a:pt x="44205" y="2253"/>
                    <a:pt x="42515" y="3245"/>
                    <a:pt x="40957" y="4424"/>
                  </a:cubicBezTo>
                  <a:lnTo>
                    <a:pt x="0" y="27951"/>
                  </a:lnTo>
                  <a:lnTo>
                    <a:pt x="28508" y="67575"/>
                  </a:lnTo>
                  <a:lnTo>
                    <a:pt x="28508" y="280268"/>
                  </a:lnTo>
                  <a:cubicBezTo>
                    <a:pt x="28508" y="311510"/>
                    <a:pt x="47514" y="347800"/>
                    <a:pt x="70796" y="361326"/>
                  </a:cubicBezTo>
                  <a:lnTo>
                    <a:pt x="267789" y="475626"/>
                  </a:lnTo>
                  <a:lnTo>
                    <a:pt x="274346" y="520393"/>
                  </a:lnTo>
                  <a:lnTo>
                    <a:pt x="320244" y="493818"/>
                  </a:lnTo>
                  <a:cubicBezTo>
                    <a:pt x="321261" y="493333"/>
                    <a:pt x="322240" y="492799"/>
                    <a:pt x="323190" y="492199"/>
                  </a:cubicBezTo>
                  <a:lnTo>
                    <a:pt x="323190" y="492199"/>
                  </a:lnTo>
                  <a:lnTo>
                    <a:pt x="323190" y="492199"/>
                  </a:lnTo>
                  <a:cubicBezTo>
                    <a:pt x="332551" y="483865"/>
                    <a:pt x="337359" y="471539"/>
                    <a:pt x="336114" y="459052"/>
                  </a:cubicBezTo>
                  <a:lnTo>
                    <a:pt x="336114" y="215212"/>
                  </a:lnTo>
                  <a:cubicBezTo>
                    <a:pt x="336684" y="183970"/>
                    <a:pt x="317679" y="147680"/>
                    <a:pt x="294302" y="134154"/>
                  </a:cubicBezTo>
                  <a:close/>
                </a:path>
              </a:pathLst>
            </a:custGeom>
            <a:solidFill>
              <a:srgbClr val="D9DA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" name="Google Shape;991;p19"/>
            <p:cNvSpPr/>
            <p:nvPr/>
          </p:nvSpPr>
          <p:spPr>
            <a:xfrm>
              <a:off x="3808424" y="856397"/>
              <a:ext cx="307985" cy="495973"/>
            </a:xfrm>
            <a:custGeom>
              <a:avLst/>
              <a:gdLst/>
              <a:ahLst/>
              <a:cxnLst/>
              <a:rect l="l" t="t" r="r" b="b"/>
              <a:pathLst>
                <a:path w="307985" h="495973" extrusionOk="0">
                  <a:moveTo>
                    <a:pt x="265698" y="490766"/>
                  </a:moveTo>
                  <a:lnTo>
                    <a:pt x="42382" y="361702"/>
                  </a:lnTo>
                  <a:cubicBezTo>
                    <a:pt x="19006" y="348177"/>
                    <a:pt x="0" y="311886"/>
                    <a:pt x="0" y="280644"/>
                  </a:cubicBezTo>
                  <a:lnTo>
                    <a:pt x="0" y="37185"/>
                  </a:lnTo>
                  <a:cubicBezTo>
                    <a:pt x="0" y="5943"/>
                    <a:pt x="19006" y="-8439"/>
                    <a:pt x="42382" y="5086"/>
                  </a:cubicBezTo>
                  <a:lnTo>
                    <a:pt x="265698" y="134340"/>
                  </a:lnTo>
                  <a:cubicBezTo>
                    <a:pt x="289075" y="147866"/>
                    <a:pt x="307986" y="184156"/>
                    <a:pt x="307986" y="215398"/>
                  </a:cubicBezTo>
                  <a:lnTo>
                    <a:pt x="307986" y="458667"/>
                  </a:lnTo>
                  <a:cubicBezTo>
                    <a:pt x="307986" y="489909"/>
                    <a:pt x="289075" y="504577"/>
                    <a:pt x="265698" y="490766"/>
                  </a:cubicBezTo>
                  <a:close/>
                </a:path>
              </a:pathLst>
            </a:custGeom>
            <a:solidFill>
              <a:srgbClr val="EFF0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Google Shape;992;p19"/>
            <p:cNvSpPr/>
            <p:nvPr/>
          </p:nvSpPr>
          <p:spPr>
            <a:xfrm>
              <a:off x="3864395" y="989404"/>
              <a:ext cx="196042" cy="250697"/>
            </a:xfrm>
            <a:custGeom>
              <a:avLst/>
              <a:gdLst/>
              <a:ahLst/>
              <a:cxnLst/>
              <a:rect l="l" t="t" r="r" b="b"/>
              <a:pathLst>
                <a:path w="196042" h="250697" extrusionOk="0">
                  <a:moveTo>
                    <a:pt x="98069" y="0"/>
                  </a:moveTo>
                  <a:lnTo>
                    <a:pt x="128288" y="88487"/>
                  </a:lnTo>
                  <a:lnTo>
                    <a:pt x="196043" y="139065"/>
                  </a:lnTo>
                  <a:lnTo>
                    <a:pt x="147008" y="166021"/>
                  </a:lnTo>
                  <a:lnTo>
                    <a:pt x="158602" y="250698"/>
                  </a:lnTo>
                  <a:lnTo>
                    <a:pt x="98069" y="178879"/>
                  </a:lnTo>
                  <a:lnTo>
                    <a:pt x="37441" y="180594"/>
                  </a:lnTo>
                  <a:lnTo>
                    <a:pt x="49034" y="109252"/>
                  </a:lnTo>
                  <a:lnTo>
                    <a:pt x="0" y="25622"/>
                  </a:lnTo>
                  <a:lnTo>
                    <a:pt x="67755" y="53435"/>
                  </a:lnTo>
                  <a:lnTo>
                    <a:pt x="98069" y="0"/>
                  </a:lnTo>
                  <a:close/>
                </a:path>
              </a:pathLst>
            </a:custGeom>
            <a:solidFill>
              <a:srgbClr val="F9CB0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6" name="Google Shape;3601;p38"/>
          <p:cNvSpPr/>
          <p:nvPr/>
        </p:nvSpPr>
        <p:spPr>
          <a:xfrm>
            <a:off x="7211871" y="1011059"/>
            <a:ext cx="358868" cy="397195"/>
          </a:xfrm>
          <a:custGeom>
            <a:avLst/>
            <a:gdLst/>
            <a:ahLst/>
            <a:cxnLst/>
            <a:rect l="l" t="t" r="r" b="b"/>
            <a:pathLst>
              <a:path w="713014" h="789165" extrusionOk="0">
                <a:moveTo>
                  <a:pt x="655586" y="326155"/>
                </a:moveTo>
                <a:lnTo>
                  <a:pt x="104700" y="7639"/>
                </a:lnTo>
                <a:cubicBezTo>
                  <a:pt x="93992" y="191"/>
                  <a:pt x="80470" y="-1949"/>
                  <a:pt x="67993" y="1829"/>
                </a:cubicBezTo>
                <a:lnTo>
                  <a:pt x="67993" y="1829"/>
                </a:lnTo>
                <a:cubicBezTo>
                  <a:pt x="65625" y="2760"/>
                  <a:pt x="63419" y="4045"/>
                  <a:pt x="61432" y="5639"/>
                </a:cubicBezTo>
                <a:lnTo>
                  <a:pt x="0" y="40882"/>
                </a:lnTo>
                <a:lnTo>
                  <a:pt x="47548" y="96793"/>
                </a:lnTo>
                <a:lnTo>
                  <a:pt x="47548" y="326917"/>
                </a:lnTo>
                <a:cubicBezTo>
                  <a:pt x="49697" y="367241"/>
                  <a:pt x="70884" y="404130"/>
                  <a:pt x="104605" y="426263"/>
                </a:cubicBezTo>
                <a:lnTo>
                  <a:pt x="276252" y="534277"/>
                </a:lnTo>
                <a:lnTo>
                  <a:pt x="322848" y="641242"/>
                </a:lnTo>
                <a:lnTo>
                  <a:pt x="273874" y="724586"/>
                </a:lnTo>
                <a:lnTo>
                  <a:pt x="342248" y="685629"/>
                </a:lnTo>
                <a:lnTo>
                  <a:pt x="407102" y="610096"/>
                </a:lnTo>
                <a:lnTo>
                  <a:pt x="614029" y="722491"/>
                </a:lnTo>
                <a:lnTo>
                  <a:pt x="625250" y="789166"/>
                </a:lnTo>
                <a:lnTo>
                  <a:pt x="694955" y="749161"/>
                </a:lnTo>
                <a:lnTo>
                  <a:pt x="696857" y="748113"/>
                </a:lnTo>
                <a:lnTo>
                  <a:pt x="697523" y="748113"/>
                </a:lnTo>
                <a:lnTo>
                  <a:pt x="697523" y="748113"/>
                </a:lnTo>
                <a:cubicBezTo>
                  <a:pt x="708373" y="739436"/>
                  <a:pt x="714136" y="725863"/>
                  <a:pt x="712833" y="712013"/>
                </a:cubicBezTo>
                <a:lnTo>
                  <a:pt x="712833" y="426263"/>
                </a:lnTo>
                <a:cubicBezTo>
                  <a:pt x="710874" y="385631"/>
                  <a:pt x="689592" y="348402"/>
                  <a:pt x="655586" y="32615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Google Shape;3602;p38"/>
          <p:cNvSpPr/>
          <p:nvPr/>
        </p:nvSpPr>
        <p:spPr>
          <a:xfrm>
            <a:off x="7201485" y="1030668"/>
            <a:ext cx="334702" cy="378898"/>
          </a:xfrm>
          <a:custGeom>
            <a:avLst/>
            <a:gdLst/>
            <a:ahLst/>
            <a:cxnLst/>
            <a:rect l="l" t="t" r="r" b="b"/>
            <a:pathLst>
              <a:path w="665000" h="752811" extrusionOk="0">
                <a:moveTo>
                  <a:pt x="607848" y="326342"/>
                </a:moveTo>
                <a:lnTo>
                  <a:pt x="57057" y="7826"/>
                </a:lnTo>
                <a:cubicBezTo>
                  <a:pt x="25485" y="-10462"/>
                  <a:pt x="0" y="4397"/>
                  <a:pt x="0" y="40973"/>
                </a:cubicBezTo>
                <a:lnTo>
                  <a:pt x="0" y="326723"/>
                </a:lnTo>
                <a:cubicBezTo>
                  <a:pt x="2149" y="367046"/>
                  <a:pt x="23336" y="403936"/>
                  <a:pt x="57057" y="426069"/>
                </a:cubicBezTo>
                <a:lnTo>
                  <a:pt x="228799" y="534464"/>
                </a:lnTo>
                <a:lnTo>
                  <a:pt x="294700" y="685625"/>
                </a:lnTo>
                <a:lnTo>
                  <a:pt x="359555" y="610092"/>
                </a:lnTo>
                <a:lnTo>
                  <a:pt x="607943" y="744966"/>
                </a:lnTo>
                <a:cubicBezTo>
                  <a:pt x="639610" y="763254"/>
                  <a:pt x="665000" y="748490"/>
                  <a:pt x="665000" y="711914"/>
                </a:cubicBezTo>
                <a:lnTo>
                  <a:pt x="665000" y="426164"/>
                </a:lnTo>
                <a:cubicBezTo>
                  <a:pt x="662994" y="385648"/>
                  <a:pt x="641749" y="348541"/>
                  <a:pt x="607848" y="32634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" name="Google Shape;3603;p38"/>
          <p:cNvSpPr/>
          <p:nvPr/>
        </p:nvSpPr>
        <p:spPr>
          <a:xfrm rot="19798236">
            <a:off x="3502892" y="2354710"/>
            <a:ext cx="32422" cy="56232"/>
          </a:xfrm>
          <a:custGeom>
            <a:avLst/>
            <a:gdLst/>
            <a:ahLst/>
            <a:cxnLst/>
            <a:rect l="l" t="t" r="r" b="b"/>
            <a:pathLst>
              <a:path w="64474" h="111823" extrusionOk="0">
                <a:moveTo>
                  <a:pt x="64475" y="55912"/>
                </a:moveTo>
                <a:cubicBezTo>
                  <a:pt x="64475" y="86791"/>
                  <a:pt x="50041" y="111823"/>
                  <a:pt x="32237" y="111823"/>
                </a:cubicBezTo>
                <a:cubicBezTo>
                  <a:pt x="14433" y="111823"/>
                  <a:pt x="0" y="86791"/>
                  <a:pt x="0" y="55912"/>
                </a:cubicBezTo>
                <a:cubicBezTo>
                  <a:pt x="0" y="25033"/>
                  <a:pt x="14433" y="0"/>
                  <a:pt x="32237" y="0"/>
                </a:cubicBezTo>
                <a:cubicBezTo>
                  <a:pt x="50041" y="0"/>
                  <a:pt x="64475" y="25033"/>
                  <a:pt x="64475" y="5591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3604;p38"/>
          <p:cNvSpPr/>
          <p:nvPr/>
        </p:nvSpPr>
        <p:spPr>
          <a:xfrm rot="19809977">
            <a:off x="3591969" y="2403026"/>
            <a:ext cx="32563" cy="56478"/>
          </a:xfrm>
          <a:custGeom>
            <a:avLst/>
            <a:gdLst/>
            <a:ahLst/>
            <a:cxnLst/>
            <a:rect l="l" t="t" r="r" b="b"/>
            <a:pathLst>
              <a:path w="64696" h="112208" extrusionOk="0">
                <a:moveTo>
                  <a:pt x="64698" y="56104"/>
                </a:moveTo>
                <a:cubicBezTo>
                  <a:pt x="64698" y="87090"/>
                  <a:pt x="50215" y="112209"/>
                  <a:pt x="32350" y="112209"/>
                </a:cubicBezTo>
                <a:cubicBezTo>
                  <a:pt x="14484" y="112209"/>
                  <a:pt x="1" y="87090"/>
                  <a:pt x="1" y="56104"/>
                </a:cubicBezTo>
                <a:cubicBezTo>
                  <a:pt x="1" y="25119"/>
                  <a:pt x="14484" y="0"/>
                  <a:pt x="32350" y="0"/>
                </a:cubicBezTo>
                <a:cubicBezTo>
                  <a:pt x="50215" y="0"/>
                  <a:pt x="64698" y="25119"/>
                  <a:pt x="64698" y="561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" name="Google Shape;3605;p38"/>
          <p:cNvSpPr/>
          <p:nvPr/>
        </p:nvSpPr>
        <p:spPr>
          <a:xfrm rot="19798236">
            <a:off x="3667336" y="2449857"/>
            <a:ext cx="32422" cy="56232"/>
          </a:xfrm>
          <a:custGeom>
            <a:avLst/>
            <a:gdLst/>
            <a:ahLst/>
            <a:cxnLst/>
            <a:rect l="l" t="t" r="r" b="b"/>
            <a:pathLst>
              <a:path w="64474" h="111823" extrusionOk="0">
                <a:moveTo>
                  <a:pt x="64474" y="55912"/>
                </a:moveTo>
                <a:cubicBezTo>
                  <a:pt x="64474" y="86791"/>
                  <a:pt x="50041" y="111823"/>
                  <a:pt x="32237" y="111823"/>
                </a:cubicBezTo>
                <a:cubicBezTo>
                  <a:pt x="14433" y="111823"/>
                  <a:pt x="0" y="86791"/>
                  <a:pt x="0" y="55912"/>
                </a:cubicBezTo>
                <a:cubicBezTo>
                  <a:pt x="0" y="25033"/>
                  <a:pt x="14433" y="0"/>
                  <a:pt x="32237" y="0"/>
                </a:cubicBezTo>
                <a:cubicBezTo>
                  <a:pt x="50041" y="0"/>
                  <a:pt x="64474" y="25033"/>
                  <a:pt x="64474" y="5591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Google Shape;3606;p38"/>
          <p:cNvSpPr/>
          <p:nvPr/>
        </p:nvSpPr>
        <p:spPr>
          <a:xfrm>
            <a:off x="6343281" y="2140112"/>
            <a:ext cx="109174" cy="145621"/>
          </a:xfrm>
          <a:custGeom>
            <a:avLst/>
            <a:gdLst/>
            <a:ahLst/>
            <a:cxnLst/>
            <a:rect l="l" t="t" r="r" b="b"/>
            <a:pathLst>
              <a:path w="216911" h="289327" extrusionOk="0">
                <a:moveTo>
                  <a:pt x="216912" y="195983"/>
                </a:moveTo>
                <a:cubicBezTo>
                  <a:pt x="216912" y="129308"/>
                  <a:pt x="170030" y="47678"/>
                  <a:pt x="112307" y="14246"/>
                </a:cubicBezTo>
                <a:cubicBezTo>
                  <a:pt x="81496" y="-3566"/>
                  <a:pt x="53919" y="-4042"/>
                  <a:pt x="34805" y="9293"/>
                </a:cubicBezTo>
                <a:lnTo>
                  <a:pt x="0" y="29009"/>
                </a:lnTo>
                <a:lnTo>
                  <a:pt x="14835" y="34915"/>
                </a:lnTo>
                <a:cubicBezTo>
                  <a:pt x="9738" y="47589"/>
                  <a:pt x="7246" y="61163"/>
                  <a:pt x="7512" y="74825"/>
                </a:cubicBezTo>
                <a:cubicBezTo>
                  <a:pt x="7512" y="141500"/>
                  <a:pt x="54394" y="223034"/>
                  <a:pt x="112117" y="256562"/>
                </a:cubicBezTo>
                <a:cubicBezTo>
                  <a:pt x="121018" y="261857"/>
                  <a:pt x="130623" y="265858"/>
                  <a:pt x="140645" y="268468"/>
                </a:cubicBezTo>
                <a:lnTo>
                  <a:pt x="140645" y="289328"/>
                </a:lnTo>
                <a:lnTo>
                  <a:pt x="185530" y="263991"/>
                </a:lnTo>
                <a:lnTo>
                  <a:pt x="185530" y="263991"/>
                </a:lnTo>
                <a:lnTo>
                  <a:pt x="185530" y="263991"/>
                </a:lnTo>
                <a:cubicBezTo>
                  <a:pt x="205310" y="252656"/>
                  <a:pt x="216912" y="229225"/>
                  <a:pt x="216912" y="195983"/>
                </a:cubicBezTo>
                <a:close/>
              </a:path>
            </a:pathLst>
          </a:custGeom>
          <a:solidFill>
            <a:srgbClr val="CC8B0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Google Shape;3607;p38"/>
          <p:cNvSpPr/>
          <p:nvPr/>
        </p:nvSpPr>
        <p:spPr>
          <a:xfrm rot="19798236">
            <a:off x="6337364" y="2144787"/>
            <a:ext cx="85980" cy="149249"/>
          </a:xfrm>
          <a:custGeom>
            <a:avLst/>
            <a:gdLst/>
            <a:ahLst/>
            <a:cxnLst/>
            <a:rect l="l" t="t" r="r" b="b"/>
            <a:pathLst>
              <a:path w="170980" h="296798" extrusionOk="0">
                <a:moveTo>
                  <a:pt x="170981" y="148399"/>
                </a:moveTo>
                <a:cubicBezTo>
                  <a:pt x="170981" y="230358"/>
                  <a:pt x="132706" y="296799"/>
                  <a:pt x="85491" y="296799"/>
                </a:cubicBezTo>
                <a:cubicBezTo>
                  <a:pt x="38276" y="296799"/>
                  <a:pt x="0" y="230358"/>
                  <a:pt x="0" y="148399"/>
                </a:cubicBezTo>
                <a:cubicBezTo>
                  <a:pt x="0" y="66441"/>
                  <a:pt x="38276" y="0"/>
                  <a:pt x="85491" y="0"/>
                </a:cubicBezTo>
                <a:cubicBezTo>
                  <a:pt x="132706" y="0"/>
                  <a:pt x="170981" y="66441"/>
                  <a:pt x="170981" y="148399"/>
                </a:cubicBezTo>
                <a:close/>
              </a:path>
            </a:pathLst>
          </a:custGeom>
          <a:solidFill>
            <a:srgbClr val="F9CB0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3608;p38"/>
          <p:cNvSpPr/>
          <p:nvPr/>
        </p:nvSpPr>
        <p:spPr>
          <a:xfrm rot="19798236">
            <a:off x="6353458" y="2183104"/>
            <a:ext cx="12242" cy="21266"/>
          </a:xfrm>
          <a:custGeom>
            <a:avLst/>
            <a:gdLst/>
            <a:ahLst/>
            <a:cxnLst/>
            <a:rect l="l" t="t" r="r" b="b"/>
            <a:pathLst>
              <a:path w="24344" h="42290" extrusionOk="0">
                <a:moveTo>
                  <a:pt x="24344" y="21145"/>
                </a:moveTo>
                <a:cubicBezTo>
                  <a:pt x="24344" y="32824"/>
                  <a:pt x="18894" y="42291"/>
                  <a:pt x="12172" y="42291"/>
                </a:cubicBezTo>
                <a:cubicBezTo>
                  <a:pt x="5449" y="42291"/>
                  <a:pt x="0" y="32824"/>
                  <a:pt x="0" y="21145"/>
                </a:cubicBezTo>
                <a:cubicBezTo>
                  <a:pt x="0" y="9467"/>
                  <a:pt x="5450" y="0"/>
                  <a:pt x="12172" y="0"/>
                </a:cubicBezTo>
                <a:cubicBezTo>
                  <a:pt x="18895" y="0"/>
                  <a:pt x="24344" y="9467"/>
                  <a:pt x="24344" y="21145"/>
                </a:cubicBezTo>
                <a:close/>
              </a:path>
            </a:pathLst>
          </a:custGeom>
          <a:solidFill>
            <a:srgbClr val="CC8B0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" name="Google Shape;3609;p38"/>
          <p:cNvSpPr/>
          <p:nvPr/>
        </p:nvSpPr>
        <p:spPr>
          <a:xfrm rot="19798236">
            <a:off x="6394336" y="2206688"/>
            <a:ext cx="12242" cy="21266"/>
          </a:xfrm>
          <a:custGeom>
            <a:avLst/>
            <a:gdLst/>
            <a:ahLst/>
            <a:cxnLst/>
            <a:rect l="l" t="t" r="r" b="b"/>
            <a:pathLst>
              <a:path w="24344" h="42290" extrusionOk="0">
                <a:moveTo>
                  <a:pt x="24344" y="21145"/>
                </a:moveTo>
                <a:cubicBezTo>
                  <a:pt x="24344" y="32824"/>
                  <a:pt x="18894" y="42291"/>
                  <a:pt x="12172" y="42291"/>
                </a:cubicBezTo>
                <a:cubicBezTo>
                  <a:pt x="5449" y="42291"/>
                  <a:pt x="0" y="32824"/>
                  <a:pt x="0" y="21145"/>
                </a:cubicBezTo>
                <a:cubicBezTo>
                  <a:pt x="0" y="9467"/>
                  <a:pt x="5450" y="0"/>
                  <a:pt x="12172" y="0"/>
                </a:cubicBezTo>
                <a:cubicBezTo>
                  <a:pt x="18895" y="0"/>
                  <a:pt x="24344" y="9467"/>
                  <a:pt x="24344" y="21145"/>
                </a:cubicBezTo>
                <a:close/>
              </a:path>
            </a:pathLst>
          </a:custGeom>
          <a:solidFill>
            <a:srgbClr val="CC8B0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" name="Google Shape;3610;p38"/>
          <p:cNvSpPr/>
          <p:nvPr/>
        </p:nvSpPr>
        <p:spPr>
          <a:xfrm>
            <a:off x="6359602" y="2226288"/>
            <a:ext cx="42789" cy="29968"/>
          </a:xfrm>
          <a:custGeom>
            <a:avLst/>
            <a:gdLst/>
            <a:ahLst/>
            <a:cxnLst/>
            <a:rect l="l" t="t" r="r" b="b"/>
            <a:pathLst>
              <a:path w="85015" h="59542" extrusionOk="0">
                <a:moveTo>
                  <a:pt x="0" y="0"/>
                </a:moveTo>
                <a:cubicBezTo>
                  <a:pt x="0" y="0"/>
                  <a:pt x="13694" y="37528"/>
                  <a:pt x="41272" y="53435"/>
                </a:cubicBezTo>
                <a:cubicBezTo>
                  <a:pt x="68849" y="69342"/>
                  <a:pt x="85015" y="49149"/>
                  <a:pt x="85015" y="49149"/>
                </a:cubicBezTo>
                <a:close/>
              </a:path>
            </a:pathLst>
          </a:custGeom>
          <a:solidFill>
            <a:srgbClr val="CC8B0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3611;p38"/>
          <p:cNvSpPr/>
          <p:nvPr/>
        </p:nvSpPr>
        <p:spPr>
          <a:xfrm>
            <a:off x="7965507" y="2843767"/>
            <a:ext cx="29770" cy="94059"/>
          </a:xfrm>
          <a:custGeom>
            <a:avLst/>
            <a:gdLst/>
            <a:ahLst/>
            <a:cxnLst/>
            <a:rect l="l" t="t" r="r" b="b"/>
            <a:pathLst>
              <a:path w="59149" h="186880" extrusionOk="0">
                <a:moveTo>
                  <a:pt x="0" y="152591"/>
                </a:moveTo>
                <a:lnTo>
                  <a:pt x="59149" y="186881"/>
                </a:lnTo>
                <a:lnTo>
                  <a:pt x="59149" y="34195"/>
                </a:lnTo>
                <a:lnTo>
                  <a:pt x="0" y="0"/>
                </a:lnTo>
                <a:lnTo>
                  <a:pt x="0" y="152591"/>
                </a:lnTo>
                <a:close/>
              </a:path>
            </a:pathLst>
          </a:custGeom>
          <a:solidFill>
            <a:srgbClr val="4399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" name="Google Shape;3612;p38"/>
          <p:cNvSpPr/>
          <p:nvPr/>
        </p:nvSpPr>
        <p:spPr>
          <a:xfrm>
            <a:off x="7965507" y="2829864"/>
            <a:ext cx="55089" cy="31209"/>
          </a:xfrm>
          <a:custGeom>
            <a:avLst/>
            <a:gdLst/>
            <a:ahLst/>
            <a:cxnLst/>
            <a:rect l="l" t="t" r="r" b="b"/>
            <a:pathLst>
              <a:path w="109454" h="62007" extrusionOk="0">
                <a:moveTo>
                  <a:pt x="59149" y="62008"/>
                </a:moveTo>
                <a:lnTo>
                  <a:pt x="0" y="27718"/>
                </a:lnTo>
                <a:lnTo>
                  <a:pt x="47928" y="0"/>
                </a:lnTo>
                <a:lnTo>
                  <a:pt x="109455" y="34480"/>
                </a:lnTo>
                <a:lnTo>
                  <a:pt x="59149" y="62008"/>
                </a:lnTo>
                <a:close/>
              </a:path>
            </a:pathLst>
          </a:custGeom>
          <a:solidFill>
            <a:srgbClr val="70B6F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3613;p38"/>
          <p:cNvSpPr/>
          <p:nvPr/>
        </p:nvSpPr>
        <p:spPr>
          <a:xfrm>
            <a:off x="8020310" y="2831174"/>
            <a:ext cx="88053" cy="142026"/>
          </a:xfrm>
          <a:custGeom>
            <a:avLst/>
            <a:gdLst/>
            <a:ahLst/>
            <a:cxnLst/>
            <a:rect l="l" t="t" r="r" b="b"/>
            <a:pathLst>
              <a:path w="174947" h="282184" extrusionOk="0">
                <a:moveTo>
                  <a:pt x="174880" y="168275"/>
                </a:moveTo>
                <a:cubicBezTo>
                  <a:pt x="174376" y="153645"/>
                  <a:pt x="166502" y="140272"/>
                  <a:pt x="153959" y="132747"/>
                </a:cubicBezTo>
                <a:lnTo>
                  <a:pt x="84635" y="92646"/>
                </a:lnTo>
                <a:lnTo>
                  <a:pt x="95666" y="40545"/>
                </a:lnTo>
                <a:lnTo>
                  <a:pt x="95666" y="36639"/>
                </a:lnTo>
                <a:cubicBezTo>
                  <a:pt x="95704" y="31096"/>
                  <a:pt x="94933" y="25581"/>
                  <a:pt x="93383" y="20256"/>
                </a:cubicBezTo>
                <a:cubicBezTo>
                  <a:pt x="91291" y="13398"/>
                  <a:pt x="83874" y="-2889"/>
                  <a:pt x="79119" y="445"/>
                </a:cubicBezTo>
                <a:lnTo>
                  <a:pt x="6562" y="42450"/>
                </a:lnTo>
                <a:cubicBezTo>
                  <a:pt x="2187" y="43688"/>
                  <a:pt x="0" y="48736"/>
                  <a:pt x="0" y="56356"/>
                </a:cubicBezTo>
                <a:lnTo>
                  <a:pt x="0" y="184087"/>
                </a:lnTo>
                <a:cubicBezTo>
                  <a:pt x="903" y="199546"/>
                  <a:pt x="9053" y="213671"/>
                  <a:pt x="21967" y="222187"/>
                </a:cubicBezTo>
                <a:lnTo>
                  <a:pt x="120961" y="279337"/>
                </a:lnTo>
                <a:cubicBezTo>
                  <a:pt x="129710" y="284385"/>
                  <a:pt x="137412" y="282480"/>
                  <a:pt x="140741" y="275527"/>
                </a:cubicBezTo>
                <a:lnTo>
                  <a:pt x="173739" y="204280"/>
                </a:lnTo>
                <a:cubicBezTo>
                  <a:pt x="174728" y="201632"/>
                  <a:pt x="175118" y="198803"/>
                  <a:pt x="174880" y="195993"/>
                </a:cubicBezTo>
                <a:close/>
              </a:path>
            </a:pathLst>
          </a:custGeom>
          <a:solidFill>
            <a:srgbClr val="FFCEA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Google Shape;3614;p38"/>
          <p:cNvSpPr/>
          <p:nvPr/>
        </p:nvSpPr>
        <p:spPr>
          <a:xfrm>
            <a:off x="8071666" y="2950290"/>
            <a:ext cx="17565" cy="32024"/>
          </a:xfrm>
          <a:custGeom>
            <a:avLst/>
            <a:gdLst/>
            <a:ahLst/>
            <a:cxnLst/>
            <a:rect l="l" t="t" r="r" b="b"/>
            <a:pathLst>
              <a:path w="34899" h="63627" extrusionOk="0">
                <a:moveTo>
                  <a:pt x="0" y="63627"/>
                </a:moveTo>
                <a:lnTo>
                  <a:pt x="34900" y="43148"/>
                </a:lnTo>
                <a:lnTo>
                  <a:pt x="3138" y="0"/>
                </a:lnTo>
                <a:lnTo>
                  <a:pt x="0" y="63627"/>
                </a:lnTo>
                <a:close/>
              </a:path>
            </a:pathLst>
          </a:custGeom>
          <a:solidFill>
            <a:srgbClr val="FFCEA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" name="Google Shape;3615;p38"/>
          <p:cNvSpPr/>
          <p:nvPr/>
        </p:nvSpPr>
        <p:spPr>
          <a:xfrm>
            <a:off x="8003558" y="2840965"/>
            <a:ext cx="88053" cy="141858"/>
          </a:xfrm>
          <a:custGeom>
            <a:avLst/>
            <a:gdLst/>
            <a:ahLst/>
            <a:cxnLst/>
            <a:rect l="l" t="t" r="r" b="b"/>
            <a:pathLst>
              <a:path w="174947" h="281849" extrusionOk="0">
                <a:moveTo>
                  <a:pt x="174880" y="168254"/>
                </a:moveTo>
                <a:cubicBezTo>
                  <a:pt x="174319" y="153642"/>
                  <a:pt x="166464" y="140288"/>
                  <a:pt x="153959" y="132725"/>
                </a:cubicBezTo>
                <a:lnTo>
                  <a:pt x="84635" y="92720"/>
                </a:lnTo>
                <a:lnTo>
                  <a:pt x="95666" y="40523"/>
                </a:lnTo>
                <a:lnTo>
                  <a:pt x="95666" y="36713"/>
                </a:lnTo>
                <a:cubicBezTo>
                  <a:pt x="95704" y="31141"/>
                  <a:pt x="94933" y="25588"/>
                  <a:pt x="93383" y="20235"/>
                </a:cubicBezTo>
                <a:cubicBezTo>
                  <a:pt x="91291" y="13377"/>
                  <a:pt x="83874" y="-2815"/>
                  <a:pt x="79119" y="423"/>
                </a:cubicBezTo>
                <a:lnTo>
                  <a:pt x="6562" y="42429"/>
                </a:lnTo>
                <a:cubicBezTo>
                  <a:pt x="2187" y="43667"/>
                  <a:pt x="0" y="48810"/>
                  <a:pt x="0" y="56430"/>
                </a:cubicBezTo>
                <a:lnTo>
                  <a:pt x="0" y="183684"/>
                </a:lnTo>
                <a:cubicBezTo>
                  <a:pt x="875" y="199153"/>
                  <a:pt x="9025" y="213288"/>
                  <a:pt x="21967" y="221784"/>
                </a:cubicBezTo>
                <a:lnTo>
                  <a:pt x="120961" y="278934"/>
                </a:lnTo>
                <a:cubicBezTo>
                  <a:pt x="129710" y="284078"/>
                  <a:pt x="137412" y="282173"/>
                  <a:pt x="140741" y="275124"/>
                </a:cubicBezTo>
                <a:lnTo>
                  <a:pt x="173739" y="203877"/>
                </a:lnTo>
                <a:cubicBezTo>
                  <a:pt x="174728" y="201229"/>
                  <a:pt x="175118" y="198400"/>
                  <a:pt x="174880" y="195590"/>
                </a:cubicBezTo>
                <a:close/>
              </a:path>
            </a:pathLst>
          </a:custGeom>
          <a:solidFill>
            <a:srgbClr val="EFBD9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0372893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smtClean="0"/>
              <a:t>Login</a:t>
            </a:r>
            <a:endParaRPr lang="en-US" sz="360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2000" smtClean="0"/>
              <a:t>Log into your Account</a:t>
            </a:r>
            <a:endParaRPr lang="en-US" sz="200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54" b="5828"/>
          <a:stretch/>
        </p:blipFill>
        <p:spPr>
          <a:xfrm>
            <a:off x="6016402" y="962717"/>
            <a:ext cx="2107606" cy="3533084"/>
          </a:xfrm>
          <a:prstGeom prst="rect">
            <a:avLst/>
          </a:prstGeom>
        </p:spPr>
      </p:pic>
      <p:grpSp>
        <p:nvGrpSpPr>
          <p:cNvPr id="5" name="Google Shape;1964;p31"/>
          <p:cNvGrpSpPr/>
          <p:nvPr/>
        </p:nvGrpSpPr>
        <p:grpSpPr>
          <a:xfrm>
            <a:off x="5980364" y="338425"/>
            <a:ext cx="2181355" cy="4576475"/>
            <a:chOff x="2547150" y="423600"/>
            <a:chExt cx="2525675" cy="5520691"/>
          </a:xfrm>
        </p:grpSpPr>
        <p:sp>
          <p:nvSpPr>
            <p:cNvPr id="6" name="Google Shape;1965;p31"/>
            <p:cNvSpPr/>
            <p:nvPr/>
          </p:nvSpPr>
          <p:spPr>
            <a:xfrm>
              <a:off x="2547150" y="705541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966;p31"/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967;p31"/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968;p31"/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96953721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smtClean="0"/>
              <a:t>Sign up</a:t>
            </a:r>
            <a:endParaRPr lang="en-US" sz="360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2000" smtClean="0"/>
              <a:t>Register a new Account</a:t>
            </a:r>
            <a:endParaRPr lang="en-US" sz="200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70" b="5926"/>
          <a:stretch/>
        </p:blipFill>
        <p:spPr>
          <a:xfrm>
            <a:off x="6029869" y="919898"/>
            <a:ext cx="2080725" cy="3604477"/>
          </a:xfrm>
          <a:prstGeom prst="rect">
            <a:avLst/>
          </a:prstGeom>
        </p:spPr>
      </p:pic>
      <p:grpSp>
        <p:nvGrpSpPr>
          <p:cNvPr id="5" name="Google Shape;1964;p31"/>
          <p:cNvGrpSpPr/>
          <p:nvPr/>
        </p:nvGrpSpPr>
        <p:grpSpPr>
          <a:xfrm>
            <a:off x="5980364" y="338425"/>
            <a:ext cx="2181355" cy="4576475"/>
            <a:chOff x="2547150" y="423600"/>
            <a:chExt cx="2525675" cy="5520691"/>
          </a:xfrm>
        </p:grpSpPr>
        <p:sp>
          <p:nvSpPr>
            <p:cNvPr id="6" name="Google Shape;1965;p31"/>
            <p:cNvSpPr/>
            <p:nvPr/>
          </p:nvSpPr>
          <p:spPr>
            <a:xfrm>
              <a:off x="2547150" y="705541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/>
            </a:p>
          </p:txBody>
        </p:sp>
        <p:sp>
          <p:nvSpPr>
            <p:cNvPr id="7" name="Google Shape;1966;p31"/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/>
            </a:p>
          </p:txBody>
        </p:sp>
        <p:sp>
          <p:nvSpPr>
            <p:cNvPr id="8" name="Google Shape;1967;p31"/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/>
            </a:p>
          </p:txBody>
        </p:sp>
        <p:sp>
          <p:nvSpPr>
            <p:cNvPr id="9" name="Google Shape;1968;p31"/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/>
            </a:p>
          </p:txBody>
        </p:sp>
      </p:grpSp>
    </p:spTree>
    <p:extLst>
      <p:ext uri="{BB962C8B-B14F-4D97-AF65-F5344CB8AC3E}">
        <p14:creationId xmlns:p14="http://schemas.microsoft.com/office/powerpoint/2010/main" val="161615974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smtClean="0"/>
              <a:t>Home</a:t>
            </a:r>
            <a:endParaRPr lang="en-US" sz="360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2000" smtClean="0"/>
              <a:t>Landing page</a:t>
            </a:r>
            <a:endParaRPr lang="en-US" sz="200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9790" y="965949"/>
            <a:ext cx="2112879" cy="3750543"/>
          </a:xfrm>
          <a:prstGeom prst="rect">
            <a:avLst/>
          </a:prstGeom>
        </p:spPr>
      </p:pic>
      <p:grpSp>
        <p:nvGrpSpPr>
          <p:cNvPr id="5" name="Google Shape;1964;p31"/>
          <p:cNvGrpSpPr/>
          <p:nvPr/>
        </p:nvGrpSpPr>
        <p:grpSpPr>
          <a:xfrm>
            <a:off x="5980364" y="338425"/>
            <a:ext cx="2181355" cy="4576475"/>
            <a:chOff x="2547150" y="423600"/>
            <a:chExt cx="2525675" cy="5520691"/>
          </a:xfrm>
        </p:grpSpPr>
        <p:sp>
          <p:nvSpPr>
            <p:cNvPr id="6" name="Google Shape;1965;p31"/>
            <p:cNvSpPr/>
            <p:nvPr/>
          </p:nvSpPr>
          <p:spPr>
            <a:xfrm>
              <a:off x="2547150" y="705541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/>
            </a:p>
          </p:txBody>
        </p:sp>
        <p:sp>
          <p:nvSpPr>
            <p:cNvPr id="7" name="Google Shape;1966;p31"/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/>
            </a:p>
          </p:txBody>
        </p:sp>
        <p:sp>
          <p:nvSpPr>
            <p:cNvPr id="8" name="Google Shape;1967;p31"/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/>
            </a:p>
          </p:txBody>
        </p:sp>
        <p:sp>
          <p:nvSpPr>
            <p:cNvPr id="9" name="Google Shape;1968;p31"/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/>
            </a:p>
          </p:txBody>
        </p:sp>
      </p:grpSp>
    </p:spTree>
    <p:extLst>
      <p:ext uri="{BB962C8B-B14F-4D97-AF65-F5344CB8AC3E}">
        <p14:creationId xmlns:p14="http://schemas.microsoft.com/office/powerpoint/2010/main" val="330927241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57" b="5876"/>
          <a:stretch/>
        </p:blipFill>
        <p:spPr>
          <a:xfrm>
            <a:off x="6017623" y="966543"/>
            <a:ext cx="2125046" cy="355592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smtClean="0"/>
              <a:t>About</a:t>
            </a:r>
            <a:endParaRPr lang="en-US" sz="360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2000" smtClean="0"/>
              <a:t>More about Lake Toba</a:t>
            </a:r>
            <a:endParaRPr lang="en-US" sz="2000"/>
          </a:p>
        </p:txBody>
      </p:sp>
      <p:grpSp>
        <p:nvGrpSpPr>
          <p:cNvPr id="5" name="Google Shape;1964;p31"/>
          <p:cNvGrpSpPr/>
          <p:nvPr/>
        </p:nvGrpSpPr>
        <p:grpSpPr>
          <a:xfrm>
            <a:off x="5980364" y="338425"/>
            <a:ext cx="2181355" cy="4576475"/>
            <a:chOff x="2547150" y="423600"/>
            <a:chExt cx="2525675" cy="5520691"/>
          </a:xfrm>
        </p:grpSpPr>
        <p:sp>
          <p:nvSpPr>
            <p:cNvPr id="6" name="Google Shape;1965;p31"/>
            <p:cNvSpPr/>
            <p:nvPr/>
          </p:nvSpPr>
          <p:spPr>
            <a:xfrm>
              <a:off x="2547150" y="705541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/>
            </a:p>
          </p:txBody>
        </p:sp>
        <p:sp>
          <p:nvSpPr>
            <p:cNvPr id="7" name="Google Shape;1966;p31"/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/>
            </a:p>
          </p:txBody>
        </p:sp>
        <p:sp>
          <p:nvSpPr>
            <p:cNvPr id="8" name="Google Shape;1967;p31"/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/>
            </a:p>
          </p:txBody>
        </p:sp>
        <p:sp>
          <p:nvSpPr>
            <p:cNvPr id="9" name="Google Shape;1968;p31"/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/>
            </a:p>
          </p:txBody>
        </p:sp>
      </p:grpSp>
    </p:spTree>
    <p:extLst>
      <p:ext uri="{BB962C8B-B14F-4D97-AF65-F5344CB8AC3E}">
        <p14:creationId xmlns:p14="http://schemas.microsoft.com/office/powerpoint/2010/main" val="288694823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smtClean="0"/>
              <a:t>Search</a:t>
            </a:r>
            <a:endParaRPr lang="en-US" sz="360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0" y="964410"/>
            <a:ext cx="2094525" cy="3712366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2000" smtClean="0"/>
              <a:t>Search for itinerary/restaurant</a:t>
            </a:r>
            <a:endParaRPr lang="en-US" sz="2000"/>
          </a:p>
        </p:txBody>
      </p:sp>
      <p:grpSp>
        <p:nvGrpSpPr>
          <p:cNvPr id="5" name="Google Shape;1964;p31"/>
          <p:cNvGrpSpPr/>
          <p:nvPr/>
        </p:nvGrpSpPr>
        <p:grpSpPr>
          <a:xfrm>
            <a:off x="5980364" y="338425"/>
            <a:ext cx="2181355" cy="4576475"/>
            <a:chOff x="2547150" y="423600"/>
            <a:chExt cx="2525675" cy="5520691"/>
          </a:xfrm>
        </p:grpSpPr>
        <p:sp>
          <p:nvSpPr>
            <p:cNvPr id="6" name="Google Shape;1965;p31"/>
            <p:cNvSpPr/>
            <p:nvPr/>
          </p:nvSpPr>
          <p:spPr>
            <a:xfrm>
              <a:off x="2547150" y="705541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/>
            </a:p>
          </p:txBody>
        </p:sp>
        <p:sp>
          <p:nvSpPr>
            <p:cNvPr id="7" name="Google Shape;1966;p31"/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/>
            </a:p>
          </p:txBody>
        </p:sp>
        <p:sp>
          <p:nvSpPr>
            <p:cNvPr id="8" name="Google Shape;1967;p31"/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/>
            </a:p>
          </p:txBody>
        </p:sp>
        <p:sp>
          <p:nvSpPr>
            <p:cNvPr id="9" name="Google Shape;1968;p31"/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/>
            </a:p>
          </p:txBody>
        </p:sp>
      </p:grpSp>
    </p:spTree>
    <p:extLst>
      <p:ext uri="{BB962C8B-B14F-4D97-AF65-F5344CB8AC3E}">
        <p14:creationId xmlns:p14="http://schemas.microsoft.com/office/powerpoint/2010/main" val="39402104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8939" y="966787"/>
            <a:ext cx="2134466" cy="38052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smtClean="0"/>
              <a:t>More</a:t>
            </a:r>
            <a:endParaRPr lang="en-US" sz="360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2000" smtClean="0"/>
              <a:t>Show all promotions</a:t>
            </a:r>
            <a:endParaRPr lang="en-US" sz="2000"/>
          </a:p>
        </p:txBody>
      </p:sp>
      <p:grpSp>
        <p:nvGrpSpPr>
          <p:cNvPr id="5" name="Google Shape;1964;p31"/>
          <p:cNvGrpSpPr/>
          <p:nvPr/>
        </p:nvGrpSpPr>
        <p:grpSpPr>
          <a:xfrm>
            <a:off x="5980364" y="338425"/>
            <a:ext cx="2181355" cy="4576475"/>
            <a:chOff x="2547150" y="423600"/>
            <a:chExt cx="2525675" cy="5520691"/>
          </a:xfrm>
        </p:grpSpPr>
        <p:sp>
          <p:nvSpPr>
            <p:cNvPr id="6" name="Google Shape;1965;p31"/>
            <p:cNvSpPr/>
            <p:nvPr/>
          </p:nvSpPr>
          <p:spPr>
            <a:xfrm>
              <a:off x="2547150" y="705541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/>
            </a:p>
          </p:txBody>
        </p:sp>
        <p:sp>
          <p:nvSpPr>
            <p:cNvPr id="7" name="Google Shape;1966;p31"/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/>
            </a:p>
          </p:txBody>
        </p:sp>
        <p:sp>
          <p:nvSpPr>
            <p:cNvPr id="8" name="Google Shape;1967;p31"/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/>
            </a:p>
          </p:txBody>
        </p:sp>
        <p:sp>
          <p:nvSpPr>
            <p:cNvPr id="9" name="Google Shape;1968;p31"/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/>
            </a:p>
          </p:txBody>
        </p:sp>
      </p:grpSp>
    </p:spTree>
    <p:extLst>
      <p:ext uri="{BB962C8B-B14F-4D97-AF65-F5344CB8AC3E}">
        <p14:creationId xmlns:p14="http://schemas.microsoft.com/office/powerpoint/2010/main" val="308789444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smtClean="0"/>
              <a:t>Journey</a:t>
            </a:r>
            <a:endParaRPr lang="en-US" sz="360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0418" y="947130"/>
            <a:ext cx="2151301" cy="3826190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2000" smtClean="0"/>
              <a:t>Show all Journey</a:t>
            </a:r>
            <a:endParaRPr lang="en-US" sz="2000"/>
          </a:p>
        </p:txBody>
      </p:sp>
      <p:grpSp>
        <p:nvGrpSpPr>
          <p:cNvPr id="5" name="Google Shape;1964;p31"/>
          <p:cNvGrpSpPr/>
          <p:nvPr/>
        </p:nvGrpSpPr>
        <p:grpSpPr>
          <a:xfrm>
            <a:off x="5980364" y="338425"/>
            <a:ext cx="2181355" cy="4576475"/>
            <a:chOff x="2547150" y="423600"/>
            <a:chExt cx="2525675" cy="5520691"/>
          </a:xfrm>
        </p:grpSpPr>
        <p:sp>
          <p:nvSpPr>
            <p:cNvPr id="6" name="Google Shape;1965;p31"/>
            <p:cNvSpPr/>
            <p:nvPr/>
          </p:nvSpPr>
          <p:spPr>
            <a:xfrm>
              <a:off x="2547150" y="705541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/>
            </a:p>
          </p:txBody>
        </p:sp>
        <p:sp>
          <p:nvSpPr>
            <p:cNvPr id="7" name="Google Shape;1966;p31"/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/>
            </a:p>
          </p:txBody>
        </p:sp>
        <p:sp>
          <p:nvSpPr>
            <p:cNvPr id="8" name="Google Shape;1967;p31"/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/>
            </a:p>
          </p:txBody>
        </p:sp>
        <p:sp>
          <p:nvSpPr>
            <p:cNvPr id="9" name="Google Shape;1968;p31"/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/>
            </a:p>
          </p:txBody>
        </p:sp>
      </p:grpSp>
    </p:spTree>
    <p:extLst>
      <p:ext uri="{BB962C8B-B14F-4D97-AF65-F5344CB8AC3E}">
        <p14:creationId xmlns:p14="http://schemas.microsoft.com/office/powerpoint/2010/main" val="414993895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 rot="1142989">
            <a:off x="7180587" y="1479320"/>
            <a:ext cx="646657" cy="853699"/>
            <a:chOff x="5623280" y="2969932"/>
            <a:chExt cx="1103797" cy="1457202"/>
          </a:xfrm>
        </p:grpSpPr>
        <p:grpSp>
          <p:nvGrpSpPr>
            <p:cNvPr id="136" name="Google Shape;18701;p77"/>
            <p:cNvGrpSpPr/>
            <p:nvPr/>
          </p:nvGrpSpPr>
          <p:grpSpPr>
            <a:xfrm>
              <a:off x="5623280" y="2969932"/>
              <a:ext cx="1103797" cy="1457202"/>
              <a:chOff x="7526242" y="1522968"/>
              <a:chExt cx="251691" cy="332275"/>
            </a:xfrm>
          </p:grpSpPr>
          <p:sp>
            <p:nvSpPr>
              <p:cNvPr id="137" name="Google Shape;18702;p77"/>
              <p:cNvSpPr/>
              <p:nvPr/>
            </p:nvSpPr>
            <p:spPr>
              <a:xfrm>
                <a:off x="7589814" y="1531304"/>
                <a:ext cx="187726" cy="323939"/>
              </a:xfrm>
              <a:custGeom>
                <a:avLst/>
                <a:gdLst/>
                <a:ahLst/>
                <a:cxnLst/>
                <a:rect l="l" t="t" r="r" b="b"/>
                <a:pathLst>
                  <a:path w="7161" h="12357" extrusionOk="0">
                    <a:moveTo>
                      <a:pt x="852" y="0"/>
                    </a:moveTo>
                    <a:cubicBezTo>
                      <a:pt x="376" y="0"/>
                      <a:pt x="1" y="375"/>
                      <a:pt x="1" y="852"/>
                    </a:cubicBezTo>
                    <a:lnTo>
                      <a:pt x="1" y="11505"/>
                    </a:lnTo>
                    <a:cubicBezTo>
                      <a:pt x="1" y="11981"/>
                      <a:pt x="376" y="12357"/>
                      <a:pt x="852" y="12357"/>
                    </a:cubicBezTo>
                    <a:lnTo>
                      <a:pt x="6309" y="12357"/>
                    </a:lnTo>
                    <a:cubicBezTo>
                      <a:pt x="6785" y="12357"/>
                      <a:pt x="7161" y="11981"/>
                      <a:pt x="7161" y="11505"/>
                    </a:cubicBezTo>
                    <a:lnTo>
                      <a:pt x="7161" y="852"/>
                    </a:lnTo>
                    <a:cubicBezTo>
                      <a:pt x="7161" y="375"/>
                      <a:pt x="6785" y="0"/>
                      <a:pt x="6309" y="0"/>
                    </a:cubicBezTo>
                    <a:close/>
                  </a:path>
                </a:pathLst>
              </a:custGeom>
              <a:solidFill>
                <a:srgbClr val="F8F9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8703;p77"/>
              <p:cNvSpPr/>
              <p:nvPr/>
            </p:nvSpPr>
            <p:spPr>
              <a:xfrm>
                <a:off x="7739292" y="1531304"/>
                <a:ext cx="38248" cy="323939"/>
              </a:xfrm>
              <a:custGeom>
                <a:avLst/>
                <a:gdLst/>
                <a:ahLst/>
                <a:cxnLst/>
                <a:rect l="l" t="t" r="r" b="b"/>
                <a:pathLst>
                  <a:path w="1459" h="12357" extrusionOk="0">
                    <a:moveTo>
                      <a:pt x="1" y="0"/>
                    </a:moveTo>
                    <a:cubicBezTo>
                      <a:pt x="463" y="0"/>
                      <a:pt x="852" y="375"/>
                      <a:pt x="852" y="852"/>
                    </a:cubicBezTo>
                    <a:lnTo>
                      <a:pt x="852" y="11505"/>
                    </a:lnTo>
                    <a:cubicBezTo>
                      <a:pt x="852" y="11981"/>
                      <a:pt x="463" y="12357"/>
                      <a:pt x="1" y="12357"/>
                    </a:cubicBezTo>
                    <a:lnTo>
                      <a:pt x="607" y="12357"/>
                    </a:lnTo>
                    <a:cubicBezTo>
                      <a:pt x="1083" y="12357"/>
                      <a:pt x="1459" y="11981"/>
                      <a:pt x="1459" y="11505"/>
                    </a:cubicBezTo>
                    <a:lnTo>
                      <a:pt x="1459" y="852"/>
                    </a:lnTo>
                    <a:cubicBezTo>
                      <a:pt x="1459" y="375"/>
                      <a:pt x="1083" y="0"/>
                      <a:pt x="607" y="0"/>
                    </a:cubicBezTo>
                    <a:close/>
                  </a:path>
                </a:pathLst>
              </a:custGeom>
              <a:solidFill>
                <a:srgbClr val="F4F5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18704;p77"/>
              <p:cNvSpPr/>
              <p:nvPr/>
            </p:nvSpPr>
            <p:spPr>
              <a:xfrm>
                <a:off x="7589814" y="1531304"/>
                <a:ext cx="187726" cy="53741"/>
              </a:xfrm>
              <a:custGeom>
                <a:avLst/>
                <a:gdLst/>
                <a:ahLst/>
                <a:cxnLst/>
                <a:rect l="l" t="t" r="r" b="b"/>
                <a:pathLst>
                  <a:path w="7161" h="2050" extrusionOk="0">
                    <a:moveTo>
                      <a:pt x="852" y="0"/>
                    </a:moveTo>
                    <a:cubicBezTo>
                      <a:pt x="376" y="0"/>
                      <a:pt x="1" y="375"/>
                      <a:pt x="1" y="852"/>
                    </a:cubicBezTo>
                    <a:lnTo>
                      <a:pt x="1" y="2050"/>
                    </a:lnTo>
                    <a:lnTo>
                      <a:pt x="7161" y="2050"/>
                    </a:lnTo>
                    <a:lnTo>
                      <a:pt x="7161" y="852"/>
                    </a:lnTo>
                    <a:cubicBezTo>
                      <a:pt x="7161" y="375"/>
                      <a:pt x="6785" y="0"/>
                      <a:pt x="6309" y="0"/>
                    </a:cubicBezTo>
                    <a:close/>
                  </a:path>
                </a:pathLst>
              </a:custGeom>
              <a:solidFill>
                <a:srgbClr val="E9EEF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18705;p77"/>
              <p:cNvSpPr/>
              <p:nvPr/>
            </p:nvSpPr>
            <p:spPr>
              <a:xfrm>
                <a:off x="7739292" y="1531304"/>
                <a:ext cx="38248" cy="53741"/>
              </a:xfrm>
              <a:custGeom>
                <a:avLst/>
                <a:gdLst/>
                <a:ahLst/>
                <a:cxnLst/>
                <a:rect l="l" t="t" r="r" b="b"/>
                <a:pathLst>
                  <a:path w="1459" h="2050" extrusionOk="0">
                    <a:moveTo>
                      <a:pt x="1" y="0"/>
                    </a:moveTo>
                    <a:cubicBezTo>
                      <a:pt x="463" y="0"/>
                      <a:pt x="852" y="375"/>
                      <a:pt x="852" y="852"/>
                    </a:cubicBezTo>
                    <a:lnTo>
                      <a:pt x="852" y="2050"/>
                    </a:lnTo>
                    <a:lnTo>
                      <a:pt x="1459" y="2050"/>
                    </a:lnTo>
                    <a:lnTo>
                      <a:pt x="1459" y="852"/>
                    </a:lnTo>
                    <a:cubicBezTo>
                      <a:pt x="1459" y="375"/>
                      <a:pt x="1083" y="0"/>
                      <a:pt x="607" y="0"/>
                    </a:cubicBezTo>
                    <a:close/>
                  </a:path>
                </a:pathLst>
              </a:custGeom>
              <a:solidFill>
                <a:srgbClr val="A2B0B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8706;p77"/>
              <p:cNvSpPr/>
              <p:nvPr/>
            </p:nvSpPr>
            <p:spPr>
              <a:xfrm>
                <a:off x="7590207" y="1801476"/>
                <a:ext cx="187726" cy="53767"/>
              </a:xfrm>
              <a:custGeom>
                <a:avLst/>
                <a:gdLst/>
                <a:ahLst/>
                <a:cxnLst/>
                <a:rect l="l" t="t" r="r" b="b"/>
                <a:pathLst>
                  <a:path w="7161" h="2051" extrusionOk="0">
                    <a:moveTo>
                      <a:pt x="0" y="1"/>
                    </a:moveTo>
                    <a:lnTo>
                      <a:pt x="0" y="1199"/>
                    </a:lnTo>
                    <a:cubicBezTo>
                      <a:pt x="0" y="1675"/>
                      <a:pt x="375" y="2051"/>
                      <a:pt x="852" y="2051"/>
                    </a:cubicBezTo>
                    <a:lnTo>
                      <a:pt x="6308" y="2051"/>
                    </a:lnTo>
                    <a:cubicBezTo>
                      <a:pt x="6770" y="2051"/>
                      <a:pt x="7160" y="1675"/>
                      <a:pt x="7160" y="1199"/>
                    </a:cubicBezTo>
                    <a:lnTo>
                      <a:pt x="7160" y="1"/>
                    </a:lnTo>
                    <a:close/>
                  </a:path>
                </a:pathLst>
              </a:custGeom>
              <a:solidFill>
                <a:srgbClr val="E9EEF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8707;p77"/>
              <p:cNvSpPr/>
              <p:nvPr/>
            </p:nvSpPr>
            <p:spPr>
              <a:xfrm>
                <a:off x="7739292" y="1801476"/>
                <a:ext cx="38248" cy="53767"/>
              </a:xfrm>
              <a:custGeom>
                <a:avLst/>
                <a:gdLst/>
                <a:ahLst/>
                <a:cxnLst/>
                <a:rect l="l" t="t" r="r" b="b"/>
                <a:pathLst>
                  <a:path w="1459" h="2051" extrusionOk="0">
                    <a:moveTo>
                      <a:pt x="838" y="1"/>
                    </a:moveTo>
                    <a:lnTo>
                      <a:pt x="852" y="1199"/>
                    </a:lnTo>
                    <a:cubicBezTo>
                      <a:pt x="852" y="1675"/>
                      <a:pt x="463" y="2051"/>
                      <a:pt x="1" y="2051"/>
                    </a:cubicBezTo>
                    <a:lnTo>
                      <a:pt x="607" y="2051"/>
                    </a:lnTo>
                    <a:cubicBezTo>
                      <a:pt x="1040" y="2051"/>
                      <a:pt x="1401" y="1733"/>
                      <a:pt x="1459" y="1300"/>
                    </a:cubicBezTo>
                    <a:cubicBezTo>
                      <a:pt x="1459" y="1271"/>
                      <a:pt x="1459" y="1228"/>
                      <a:pt x="1459" y="1214"/>
                    </a:cubicBezTo>
                    <a:lnTo>
                      <a:pt x="1459" y="1"/>
                    </a:lnTo>
                    <a:close/>
                  </a:path>
                </a:pathLst>
              </a:custGeom>
              <a:solidFill>
                <a:srgbClr val="A2B0B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8715;p77"/>
              <p:cNvSpPr/>
              <p:nvPr/>
            </p:nvSpPr>
            <p:spPr>
              <a:xfrm>
                <a:off x="7526242" y="1522968"/>
                <a:ext cx="114691" cy="98201"/>
              </a:xfrm>
              <a:custGeom>
                <a:avLst/>
                <a:gdLst/>
                <a:ahLst/>
                <a:cxnLst/>
                <a:rect l="l" t="t" r="r" b="b"/>
                <a:pathLst>
                  <a:path w="4375" h="3746" extrusionOk="0">
                    <a:moveTo>
                      <a:pt x="2498" y="1"/>
                    </a:moveTo>
                    <a:cubicBezTo>
                      <a:pt x="838" y="1"/>
                      <a:pt x="1" y="2007"/>
                      <a:pt x="1170" y="3191"/>
                    </a:cubicBezTo>
                    <a:cubicBezTo>
                      <a:pt x="1553" y="3574"/>
                      <a:pt x="2023" y="3745"/>
                      <a:pt x="2485" y="3745"/>
                    </a:cubicBezTo>
                    <a:cubicBezTo>
                      <a:pt x="3450" y="3745"/>
                      <a:pt x="4375" y="2996"/>
                      <a:pt x="4375" y="1863"/>
                    </a:cubicBezTo>
                    <a:cubicBezTo>
                      <a:pt x="4375" y="838"/>
                      <a:pt x="3537" y="1"/>
                      <a:pt x="2498" y="1"/>
                    </a:cubicBezTo>
                    <a:close/>
                  </a:path>
                </a:pathLst>
              </a:custGeom>
              <a:solidFill>
                <a:srgbClr val="97ACB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8716;p77"/>
              <p:cNvSpPr/>
              <p:nvPr/>
            </p:nvSpPr>
            <p:spPr>
              <a:xfrm>
                <a:off x="7584151" y="1522968"/>
                <a:ext cx="58669" cy="97913"/>
              </a:xfrm>
              <a:custGeom>
                <a:avLst/>
                <a:gdLst/>
                <a:ahLst/>
                <a:cxnLst/>
                <a:rect l="l" t="t" r="r" b="b"/>
                <a:pathLst>
                  <a:path w="2238" h="3735" extrusionOk="0">
                    <a:moveTo>
                      <a:pt x="289" y="1"/>
                    </a:moveTo>
                    <a:cubicBezTo>
                      <a:pt x="188" y="1"/>
                      <a:pt x="101" y="1"/>
                      <a:pt x="0" y="15"/>
                    </a:cubicBezTo>
                    <a:cubicBezTo>
                      <a:pt x="910" y="159"/>
                      <a:pt x="1574" y="953"/>
                      <a:pt x="1574" y="1863"/>
                    </a:cubicBezTo>
                    <a:cubicBezTo>
                      <a:pt x="1574" y="2787"/>
                      <a:pt x="910" y="3566"/>
                      <a:pt x="0" y="3710"/>
                    </a:cubicBezTo>
                    <a:cubicBezTo>
                      <a:pt x="102" y="3727"/>
                      <a:pt x="203" y="3735"/>
                      <a:pt x="302" y="3735"/>
                    </a:cubicBezTo>
                    <a:cubicBezTo>
                      <a:pt x="1262" y="3735"/>
                      <a:pt x="2087" y="3002"/>
                      <a:pt x="2166" y="2022"/>
                    </a:cubicBezTo>
                    <a:cubicBezTo>
                      <a:pt x="2238" y="924"/>
                      <a:pt x="1386" y="1"/>
                      <a:pt x="289" y="1"/>
                    </a:cubicBezTo>
                    <a:close/>
                  </a:path>
                </a:pathLst>
              </a:custGeom>
              <a:solidFill>
                <a:srgbClr val="88A1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5" name="Google Shape;16044;p75"/>
            <p:cNvGrpSpPr/>
            <p:nvPr/>
          </p:nvGrpSpPr>
          <p:grpSpPr>
            <a:xfrm rot="2700000" flipV="1">
              <a:off x="5849786" y="2989991"/>
              <a:ext cx="112344" cy="366926"/>
              <a:chOff x="3208053" y="1964972"/>
              <a:chExt cx="112344" cy="366926"/>
            </a:xfrm>
          </p:grpSpPr>
          <p:sp>
            <p:nvSpPr>
              <p:cNvPr id="116" name="Google Shape;16045;p75"/>
              <p:cNvSpPr/>
              <p:nvPr/>
            </p:nvSpPr>
            <p:spPr>
              <a:xfrm>
                <a:off x="3226398" y="2093283"/>
                <a:ext cx="63607" cy="238616"/>
              </a:xfrm>
              <a:custGeom>
                <a:avLst/>
                <a:gdLst/>
                <a:ahLst/>
                <a:cxnLst/>
                <a:rect l="l" t="t" r="r" b="b"/>
                <a:pathLst>
                  <a:path w="2434" h="9131" extrusionOk="0">
                    <a:moveTo>
                      <a:pt x="2010" y="0"/>
                    </a:moveTo>
                    <a:cubicBezTo>
                      <a:pt x="1808" y="106"/>
                      <a:pt x="1596" y="164"/>
                      <a:pt x="1375" y="174"/>
                    </a:cubicBezTo>
                    <a:lnTo>
                      <a:pt x="1096" y="174"/>
                    </a:lnTo>
                    <a:cubicBezTo>
                      <a:pt x="866" y="164"/>
                      <a:pt x="635" y="106"/>
                      <a:pt x="423" y="10"/>
                    </a:cubicBezTo>
                    <a:cubicBezTo>
                      <a:pt x="337" y="443"/>
                      <a:pt x="231" y="1097"/>
                      <a:pt x="144" y="1885"/>
                    </a:cubicBezTo>
                    <a:cubicBezTo>
                      <a:pt x="116" y="2260"/>
                      <a:pt x="87" y="2654"/>
                      <a:pt x="67" y="3078"/>
                    </a:cubicBezTo>
                    <a:cubicBezTo>
                      <a:pt x="0" y="4914"/>
                      <a:pt x="192" y="7145"/>
                      <a:pt x="1154" y="9088"/>
                    </a:cubicBezTo>
                    <a:cubicBezTo>
                      <a:pt x="1164" y="9116"/>
                      <a:pt x="1188" y="9131"/>
                      <a:pt x="1213" y="9131"/>
                    </a:cubicBezTo>
                    <a:cubicBezTo>
                      <a:pt x="1238" y="9131"/>
                      <a:pt x="1265" y="9116"/>
                      <a:pt x="1279" y="9088"/>
                    </a:cubicBezTo>
                    <a:cubicBezTo>
                      <a:pt x="2231" y="7145"/>
                      <a:pt x="2433" y="4914"/>
                      <a:pt x="2366" y="3078"/>
                    </a:cubicBezTo>
                    <a:cubicBezTo>
                      <a:pt x="2356" y="2654"/>
                      <a:pt x="2327" y="2260"/>
                      <a:pt x="2289" y="1885"/>
                    </a:cubicBezTo>
                    <a:cubicBezTo>
                      <a:pt x="2212" y="1097"/>
                      <a:pt x="2096" y="443"/>
                      <a:pt x="2010" y="0"/>
                    </a:cubicBezTo>
                    <a:close/>
                  </a:path>
                </a:pathLst>
              </a:custGeom>
              <a:solidFill>
                <a:srgbClr val="A2B5C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/>
              </a:p>
            </p:txBody>
          </p:sp>
          <p:sp>
            <p:nvSpPr>
              <p:cNvPr id="117" name="Google Shape;16046;p75"/>
              <p:cNvSpPr/>
              <p:nvPr/>
            </p:nvSpPr>
            <p:spPr>
              <a:xfrm>
                <a:off x="3226398" y="2093544"/>
                <a:ext cx="45497" cy="238355"/>
              </a:xfrm>
              <a:custGeom>
                <a:avLst/>
                <a:gdLst/>
                <a:ahLst/>
                <a:cxnLst/>
                <a:rect l="l" t="t" r="r" b="b"/>
                <a:pathLst>
                  <a:path w="1741" h="9121" extrusionOk="0">
                    <a:moveTo>
                      <a:pt x="423" y="0"/>
                    </a:moveTo>
                    <a:cubicBezTo>
                      <a:pt x="337" y="433"/>
                      <a:pt x="231" y="1087"/>
                      <a:pt x="144" y="1875"/>
                    </a:cubicBezTo>
                    <a:cubicBezTo>
                      <a:pt x="116" y="2250"/>
                      <a:pt x="87" y="2644"/>
                      <a:pt x="67" y="3068"/>
                    </a:cubicBezTo>
                    <a:cubicBezTo>
                      <a:pt x="0" y="4904"/>
                      <a:pt x="192" y="7135"/>
                      <a:pt x="1154" y="9078"/>
                    </a:cubicBezTo>
                    <a:cubicBezTo>
                      <a:pt x="1164" y="9106"/>
                      <a:pt x="1188" y="9121"/>
                      <a:pt x="1213" y="9121"/>
                    </a:cubicBezTo>
                    <a:cubicBezTo>
                      <a:pt x="1238" y="9121"/>
                      <a:pt x="1265" y="9106"/>
                      <a:pt x="1279" y="9078"/>
                    </a:cubicBezTo>
                    <a:cubicBezTo>
                      <a:pt x="1452" y="8712"/>
                      <a:pt x="1616" y="8337"/>
                      <a:pt x="1741" y="7953"/>
                    </a:cubicBezTo>
                    <a:cubicBezTo>
                      <a:pt x="1183" y="6308"/>
                      <a:pt x="1068" y="4558"/>
                      <a:pt x="1135" y="3077"/>
                    </a:cubicBezTo>
                    <a:cubicBezTo>
                      <a:pt x="1144" y="2654"/>
                      <a:pt x="1173" y="2250"/>
                      <a:pt x="1212" y="1885"/>
                    </a:cubicBezTo>
                    <a:cubicBezTo>
                      <a:pt x="1279" y="1183"/>
                      <a:pt x="1375" y="587"/>
                      <a:pt x="1452" y="164"/>
                    </a:cubicBezTo>
                    <a:lnTo>
                      <a:pt x="1096" y="164"/>
                    </a:lnTo>
                    <a:cubicBezTo>
                      <a:pt x="866" y="154"/>
                      <a:pt x="635" y="96"/>
                      <a:pt x="423" y="0"/>
                    </a:cubicBezTo>
                    <a:close/>
                  </a:path>
                </a:pathLst>
              </a:custGeom>
              <a:solidFill>
                <a:srgbClr val="B7C5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/>
              </a:p>
            </p:txBody>
          </p:sp>
          <p:sp>
            <p:nvSpPr>
              <p:cNvPr id="118" name="Google Shape;16047;p75"/>
              <p:cNvSpPr/>
              <p:nvPr/>
            </p:nvSpPr>
            <p:spPr>
              <a:xfrm>
                <a:off x="3208053" y="1964972"/>
                <a:ext cx="112344" cy="147936"/>
              </a:xfrm>
              <a:custGeom>
                <a:avLst/>
                <a:gdLst/>
                <a:ahLst/>
                <a:cxnLst/>
                <a:rect l="l" t="t" r="r" b="b"/>
                <a:pathLst>
                  <a:path w="4299" h="5661" extrusionOk="0">
                    <a:moveTo>
                      <a:pt x="3866" y="1"/>
                    </a:moveTo>
                    <a:cubicBezTo>
                      <a:pt x="3264" y="1"/>
                      <a:pt x="2669" y="173"/>
                      <a:pt x="2145" y="487"/>
                    </a:cubicBezTo>
                    <a:cubicBezTo>
                      <a:pt x="721" y="1333"/>
                      <a:pt x="202" y="3035"/>
                      <a:pt x="202" y="3035"/>
                    </a:cubicBezTo>
                    <a:cubicBezTo>
                      <a:pt x="144" y="3199"/>
                      <a:pt x="116" y="3362"/>
                      <a:pt x="96" y="3535"/>
                    </a:cubicBezTo>
                    <a:cubicBezTo>
                      <a:pt x="0" y="4632"/>
                      <a:pt x="731" y="5612"/>
                      <a:pt x="1798" y="5660"/>
                    </a:cubicBezTo>
                    <a:lnTo>
                      <a:pt x="2068" y="5660"/>
                    </a:lnTo>
                    <a:cubicBezTo>
                      <a:pt x="2606" y="5622"/>
                      <a:pt x="3097" y="5334"/>
                      <a:pt x="3385" y="4882"/>
                    </a:cubicBezTo>
                    <a:cubicBezTo>
                      <a:pt x="3654" y="4449"/>
                      <a:pt x="3741" y="3930"/>
                      <a:pt x="3625" y="3439"/>
                    </a:cubicBezTo>
                    <a:cubicBezTo>
                      <a:pt x="3606" y="3353"/>
                      <a:pt x="3577" y="3266"/>
                      <a:pt x="3539" y="3189"/>
                    </a:cubicBezTo>
                    <a:cubicBezTo>
                      <a:pt x="3443" y="2987"/>
                      <a:pt x="3366" y="2776"/>
                      <a:pt x="3318" y="2555"/>
                    </a:cubicBezTo>
                    <a:cubicBezTo>
                      <a:pt x="3270" y="2247"/>
                      <a:pt x="3298" y="1920"/>
                      <a:pt x="3395" y="1622"/>
                    </a:cubicBezTo>
                    <a:cubicBezTo>
                      <a:pt x="3500" y="1314"/>
                      <a:pt x="3664" y="1026"/>
                      <a:pt x="3856" y="756"/>
                    </a:cubicBezTo>
                    <a:cubicBezTo>
                      <a:pt x="3895" y="699"/>
                      <a:pt x="4039" y="487"/>
                      <a:pt x="4183" y="314"/>
                    </a:cubicBezTo>
                    <a:cubicBezTo>
                      <a:pt x="4299" y="199"/>
                      <a:pt x="4212" y="6"/>
                      <a:pt x="4049" y="6"/>
                    </a:cubicBezTo>
                    <a:cubicBezTo>
                      <a:pt x="3988" y="3"/>
                      <a:pt x="3927" y="1"/>
                      <a:pt x="3866" y="1"/>
                    </a:cubicBezTo>
                    <a:close/>
                  </a:path>
                </a:pathLst>
              </a:custGeom>
              <a:solidFill>
                <a:srgbClr val="BCCAD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/>
              </a:p>
            </p:txBody>
          </p:sp>
          <p:sp>
            <p:nvSpPr>
              <p:cNvPr id="119" name="Google Shape;16048;p75"/>
              <p:cNvSpPr/>
              <p:nvPr/>
            </p:nvSpPr>
            <p:spPr>
              <a:xfrm>
                <a:off x="3229900" y="1964972"/>
                <a:ext cx="90497" cy="130088"/>
              </a:xfrm>
              <a:custGeom>
                <a:avLst/>
                <a:gdLst/>
                <a:ahLst/>
                <a:cxnLst/>
                <a:rect l="l" t="t" r="r" b="b"/>
                <a:pathLst>
                  <a:path w="3463" h="4978" extrusionOk="0">
                    <a:moveTo>
                      <a:pt x="3028" y="1"/>
                    </a:moveTo>
                    <a:cubicBezTo>
                      <a:pt x="2419" y="1"/>
                      <a:pt x="1824" y="173"/>
                      <a:pt x="1309" y="487"/>
                    </a:cubicBezTo>
                    <a:cubicBezTo>
                      <a:pt x="809" y="1026"/>
                      <a:pt x="434" y="1660"/>
                      <a:pt x="193" y="2353"/>
                    </a:cubicBezTo>
                    <a:cubicBezTo>
                      <a:pt x="145" y="2516"/>
                      <a:pt x="107" y="2680"/>
                      <a:pt x="97" y="2853"/>
                    </a:cubicBezTo>
                    <a:cubicBezTo>
                      <a:pt x="1" y="3949"/>
                      <a:pt x="722" y="4930"/>
                      <a:pt x="1789" y="4978"/>
                    </a:cubicBezTo>
                    <a:lnTo>
                      <a:pt x="2068" y="4978"/>
                    </a:lnTo>
                    <a:cubicBezTo>
                      <a:pt x="2232" y="4968"/>
                      <a:pt x="2395" y="4939"/>
                      <a:pt x="2549" y="4882"/>
                    </a:cubicBezTo>
                    <a:cubicBezTo>
                      <a:pt x="2818" y="4449"/>
                      <a:pt x="2905" y="3930"/>
                      <a:pt x="2789" y="3439"/>
                    </a:cubicBezTo>
                    <a:cubicBezTo>
                      <a:pt x="2770" y="3353"/>
                      <a:pt x="2741" y="3266"/>
                      <a:pt x="2703" y="3189"/>
                    </a:cubicBezTo>
                    <a:cubicBezTo>
                      <a:pt x="2607" y="2987"/>
                      <a:pt x="2530" y="2776"/>
                      <a:pt x="2482" y="2555"/>
                    </a:cubicBezTo>
                    <a:cubicBezTo>
                      <a:pt x="2434" y="2247"/>
                      <a:pt x="2462" y="1920"/>
                      <a:pt x="2559" y="1622"/>
                    </a:cubicBezTo>
                    <a:cubicBezTo>
                      <a:pt x="2664" y="1314"/>
                      <a:pt x="2828" y="1026"/>
                      <a:pt x="3020" y="756"/>
                    </a:cubicBezTo>
                    <a:cubicBezTo>
                      <a:pt x="3059" y="699"/>
                      <a:pt x="3203" y="487"/>
                      <a:pt x="3347" y="314"/>
                    </a:cubicBezTo>
                    <a:cubicBezTo>
                      <a:pt x="3463" y="199"/>
                      <a:pt x="3376" y="6"/>
                      <a:pt x="3213" y="6"/>
                    </a:cubicBezTo>
                    <a:cubicBezTo>
                      <a:pt x="3151" y="3"/>
                      <a:pt x="3089" y="1"/>
                      <a:pt x="3028" y="1"/>
                    </a:cubicBezTo>
                    <a:close/>
                  </a:path>
                </a:pathLst>
              </a:custGeom>
              <a:solidFill>
                <a:srgbClr val="CAD5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/>
              </a:p>
            </p:txBody>
          </p:sp>
          <p:sp>
            <p:nvSpPr>
              <p:cNvPr id="120" name="Google Shape;16049;p75"/>
              <p:cNvSpPr/>
              <p:nvPr/>
            </p:nvSpPr>
            <p:spPr>
              <a:xfrm>
                <a:off x="3227887" y="2142542"/>
                <a:ext cx="60340" cy="31176"/>
              </a:xfrm>
              <a:custGeom>
                <a:avLst/>
                <a:gdLst/>
                <a:ahLst/>
                <a:cxnLst/>
                <a:rect l="l" t="t" r="r" b="b"/>
                <a:pathLst>
                  <a:path w="2309" h="1193" extrusionOk="0">
                    <a:moveTo>
                      <a:pt x="87" y="0"/>
                    </a:moveTo>
                    <a:cubicBezTo>
                      <a:pt x="49" y="375"/>
                      <a:pt x="20" y="769"/>
                      <a:pt x="1" y="1193"/>
                    </a:cubicBezTo>
                    <a:lnTo>
                      <a:pt x="2309" y="1193"/>
                    </a:lnTo>
                    <a:cubicBezTo>
                      <a:pt x="2289" y="779"/>
                      <a:pt x="2261" y="375"/>
                      <a:pt x="2222" y="0"/>
                    </a:cubicBezTo>
                    <a:close/>
                  </a:path>
                </a:pathLst>
              </a:custGeom>
              <a:solidFill>
                <a:srgbClr val="C1CAD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/>
              </a:p>
            </p:txBody>
          </p:sp>
          <p:sp>
            <p:nvSpPr>
              <p:cNvPr id="121" name="Google Shape;16050;p75"/>
              <p:cNvSpPr/>
              <p:nvPr/>
            </p:nvSpPr>
            <p:spPr>
              <a:xfrm>
                <a:off x="3227887" y="2142542"/>
                <a:ext cx="29948" cy="31176"/>
              </a:xfrm>
              <a:custGeom>
                <a:avLst/>
                <a:gdLst/>
                <a:ahLst/>
                <a:cxnLst/>
                <a:rect l="l" t="t" r="r" b="b"/>
                <a:pathLst>
                  <a:path w="1146" h="1193" extrusionOk="0">
                    <a:moveTo>
                      <a:pt x="87" y="0"/>
                    </a:moveTo>
                    <a:cubicBezTo>
                      <a:pt x="49" y="375"/>
                      <a:pt x="20" y="769"/>
                      <a:pt x="1" y="1193"/>
                    </a:cubicBezTo>
                    <a:lnTo>
                      <a:pt x="1068" y="1193"/>
                    </a:lnTo>
                    <a:cubicBezTo>
                      <a:pt x="1078" y="769"/>
                      <a:pt x="1107" y="375"/>
                      <a:pt x="1145" y="0"/>
                    </a:cubicBezTo>
                    <a:close/>
                  </a:path>
                </a:pathLst>
              </a:custGeom>
              <a:solidFill>
                <a:srgbClr val="B8C2C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/>
              </a:p>
            </p:txBody>
          </p:sp>
        </p:grpSp>
        <p:grpSp>
          <p:nvGrpSpPr>
            <p:cNvPr id="4" name="Group 3"/>
            <p:cNvGrpSpPr/>
            <p:nvPr/>
          </p:nvGrpSpPr>
          <p:grpSpPr>
            <a:xfrm>
              <a:off x="5984001" y="3580871"/>
              <a:ext cx="534224" cy="271797"/>
              <a:chOff x="5941139" y="3496202"/>
              <a:chExt cx="534224" cy="271797"/>
            </a:xfrm>
          </p:grpSpPr>
          <p:sp>
            <p:nvSpPr>
              <p:cNvPr id="153" name="Google Shape;18653;p77"/>
              <p:cNvSpPr/>
              <p:nvPr/>
            </p:nvSpPr>
            <p:spPr>
              <a:xfrm>
                <a:off x="5941139" y="3544775"/>
                <a:ext cx="140855" cy="219638"/>
              </a:xfrm>
              <a:custGeom>
                <a:avLst/>
                <a:gdLst/>
                <a:ahLst/>
                <a:cxnLst/>
                <a:rect l="l" t="t" r="r" b="b"/>
                <a:pathLst>
                  <a:path w="1947" h="3036" extrusionOk="0">
                    <a:moveTo>
                      <a:pt x="1529" y="1"/>
                    </a:moveTo>
                    <a:cubicBezTo>
                      <a:pt x="1462" y="1"/>
                      <a:pt x="1392" y="27"/>
                      <a:pt x="1328" y="90"/>
                    </a:cubicBezTo>
                    <a:lnTo>
                      <a:pt x="116" y="1317"/>
                    </a:lnTo>
                    <a:cubicBezTo>
                      <a:pt x="0" y="1433"/>
                      <a:pt x="0" y="1606"/>
                      <a:pt x="116" y="1722"/>
                    </a:cubicBezTo>
                    <a:lnTo>
                      <a:pt x="1328" y="2949"/>
                    </a:lnTo>
                    <a:cubicBezTo>
                      <a:pt x="1386" y="2992"/>
                      <a:pt x="1458" y="3035"/>
                      <a:pt x="1530" y="3035"/>
                    </a:cubicBezTo>
                    <a:cubicBezTo>
                      <a:pt x="1790" y="3035"/>
                      <a:pt x="1920" y="2718"/>
                      <a:pt x="1747" y="2544"/>
                    </a:cubicBezTo>
                    <a:lnTo>
                      <a:pt x="722" y="1520"/>
                    </a:lnTo>
                    <a:lnTo>
                      <a:pt x="1747" y="495"/>
                    </a:lnTo>
                    <a:cubicBezTo>
                      <a:pt x="1947" y="295"/>
                      <a:pt x="1754" y="1"/>
                      <a:pt x="1529" y="1"/>
                    </a:cubicBezTo>
                    <a:close/>
                  </a:path>
                </a:pathLst>
              </a:custGeom>
              <a:solidFill>
                <a:schemeClr val="bg2">
                  <a:lumMod val="50000"/>
                  <a:lumOff val="5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18654;p77"/>
              <p:cNvSpPr/>
              <p:nvPr/>
            </p:nvSpPr>
            <p:spPr>
              <a:xfrm>
                <a:off x="6334654" y="3545582"/>
                <a:ext cx="140709" cy="219201"/>
              </a:xfrm>
              <a:custGeom>
                <a:avLst/>
                <a:gdLst/>
                <a:ahLst/>
                <a:cxnLst/>
                <a:rect l="l" t="t" r="r" b="b"/>
                <a:pathLst>
                  <a:path w="1945" h="3030" extrusionOk="0">
                    <a:moveTo>
                      <a:pt x="420" y="1"/>
                    </a:moveTo>
                    <a:cubicBezTo>
                      <a:pt x="194" y="1"/>
                      <a:pt x="0" y="291"/>
                      <a:pt x="212" y="503"/>
                    </a:cubicBezTo>
                    <a:lnTo>
                      <a:pt x="1223" y="1514"/>
                    </a:lnTo>
                    <a:lnTo>
                      <a:pt x="212" y="2538"/>
                    </a:lnTo>
                    <a:cubicBezTo>
                      <a:pt x="25" y="2712"/>
                      <a:pt x="155" y="3029"/>
                      <a:pt x="415" y="3029"/>
                    </a:cubicBezTo>
                    <a:cubicBezTo>
                      <a:pt x="487" y="3029"/>
                      <a:pt x="559" y="2986"/>
                      <a:pt x="617" y="2943"/>
                    </a:cubicBezTo>
                    <a:lnTo>
                      <a:pt x="1844" y="1716"/>
                    </a:lnTo>
                    <a:cubicBezTo>
                      <a:pt x="1945" y="1600"/>
                      <a:pt x="1945" y="1427"/>
                      <a:pt x="1844" y="1311"/>
                    </a:cubicBezTo>
                    <a:lnTo>
                      <a:pt x="617" y="84"/>
                    </a:lnTo>
                    <a:cubicBezTo>
                      <a:pt x="555" y="26"/>
                      <a:pt x="486" y="1"/>
                      <a:pt x="420" y="1"/>
                    </a:cubicBezTo>
                    <a:close/>
                  </a:path>
                </a:pathLst>
              </a:custGeom>
              <a:solidFill>
                <a:schemeClr val="bg2">
                  <a:lumMod val="50000"/>
                  <a:lumOff val="5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8655;p77"/>
              <p:cNvSpPr/>
              <p:nvPr/>
            </p:nvSpPr>
            <p:spPr>
              <a:xfrm>
                <a:off x="6147275" y="3496202"/>
                <a:ext cx="134488" cy="271797"/>
              </a:xfrm>
              <a:custGeom>
                <a:avLst/>
                <a:gdLst/>
                <a:ahLst/>
                <a:cxnLst/>
                <a:rect l="l" t="t" r="r" b="b"/>
                <a:pathLst>
                  <a:path w="1859" h="3757" extrusionOk="0">
                    <a:moveTo>
                      <a:pt x="1494" y="1"/>
                    </a:moveTo>
                    <a:cubicBezTo>
                      <a:pt x="1388" y="1"/>
                      <a:pt x="1281" y="57"/>
                      <a:pt x="1228" y="191"/>
                    </a:cubicBezTo>
                    <a:lnTo>
                      <a:pt x="73" y="3366"/>
                    </a:lnTo>
                    <a:cubicBezTo>
                      <a:pt x="1" y="3554"/>
                      <a:pt x="131" y="3742"/>
                      <a:pt x="333" y="3756"/>
                    </a:cubicBezTo>
                    <a:cubicBezTo>
                      <a:pt x="463" y="3756"/>
                      <a:pt x="564" y="3684"/>
                      <a:pt x="607" y="3568"/>
                    </a:cubicBezTo>
                    <a:lnTo>
                      <a:pt x="1776" y="393"/>
                    </a:lnTo>
                    <a:cubicBezTo>
                      <a:pt x="1858" y="165"/>
                      <a:pt x="1676" y="1"/>
                      <a:pt x="1494" y="1"/>
                    </a:cubicBezTo>
                    <a:close/>
                  </a:path>
                </a:pathLst>
              </a:custGeom>
              <a:solidFill>
                <a:schemeClr val="bg2">
                  <a:lumMod val="50000"/>
                  <a:lumOff val="5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196" name="Google Shape;3196;p5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TEAM</a:t>
            </a:r>
            <a:endParaRPr/>
          </a:p>
        </p:txBody>
      </p:sp>
      <p:sp>
        <p:nvSpPr>
          <p:cNvPr id="3197" name="Google Shape;3197;p58"/>
          <p:cNvSpPr txBox="1">
            <a:spLocks noGrp="1"/>
          </p:cNvSpPr>
          <p:nvPr>
            <p:ph type="subTitle" idx="1"/>
          </p:nvPr>
        </p:nvSpPr>
        <p:spPr>
          <a:xfrm>
            <a:off x="1262497" y="3113339"/>
            <a:ext cx="2320678" cy="32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mtClean="0"/>
              <a:t>Sogumontar Hendra</a:t>
            </a:r>
            <a:endParaRPr/>
          </a:p>
        </p:txBody>
      </p:sp>
      <p:sp>
        <p:nvSpPr>
          <p:cNvPr id="190" name="Google Shape;3197;p58"/>
          <p:cNvSpPr txBox="1">
            <a:spLocks noGrp="1"/>
          </p:cNvSpPr>
          <p:nvPr>
            <p:ph type="subTitle" idx="2"/>
          </p:nvPr>
        </p:nvSpPr>
        <p:spPr>
          <a:xfrm>
            <a:off x="3519762" y="4123139"/>
            <a:ext cx="2320678" cy="32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smtClean="0">
                <a:solidFill>
                  <a:schemeClr val="tx1"/>
                </a:solidFill>
                <a:latin typeface="+mj-lt"/>
              </a:rPr>
              <a:t>- FUTURE Medan -</a:t>
            </a:r>
            <a:endParaRPr sz="18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198" name="Google Shape;3198;p58"/>
          <p:cNvSpPr txBox="1">
            <a:spLocks noGrp="1"/>
          </p:cNvSpPr>
          <p:nvPr>
            <p:ph type="subTitle" idx="3"/>
          </p:nvPr>
        </p:nvSpPr>
        <p:spPr>
          <a:xfrm>
            <a:off x="1540510" y="3433739"/>
            <a:ext cx="1695600" cy="8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smtClean="0">
                <a:solidFill>
                  <a:schemeClr val="bg2"/>
                </a:solidFill>
                <a:latin typeface="+mn-lt"/>
              </a:rPr>
              <a:t>Backend devs</a:t>
            </a:r>
            <a:endParaRPr sz="1400">
              <a:solidFill>
                <a:schemeClr val="bg2"/>
              </a:solidFill>
              <a:latin typeface="+mn-lt"/>
            </a:endParaRPr>
          </a:p>
        </p:txBody>
      </p:sp>
      <p:sp>
        <p:nvSpPr>
          <p:cNvPr id="3200" name="Google Shape;3200;p58"/>
          <p:cNvSpPr txBox="1">
            <a:spLocks noGrp="1"/>
          </p:cNvSpPr>
          <p:nvPr>
            <p:ph type="subTitle" idx="5"/>
          </p:nvPr>
        </p:nvSpPr>
        <p:spPr>
          <a:xfrm>
            <a:off x="6102827" y="3422580"/>
            <a:ext cx="1695600" cy="8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smtClean="0">
                <a:solidFill>
                  <a:schemeClr val="bg2"/>
                </a:solidFill>
                <a:latin typeface="+mn-lt"/>
              </a:rPr>
              <a:t>Frontend devs</a:t>
            </a:r>
            <a:endParaRPr sz="1400">
              <a:solidFill>
                <a:schemeClr val="bg2"/>
              </a:solidFill>
              <a:latin typeface="+mn-lt"/>
            </a:endParaRPr>
          </a:p>
        </p:txBody>
      </p:sp>
      <p:grpSp>
        <p:nvGrpSpPr>
          <p:cNvPr id="7" name="Group 6"/>
          <p:cNvGrpSpPr/>
          <p:nvPr/>
        </p:nvGrpSpPr>
        <p:grpSpPr>
          <a:xfrm rot="20700000">
            <a:off x="1012191" y="1479095"/>
            <a:ext cx="1538637" cy="923748"/>
            <a:chOff x="3075856" y="1749774"/>
            <a:chExt cx="3254501" cy="1953898"/>
          </a:xfrm>
        </p:grpSpPr>
        <p:grpSp>
          <p:nvGrpSpPr>
            <p:cNvPr id="122" name="Google Shape;18642;p77"/>
            <p:cNvGrpSpPr/>
            <p:nvPr/>
          </p:nvGrpSpPr>
          <p:grpSpPr>
            <a:xfrm>
              <a:off x="3075856" y="1749774"/>
              <a:ext cx="3254501" cy="1953898"/>
              <a:chOff x="6988887" y="1538854"/>
              <a:chExt cx="499920" cy="300136"/>
            </a:xfrm>
          </p:grpSpPr>
          <p:sp>
            <p:nvSpPr>
              <p:cNvPr id="123" name="Google Shape;18643;p77"/>
              <p:cNvSpPr/>
              <p:nvPr/>
            </p:nvSpPr>
            <p:spPr>
              <a:xfrm>
                <a:off x="7052826" y="1538854"/>
                <a:ext cx="372777" cy="247155"/>
              </a:xfrm>
              <a:custGeom>
                <a:avLst/>
                <a:gdLst/>
                <a:ahLst/>
                <a:cxnLst/>
                <a:rect l="l" t="t" r="r" b="b"/>
                <a:pathLst>
                  <a:path w="14220" h="9428" extrusionOk="0">
                    <a:moveTo>
                      <a:pt x="622" y="1"/>
                    </a:moveTo>
                    <a:cubicBezTo>
                      <a:pt x="275" y="1"/>
                      <a:pt x="1" y="290"/>
                      <a:pt x="1" y="636"/>
                    </a:cubicBezTo>
                    <a:lnTo>
                      <a:pt x="1" y="9427"/>
                    </a:lnTo>
                    <a:lnTo>
                      <a:pt x="14220" y="9427"/>
                    </a:lnTo>
                    <a:lnTo>
                      <a:pt x="14220" y="636"/>
                    </a:lnTo>
                    <a:cubicBezTo>
                      <a:pt x="14220" y="290"/>
                      <a:pt x="13931" y="1"/>
                      <a:pt x="13585" y="1"/>
                    </a:cubicBezTo>
                    <a:close/>
                  </a:path>
                </a:pathLst>
              </a:custGeom>
              <a:solidFill>
                <a:srgbClr val="6D81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8644;p77"/>
              <p:cNvSpPr/>
              <p:nvPr/>
            </p:nvSpPr>
            <p:spPr>
              <a:xfrm>
                <a:off x="6988887" y="1773872"/>
                <a:ext cx="499920" cy="33319"/>
              </a:xfrm>
              <a:custGeom>
                <a:avLst/>
                <a:gdLst/>
                <a:ahLst/>
                <a:cxnLst/>
                <a:rect l="l" t="t" r="r" b="b"/>
                <a:pathLst>
                  <a:path w="19070" h="1271" extrusionOk="0">
                    <a:moveTo>
                      <a:pt x="2425" y="0"/>
                    </a:moveTo>
                    <a:lnTo>
                      <a:pt x="0" y="924"/>
                    </a:lnTo>
                    <a:lnTo>
                      <a:pt x="0" y="1271"/>
                    </a:lnTo>
                    <a:lnTo>
                      <a:pt x="19069" y="1271"/>
                    </a:lnTo>
                    <a:lnTo>
                      <a:pt x="19069" y="924"/>
                    </a:lnTo>
                    <a:lnTo>
                      <a:pt x="16659" y="0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18645;p77"/>
              <p:cNvSpPr/>
              <p:nvPr/>
            </p:nvSpPr>
            <p:spPr>
              <a:xfrm>
                <a:off x="6988887" y="1798095"/>
                <a:ext cx="499920" cy="40895"/>
              </a:xfrm>
              <a:custGeom>
                <a:avLst/>
                <a:gdLst/>
                <a:ahLst/>
                <a:cxnLst/>
                <a:rect l="l" t="t" r="r" b="b"/>
                <a:pathLst>
                  <a:path w="19070" h="1560" extrusionOk="0">
                    <a:moveTo>
                      <a:pt x="0" y="0"/>
                    </a:moveTo>
                    <a:lnTo>
                      <a:pt x="0" y="347"/>
                    </a:lnTo>
                    <a:cubicBezTo>
                      <a:pt x="0" y="1011"/>
                      <a:pt x="549" y="1559"/>
                      <a:pt x="1227" y="1559"/>
                    </a:cubicBezTo>
                    <a:lnTo>
                      <a:pt x="17842" y="1559"/>
                    </a:lnTo>
                    <a:cubicBezTo>
                      <a:pt x="18521" y="1559"/>
                      <a:pt x="19069" y="1011"/>
                      <a:pt x="19069" y="347"/>
                    </a:cubicBezTo>
                    <a:lnTo>
                      <a:pt x="19069" y="0"/>
                    </a:lnTo>
                    <a:close/>
                  </a:path>
                </a:pathLst>
              </a:custGeom>
              <a:solidFill>
                <a:srgbClr val="F2F3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18646;p77"/>
              <p:cNvSpPr/>
              <p:nvPr/>
            </p:nvSpPr>
            <p:spPr>
              <a:xfrm>
                <a:off x="7149323" y="1798095"/>
                <a:ext cx="180543" cy="29544"/>
              </a:xfrm>
              <a:custGeom>
                <a:avLst/>
                <a:gdLst/>
                <a:ahLst/>
                <a:cxnLst/>
                <a:rect l="l" t="t" r="r" b="b"/>
                <a:pathLst>
                  <a:path w="6887" h="1127" extrusionOk="0">
                    <a:moveTo>
                      <a:pt x="1" y="0"/>
                    </a:moveTo>
                    <a:lnTo>
                      <a:pt x="1040" y="1039"/>
                    </a:lnTo>
                    <a:cubicBezTo>
                      <a:pt x="1083" y="1097"/>
                      <a:pt x="1156" y="1126"/>
                      <a:pt x="1242" y="1126"/>
                    </a:cubicBezTo>
                    <a:lnTo>
                      <a:pt x="5645" y="1126"/>
                    </a:lnTo>
                    <a:cubicBezTo>
                      <a:pt x="5717" y="1126"/>
                      <a:pt x="5804" y="1097"/>
                      <a:pt x="5847" y="1039"/>
                    </a:cubicBezTo>
                    <a:lnTo>
                      <a:pt x="6887" y="0"/>
                    </a:lnTo>
                    <a:lnTo>
                      <a:pt x="6064" y="0"/>
                    </a:lnTo>
                    <a:lnTo>
                      <a:pt x="5515" y="549"/>
                    </a:lnTo>
                    <a:lnTo>
                      <a:pt x="1358" y="549"/>
                    </a:lnTo>
                    <a:lnTo>
                      <a:pt x="809" y="0"/>
                    </a:lnTo>
                    <a:close/>
                  </a:path>
                </a:pathLst>
              </a:custGeom>
              <a:solidFill>
                <a:srgbClr val="94A5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8647;p77"/>
              <p:cNvSpPr/>
              <p:nvPr/>
            </p:nvSpPr>
            <p:spPr>
              <a:xfrm>
                <a:off x="7052826" y="1562317"/>
                <a:ext cx="372777" cy="188119"/>
              </a:xfrm>
              <a:custGeom>
                <a:avLst/>
                <a:gdLst/>
                <a:ahLst/>
                <a:cxnLst/>
                <a:rect l="l" t="t" r="r" b="b"/>
                <a:pathLst>
                  <a:path w="14220" h="7176" extrusionOk="0">
                    <a:moveTo>
                      <a:pt x="1" y="1"/>
                    </a:moveTo>
                    <a:lnTo>
                      <a:pt x="1" y="7175"/>
                    </a:lnTo>
                    <a:lnTo>
                      <a:pt x="14220" y="7175"/>
                    </a:lnTo>
                    <a:lnTo>
                      <a:pt x="14220" y="1"/>
                    </a:lnTo>
                    <a:close/>
                  </a:path>
                </a:pathLst>
              </a:custGeom>
              <a:solidFill>
                <a:srgbClr val="91A2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8648;p77"/>
              <p:cNvSpPr/>
              <p:nvPr/>
            </p:nvSpPr>
            <p:spPr>
              <a:xfrm>
                <a:off x="7052826" y="1562317"/>
                <a:ext cx="139674" cy="188119"/>
              </a:xfrm>
              <a:custGeom>
                <a:avLst/>
                <a:gdLst/>
                <a:ahLst/>
                <a:cxnLst/>
                <a:rect l="l" t="t" r="r" b="b"/>
                <a:pathLst>
                  <a:path w="5328" h="7176" extrusionOk="0">
                    <a:moveTo>
                      <a:pt x="1" y="1"/>
                    </a:moveTo>
                    <a:lnTo>
                      <a:pt x="1" y="7175"/>
                    </a:lnTo>
                    <a:lnTo>
                      <a:pt x="5327" y="7175"/>
                    </a:lnTo>
                    <a:lnTo>
                      <a:pt x="5327" y="1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8649;p77"/>
              <p:cNvSpPr/>
              <p:nvPr/>
            </p:nvSpPr>
            <p:spPr>
              <a:xfrm>
                <a:off x="7087639" y="1601692"/>
                <a:ext cx="44697" cy="25376"/>
              </a:xfrm>
              <a:custGeom>
                <a:avLst/>
                <a:gdLst/>
                <a:ahLst/>
                <a:cxnLst/>
                <a:rect l="l" t="t" r="r" b="b"/>
                <a:pathLst>
                  <a:path w="1705" h="968" extrusionOk="0">
                    <a:moveTo>
                      <a:pt x="189" y="0"/>
                    </a:moveTo>
                    <a:cubicBezTo>
                      <a:pt x="87" y="0"/>
                      <a:pt x="1" y="72"/>
                      <a:pt x="1" y="173"/>
                    </a:cubicBezTo>
                    <a:lnTo>
                      <a:pt x="1" y="794"/>
                    </a:lnTo>
                    <a:cubicBezTo>
                      <a:pt x="1" y="881"/>
                      <a:pt x="87" y="967"/>
                      <a:pt x="189" y="967"/>
                    </a:cubicBezTo>
                    <a:lnTo>
                      <a:pt x="1517" y="967"/>
                    </a:lnTo>
                    <a:cubicBezTo>
                      <a:pt x="1618" y="967"/>
                      <a:pt x="1704" y="881"/>
                      <a:pt x="1704" y="794"/>
                    </a:cubicBezTo>
                    <a:lnTo>
                      <a:pt x="1704" y="173"/>
                    </a:lnTo>
                    <a:cubicBezTo>
                      <a:pt x="1704" y="72"/>
                      <a:pt x="1618" y="0"/>
                      <a:pt x="1517" y="0"/>
                    </a:cubicBezTo>
                    <a:close/>
                  </a:path>
                </a:pathLst>
              </a:custGeom>
              <a:solidFill>
                <a:srgbClr val="F2F3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18650;p77"/>
              <p:cNvSpPr/>
              <p:nvPr/>
            </p:nvSpPr>
            <p:spPr>
              <a:xfrm>
                <a:off x="7077442" y="1642561"/>
                <a:ext cx="100299" cy="15152"/>
              </a:xfrm>
              <a:custGeom>
                <a:avLst/>
                <a:gdLst/>
                <a:ahLst/>
                <a:cxnLst/>
                <a:rect l="l" t="t" r="r" b="b"/>
                <a:pathLst>
                  <a:path w="3826" h="578" extrusionOk="0">
                    <a:moveTo>
                      <a:pt x="390" y="0"/>
                    </a:moveTo>
                    <a:cubicBezTo>
                      <a:pt x="0" y="0"/>
                      <a:pt x="0" y="578"/>
                      <a:pt x="390" y="578"/>
                    </a:cubicBezTo>
                    <a:lnTo>
                      <a:pt x="3436" y="578"/>
                    </a:lnTo>
                    <a:cubicBezTo>
                      <a:pt x="3825" y="578"/>
                      <a:pt x="3825" y="0"/>
                      <a:pt x="3436" y="0"/>
                    </a:cubicBezTo>
                    <a:close/>
                  </a:path>
                </a:pathLst>
              </a:custGeom>
              <a:solidFill>
                <a:srgbClr val="F2F3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18651;p77"/>
              <p:cNvSpPr/>
              <p:nvPr/>
            </p:nvSpPr>
            <p:spPr>
              <a:xfrm>
                <a:off x="7122846" y="1671686"/>
                <a:ext cx="44670" cy="25769"/>
              </a:xfrm>
              <a:custGeom>
                <a:avLst/>
                <a:gdLst/>
                <a:ahLst/>
                <a:cxnLst/>
                <a:rect l="l" t="t" r="r" b="b"/>
                <a:pathLst>
                  <a:path w="1704" h="983" extrusionOk="0">
                    <a:moveTo>
                      <a:pt x="188" y="1"/>
                    </a:moveTo>
                    <a:cubicBezTo>
                      <a:pt x="87" y="1"/>
                      <a:pt x="0" y="87"/>
                      <a:pt x="0" y="188"/>
                    </a:cubicBezTo>
                    <a:lnTo>
                      <a:pt x="0" y="795"/>
                    </a:lnTo>
                    <a:cubicBezTo>
                      <a:pt x="0" y="896"/>
                      <a:pt x="87" y="982"/>
                      <a:pt x="188" y="982"/>
                    </a:cubicBezTo>
                    <a:lnTo>
                      <a:pt x="1516" y="982"/>
                    </a:lnTo>
                    <a:cubicBezTo>
                      <a:pt x="1617" y="982"/>
                      <a:pt x="1704" y="896"/>
                      <a:pt x="1704" y="795"/>
                    </a:cubicBezTo>
                    <a:lnTo>
                      <a:pt x="1704" y="188"/>
                    </a:lnTo>
                    <a:cubicBezTo>
                      <a:pt x="1704" y="87"/>
                      <a:pt x="1617" y="1"/>
                      <a:pt x="1516" y="1"/>
                    </a:cubicBezTo>
                    <a:close/>
                  </a:path>
                </a:pathLst>
              </a:custGeom>
              <a:solidFill>
                <a:srgbClr val="F2F3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8652;p77"/>
              <p:cNvSpPr/>
              <p:nvPr/>
            </p:nvSpPr>
            <p:spPr>
              <a:xfrm>
                <a:off x="7077442" y="1712948"/>
                <a:ext cx="100299" cy="15152"/>
              </a:xfrm>
              <a:custGeom>
                <a:avLst/>
                <a:gdLst/>
                <a:ahLst/>
                <a:cxnLst/>
                <a:rect l="l" t="t" r="r" b="b"/>
                <a:pathLst>
                  <a:path w="3826" h="578" extrusionOk="0">
                    <a:moveTo>
                      <a:pt x="390" y="0"/>
                    </a:moveTo>
                    <a:cubicBezTo>
                      <a:pt x="0" y="0"/>
                      <a:pt x="0" y="578"/>
                      <a:pt x="390" y="578"/>
                    </a:cubicBezTo>
                    <a:lnTo>
                      <a:pt x="3436" y="578"/>
                    </a:lnTo>
                    <a:cubicBezTo>
                      <a:pt x="3825" y="578"/>
                      <a:pt x="3825" y="0"/>
                      <a:pt x="3436" y="0"/>
                    </a:cubicBezTo>
                    <a:close/>
                  </a:path>
                </a:pathLst>
              </a:custGeom>
              <a:solidFill>
                <a:srgbClr val="F2F3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" name="Group 5"/>
            <p:cNvGrpSpPr/>
            <p:nvPr/>
          </p:nvGrpSpPr>
          <p:grpSpPr>
            <a:xfrm>
              <a:off x="4730823" y="2047440"/>
              <a:ext cx="766145" cy="934333"/>
              <a:chOff x="6570609" y="2899125"/>
              <a:chExt cx="831189" cy="1013656"/>
            </a:xfrm>
          </p:grpSpPr>
          <p:sp>
            <p:nvSpPr>
              <p:cNvPr id="163" name="Google Shape;16249;p75"/>
              <p:cNvSpPr/>
              <p:nvPr/>
            </p:nvSpPr>
            <p:spPr>
              <a:xfrm>
                <a:off x="6570609" y="2899125"/>
                <a:ext cx="831189" cy="1013656"/>
              </a:xfrm>
              <a:custGeom>
                <a:avLst/>
                <a:gdLst/>
                <a:ahLst/>
                <a:cxnLst/>
                <a:rect l="l" t="t" r="r" b="b"/>
                <a:pathLst>
                  <a:path w="10838" h="14024" extrusionOk="0">
                    <a:moveTo>
                      <a:pt x="5753" y="1"/>
                    </a:moveTo>
                    <a:cubicBezTo>
                      <a:pt x="4965" y="1"/>
                      <a:pt x="4173" y="198"/>
                      <a:pt x="3453" y="599"/>
                    </a:cubicBezTo>
                    <a:cubicBezTo>
                      <a:pt x="1712" y="1570"/>
                      <a:pt x="760" y="3532"/>
                      <a:pt x="1097" y="5503"/>
                    </a:cubicBezTo>
                    <a:lnTo>
                      <a:pt x="222" y="8081"/>
                    </a:lnTo>
                    <a:cubicBezTo>
                      <a:pt x="1" y="8706"/>
                      <a:pt x="443" y="9379"/>
                      <a:pt x="1106" y="9417"/>
                    </a:cubicBezTo>
                    <a:lnTo>
                      <a:pt x="1491" y="9417"/>
                    </a:lnTo>
                    <a:cubicBezTo>
                      <a:pt x="1597" y="9417"/>
                      <a:pt x="1683" y="9504"/>
                      <a:pt x="1683" y="9619"/>
                    </a:cubicBezTo>
                    <a:lnTo>
                      <a:pt x="1683" y="11408"/>
                    </a:lnTo>
                    <a:cubicBezTo>
                      <a:pt x="1683" y="11937"/>
                      <a:pt x="2116" y="12369"/>
                      <a:pt x="2645" y="12369"/>
                    </a:cubicBezTo>
                    <a:lnTo>
                      <a:pt x="4010" y="12138"/>
                    </a:lnTo>
                    <a:cubicBezTo>
                      <a:pt x="4021" y="12137"/>
                      <a:pt x="4032" y="12136"/>
                      <a:pt x="4042" y="12136"/>
                    </a:cubicBezTo>
                    <a:cubicBezTo>
                      <a:pt x="4153" y="12136"/>
                      <a:pt x="4241" y="12226"/>
                      <a:pt x="4241" y="12340"/>
                    </a:cubicBezTo>
                    <a:lnTo>
                      <a:pt x="4241" y="13735"/>
                    </a:lnTo>
                    <a:cubicBezTo>
                      <a:pt x="4241" y="13889"/>
                      <a:pt x="4376" y="14023"/>
                      <a:pt x="4539" y="14023"/>
                    </a:cubicBezTo>
                    <a:lnTo>
                      <a:pt x="8915" y="14023"/>
                    </a:lnTo>
                    <a:cubicBezTo>
                      <a:pt x="9078" y="14023"/>
                      <a:pt x="9213" y="13898"/>
                      <a:pt x="9213" y="13735"/>
                    </a:cubicBezTo>
                    <a:lnTo>
                      <a:pt x="9213" y="9090"/>
                    </a:lnTo>
                    <a:cubicBezTo>
                      <a:pt x="9213" y="8792"/>
                      <a:pt x="9251" y="8484"/>
                      <a:pt x="9328" y="8196"/>
                    </a:cubicBezTo>
                    <a:cubicBezTo>
                      <a:pt x="9415" y="7907"/>
                      <a:pt x="9540" y="7629"/>
                      <a:pt x="9703" y="7369"/>
                    </a:cubicBezTo>
                    <a:cubicBezTo>
                      <a:pt x="9944" y="6994"/>
                      <a:pt x="10126" y="6580"/>
                      <a:pt x="10261" y="6148"/>
                    </a:cubicBezTo>
                    <a:lnTo>
                      <a:pt x="10261" y="6138"/>
                    </a:lnTo>
                    <a:cubicBezTo>
                      <a:pt x="10838" y="4292"/>
                      <a:pt x="10232" y="2282"/>
                      <a:pt x="8732" y="1061"/>
                    </a:cubicBezTo>
                    <a:cubicBezTo>
                      <a:pt x="7871" y="360"/>
                      <a:pt x="6816" y="1"/>
                      <a:pt x="5753" y="1"/>
                    </a:cubicBezTo>
                    <a:close/>
                  </a:path>
                </a:pathLst>
              </a:custGeom>
              <a:solidFill>
                <a:srgbClr val="D9DEE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5" name="Google Shape;3215;p58"/>
              <p:cNvSpPr/>
              <p:nvPr/>
            </p:nvSpPr>
            <p:spPr>
              <a:xfrm>
                <a:off x="6868919" y="3026849"/>
                <a:ext cx="365760" cy="365760"/>
              </a:xfrm>
              <a:custGeom>
                <a:avLst/>
                <a:gdLst/>
                <a:ahLst/>
                <a:cxnLst/>
                <a:rect l="l" t="t" r="r" b="b"/>
                <a:pathLst>
                  <a:path w="16074" h="16075" extrusionOk="0">
                    <a:moveTo>
                      <a:pt x="2657" y="3994"/>
                    </a:moveTo>
                    <a:cubicBezTo>
                      <a:pt x="3008" y="3526"/>
                      <a:pt x="3425" y="3092"/>
                      <a:pt x="3893" y="2724"/>
                    </a:cubicBezTo>
                    <a:lnTo>
                      <a:pt x="3592" y="1103"/>
                    </a:lnTo>
                    <a:lnTo>
                      <a:pt x="6115" y="34"/>
                    </a:lnTo>
                    <a:lnTo>
                      <a:pt x="7085" y="1371"/>
                    </a:lnTo>
                    <a:cubicBezTo>
                      <a:pt x="7669" y="1287"/>
                      <a:pt x="8271" y="1270"/>
                      <a:pt x="8856" y="1354"/>
                    </a:cubicBezTo>
                    <a:lnTo>
                      <a:pt x="9808" y="1"/>
                    </a:lnTo>
                    <a:lnTo>
                      <a:pt x="12331" y="1020"/>
                    </a:lnTo>
                    <a:lnTo>
                      <a:pt x="12080" y="2641"/>
                    </a:lnTo>
                    <a:cubicBezTo>
                      <a:pt x="12548" y="2991"/>
                      <a:pt x="12983" y="3426"/>
                      <a:pt x="13350" y="3894"/>
                    </a:cubicBezTo>
                    <a:lnTo>
                      <a:pt x="14971" y="3593"/>
                    </a:lnTo>
                    <a:lnTo>
                      <a:pt x="16040" y="6099"/>
                    </a:lnTo>
                    <a:lnTo>
                      <a:pt x="14704" y="7068"/>
                    </a:lnTo>
                    <a:cubicBezTo>
                      <a:pt x="14787" y="7670"/>
                      <a:pt x="14804" y="8255"/>
                      <a:pt x="14720" y="8856"/>
                    </a:cubicBezTo>
                    <a:lnTo>
                      <a:pt x="16074" y="9792"/>
                    </a:lnTo>
                    <a:lnTo>
                      <a:pt x="15055" y="12331"/>
                    </a:lnTo>
                    <a:lnTo>
                      <a:pt x="13434" y="12064"/>
                    </a:lnTo>
                    <a:cubicBezTo>
                      <a:pt x="13083" y="12549"/>
                      <a:pt x="12649" y="12966"/>
                      <a:pt x="12181" y="13334"/>
                    </a:cubicBezTo>
                    <a:lnTo>
                      <a:pt x="12481" y="14971"/>
                    </a:lnTo>
                    <a:lnTo>
                      <a:pt x="9975" y="16041"/>
                    </a:lnTo>
                    <a:lnTo>
                      <a:pt x="9006" y="14704"/>
                    </a:lnTo>
                    <a:cubicBezTo>
                      <a:pt x="8405" y="14788"/>
                      <a:pt x="7820" y="14788"/>
                      <a:pt x="7218" y="14721"/>
                    </a:cubicBezTo>
                    <a:lnTo>
                      <a:pt x="6283" y="16074"/>
                    </a:lnTo>
                    <a:lnTo>
                      <a:pt x="3743" y="15055"/>
                    </a:lnTo>
                    <a:lnTo>
                      <a:pt x="4010" y="13418"/>
                    </a:lnTo>
                    <a:cubicBezTo>
                      <a:pt x="3526" y="13067"/>
                      <a:pt x="3108" y="12649"/>
                      <a:pt x="2740" y="12181"/>
                    </a:cubicBezTo>
                    <a:lnTo>
                      <a:pt x="1103" y="12482"/>
                    </a:lnTo>
                    <a:lnTo>
                      <a:pt x="34" y="9959"/>
                    </a:lnTo>
                    <a:lnTo>
                      <a:pt x="1387" y="8990"/>
                    </a:lnTo>
                    <a:cubicBezTo>
                      <a:pt x="1287" y="8405"/>
                      <a:pt x="1287" y="7803"/>
                      <a:pt x="1354" y="7219"/>
                    </a:cubicBezTo>
                    <a:lnTo>
                      <a:pt x="0" y="6266"/>
                    </a:lnTo>
                    <a:lnTo>
                      <a:pt x="1019" y="3743"/>
                    </a:lnTo>
                    <a:close/>
                    <a:moveTo>
                      <a:pt x="5364" y="6818"/>
                    </a:moveTo>
                    <a:cubicBezTo>
                      <a:pt x="4395" y="9240"/>
                      <a:pt x="6834" y="11646"/>
                      <a:pt x="9240" y="10610"/>
                    </a:cubicBezTo>
                    <a:cubicBezTo>
                      <a:pt x="11646" y="9591"/>
                      <a:pt x="11596" y="6166"/>
                      <a:pt x="9173" y="5197"/>
                    </a:cubicBezTo>
                    <a:cubicBezTo>
                      <a:pt x="7686" y="4595"/>
                      <a:pt x="5965" y="5331"/>
                      <a:pt x="5364" y="6818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88" name="Google Shape;3216;p58"/>
          <p:cNvSpPr/>
          <p:nvPr/>
        </p:nvSpPr>
        <p:spPr>
          <a:xfrm flipH="1">
            <a:off x="5060145" y="2581136"/>
            <a:ext cx="2002699" cy="933632"/>
          </a:xfrm>
          <a:custGeom>
            <a:avLst/>
            <a:gdLst/>
            <a:ahLst/>
            <a:cxnLst/>
            <a:rect l="l" t="t" r="r" b="b"/>
            <a:pathLst>
              <a:path w="46300" h="13508" extrusionOk="0">
                <a:moveTo>
                  <a:pt x="220" y="1"/>
                </a:moveTo>
                <a:cubicBezTo>
                  <a:pt x="134" y="1"/>
                  <a:pt x="88" y="13"/>
                  <a:pt x="84" y="37"/>
                </a:cubicBezTo>
                <a:cubicBezTo>
                  <a:pt x="1" y="422"/>
                  <a:pt x="10260" y="3747"/>
                  <a:pt x="22992" y="7456"/>
                </a:cubicBezTo>
                <a:cubicBezTo>
                  <a:pt x="34926" y="10928"/>
                  <a:pt x="44796" y="13508"/>
                  <a:pt x="46076" y="13508"/>
                </a:cubicBezTo>
                <a:cubicBezTo>
                  <a:pt x="46164" y="13508"/>
                  <a:pt x="46211" y="13496"/>
                  <a:pt x="46216" y="13471"/>
                </a:cubicBezTo>
                <a:cubicBezTo>
                  <a:pt x="46300" y="13087"/>
                  <a:pt x="36024" y="9762"/>
                  <a:pt x="23292" y="6069"/>
                </a:cubicBezTo>
                <a:cubicBezTo>
                  <a:pt x="11354" y="2595"/>
                  <a:pt x="1481" y="1"/>
                  <a:pt x="220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6" name="Google Shape;3216;p58"/>
          <p:cNvSpPr/>
          <p:nvPr/>
        </p:nvSpPr>
        <p:spPr>
          <a:xfrm>
            <a:off x="2464452" y="2527643"/>
            <a:ext cx="2002699" cy="983783"/>
          </a:xfrm>
          <a:custGeom>
            <a:avLst/>
            <a:gdLst/>
            <a:ahLst/>
            <a:cxnLst/>
            <a:rect l="l" t="t" r="r" b="b"/>
            <a:pathLst>
              <a:path w="46300" h="13508" extrusionOk="0">
                <a:moveTo>
                  <a:pt x="220" y="1"/>
                </a:moveTo>
                <a:cubicBezTo>
                  <a:pt x="134" y="1"/>
                  <a:pt x="88" y="13"/>
                  <a:pt x="84" y="37"/>
                </a:cubicBezTo>
                <a:cubicBezTo>
                  <a:pt x="1" y="422"/>
                  <a:pt x="10260" y="3747"/>
                  <a:pt x="22992" y="7456"/>
                </a:cubicBezTo>
                <a:cubicBezTo>
                  <a:pt x="34926" y="10928"/>
                  <a:pt x="44796" y="13508"/>
                  <a:pt x="46076" y="13508"/>
                </a:cubicBezTo>
                <a:cubicBezTo>
                  <a:pt x="46164" y="13508"/>
                  <a:pt x="46211" y="13496"/>
                  <a:pt x="46216" y="13471"/>
                </a:cubicBezTo>
                <a:cubicBezTo>
                  <a:pt x="46300" y="13087"/>
                  <a:pt x="36024" y="9762"/>
                  <a:pt x="23292" y="6069"/>
                </a:cubicBezTo>
                <a:cubicBezTo>
                  <a:pt x="11354" y="2595"/>
                  <a:pt x="1481" y="1"/>
                  <a:pt x="220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8" name="Google Shape;3218;p58"/>
          <p:cNvSpPr/>
          <p:nvPr/>
        </p:nvSpPr>
        <p:spPr>
          <a:xfrm>
            <a:off x="6404455" y="1911525"/>
            <a:ext cx="1093001" cy="1036401"/>
          </a:xfrm>
          <a:custGeom>
            <a:avLst/>
            <a:gdLst/>
            <a:ahLst/>
            <a:cxnLst/>
            <a:rect l="l" t="t" r="r" b="b"/>
            <a:pathLst>
              <a:path w="34103" h="32337" extrusionOk="0">
                <a:moveTo>
                  <a:pt x="16706" y="0"/>
                </a:moveTo>
                <a:cubicBezTo>
                  <a:pt x="16363" y="0"/>
                  <a:pt x="16018" y="11"/>
                  <a:pt x="15673" y="33"/>
                </a:cubicBezTo>
                <a:cubicBezTo>
                  <a:pt x="6767" y="601"/>
                  <a:pt x="0" y="8271"/>
                  <a:pt x="568" y="17193"/>
                </a:cubicBezTo>
                <a:cubicBezTo>
                  <a:pt x="969" y="23709"/>
                  <a:pt x="5280" y="29357"/>
                  <a:pt x="11462" y="31462"/>
                </a:cubicBezTo>
                <a:cubicBezTo>
                  <a:pt x="13178" y="32051"/>
                  <a:pt x="14947" y="32336"/>
                  <a:pt x="16699" y="32336"/>
                </a:cubicBezTo>
                <a:cubicBezTo>
                  <a:pt x="21259" y="32336"/>
                  <a:pt x="25708" y="30404"/>
                  <a:pt x="28822" y="26867"/>
                </a:cubicBezTo>
                <a:cubicBezTo>
                  <a:pt x="33150" y="21955"/>
                  <a:pt x="34102" y="14921"/>
                  <a:pt x="31212" y="9056"/>
                </a:cubicBezTo>
                <a:cubicBezTo>
                  <a:pt x="28490" y="3501"/>
                  <a:pt x="22845" y="0"/>
                  <a:pt x="1670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19" name="Google Shape;3219;p58"/>
          <p:cNvGrpSpPr/>
          <p:nvPr/>
        </p:nvGrpSpPr>
        <p:grpSpPr>
          <a:xfrm>
            <a:off x="6256754" y="1530130"/>
            <a:ext cx="1174857" cy="1417764"/>
            <a:chOff x="3916200" y="1687420"/>
            <a:chExt cx="1174857" cy="1417764"/>
          </a:xfrm>
        </p:grpSpPr>
        <p:sp>
          <p:nvSpPr>
            <p:cNvPr id="3220" name="Google Shape;3220;p58"/>
            <p:cNvSpPr/>
            <p:nvPr/>
          </p:nvSpPr>
          <p:spPr>
            <a:xfrm>
              <a:off x="4986285" y="2082724"/>
              <a:ext cx="39646" cy="209960"/>
            </a:xfrm>
            <a:custGeom>
              <a:avLst/>
              <a:gdLst/>
              <a:ahLst/>
              <a:cxnLst/>
              <a:rect l="l" t="t" r="r" b="b"/>
              <a:pathLst>
                <a:path w="1237" h="6551" extrusionOk="0">
                  <a:moveTo>
                    <a:pt x="251" y="0"/>
                  </a:moveTo>
                  <a:lnTo>
                    <a:pt x="251" y="0"/>
                  </a:lnTo>
                  <a:cubicBezTo>
                    <a:pt x="435" y="284"/>
                    <a:pt x="602" y="568"/>
                    <a:pt x="735" y="886"/>
                  </a:cubicBezTo>
                  <a:cubicBezTo>
                    <a:pt x="1020" y="1638"/>
                    <a:pt x="1103" y="2456"/>
                    <a:pt x="986" y="3258"/>
                  </a:cubicBezTo>
                  <a:cubicBezTo>
                    <a:pt x="869" y="4060"/>
                    <a:pt x="652" y="4846"/>
                    <a:pt x="334" y="5598"/>
                  </a:cubicBezTo>
                  <a:cubicBezTo>
                    <a:pt x="234" y="5865"/>
                    <a:pt x="151" y="6099"/>
                    <a:pt x="84" y="6283"/>
                  </a:cubicBezTo>
                  <a:cubicBezTo>
                    <a:pt x="34" y="6366"/>
                    <a:pt x="17" y="6450"/>
                    <a:pt x="0" y="6550"/>
                  </a:cubicBezTo>
                  <a:cubicBezTo>
                    <a:pt x="50" y="6466"/>
                    <a:pt x="84" y="6383"/>
                    <a:pt x="117" y="6299"/>
                  </a:cubicBezTo>
                  <a:cubicBezTo>
                    <a:pt x="201" y="6149"/>
                    <a:pt x="301" y="5915"/>
                    <a:pt x="418" y="5631"/>
                  </a:cubicBezTo>
                  <a:cubicBezTo>
                    <a:pt x="752" y="4879"/>
                    <a:pt x="986" y="4077"/>
                    <a:pt x="1120" y="3275"/>
                  </a:cubicBezTo>
                  <a:cubicBezTo>
                    <a:pt x="1237" y="2456"/>
                    <a:pt x="1136" y="1604"/>
                    <a:pt x="819" y="836"/>
                  </a:cubicBezTo>
                  <a:cubicBezTo>
                    <a:pt x="719" y="618"/>
                    <a:pt x="585" y="401"/>
                    <a:pt x="435" y="201"/>
                  </a:cubicBezTo>
                  <a:cubicBezTo>
                    <a:pt x="385" y="117"/>
                    <a:pt x="318" y="50"/>
                    <a:pt x="25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1" name="Google Shape;3221;p58"/>
            <p:cNvSpPr/>
            <p:nvPr/>
          </p:nvSpPr>
          <p:spPr>
            <a:xfrm>
              <a:off x="4124653" y="2692668"/>
              <a:ext cx="4295" cy="93201"/>
            </a:xfrm>
            <a:custGeom>
              <a:avLst/>
              <a:gdLst/>
              <a:ahLst/>
              <a:cxnLst/>
              <a:rect l="l" t="t" r="r" b="b"/>
              <a:pathLst>
                <a:path w="134" h="2908" extrusionOk="0">
                  <a:moveTo>
                    <a:pt x="67" y="0"/>
                  </a:moveTo>
                  <a:cubicBezTo>
                    <a:pt x="34" y="0"/>
                    <a:pt x="0" y="652"/>
                    <a:pt x="0" y="1454"/>
                  </a:cubicBezTo>
                  <a:cubicBezTo>
                    <a:pt x="0" y="2256"/>
                    <a:pt x="34" y="2908"/>
                    <a:pt x="67" y="2908"/>
                  </a:cubicBezTo>
                  <a:cubicBezTo>
                    <a:pt x="100" y="2908"/>
                    <a:pt x="134" y="2256"/>
                    <a:pt x="134" y="1454"/>
                  </a:cubicBezTo>
                  <a:cubicBezTo>
                    <a:pt x="134" y="652"/>
                    <a:pt x="100" y="0"/>
                    <a:pt x="6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2" name="Google Shape;3222;p58"/>
            <p:cNvSpPr/>
            <p:nvPr/>
          </p:nvSpPr>
          <p:spPr>
            <a:xfrm>
              <a:off x="4124653" y="2506297"/>
              <a:ext cx="4295" cy="93233"/>
            </a:xfrm>
            <a:custGeom>
              <a:avLst/>
              <a:gdLst/>
              <a:ahLst/>
              <a:cxnLst/>
              <a:rect l="l" t="t" r="r" b="b"/>
              <a:pathLst>
                <a:path w="134" h="2909" extrusionOk="0">
                  <a:moveTo>
                    <a:pt x="67" y="1"/>
                  </a:moveTo>
                  <a:cubicBezTo>
                    <a:pt x="34" y="1"/>
                    <a:pt x="0" y="652"/>
                    <a:pt x="0" y="1454"/>
                  </a:cubicBezTo>
                  <a:cubicBezTo>
                    <a:pt x="0" y="2256"/>
                    <a:pt x="34" y="2908"/>
                    <a:pt x="67" y="2908"/>
                  </a:cubicBezTo>
                  <a:cubicBezTo>
                    <a:pt x="100" y="2908"/>
                    <a:pt x="134" y="2256"/>
                    <a:pt x="134" y="1454"/>
                  </a:cubicBezTo>
                  <a:cubicBezTo>
                    <a:pt x="134" y="652"/>
                    <a:pt x="100" y="1"/>
                    <a:pt x="6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3" name="Google Shape;3223;p58"/>
            <p:cNvSpPr/>
            <p:nvPr/>
          </p:nvSpPr>
          <p:spPr>
            <a:xfrm>
              <a:off x="4716905" y="1872797"/>
              <a:ext cx="209415" cy="418797"/>
            </a:xfrm>
            <a:custGeom>
              <a:avLst/>
              <a:gdLst/>
              <a:ahLst/>
              <a:cxnLst/>
              <a:rect l="l" t="t" r="r" b="b"/>
              <a:pathLst>
                <a:path w="6534" h="13067" extrusionOk="0">
                  <a:moveTo>
                    <a:pt x="2357" y="1"/>
                  </a:moveTo>
                  <a:lnTo>
                    <a:pt x="1" y="5464"/>
                  </a:lnTo>
                  <a:lnTo>
                    <a:pt x="385" y="12415"/>
                  </a:lnTo>
                  <a:lnTo>
                    <a:pt x="5983" y="13067"/>
                  </a:lnTo>
                  <a:cubicBezTo>
                    <a:pt x="6534" y="12098"/>
                    <a:pt x="6166" y="10861"/>
                    <a:pt x="5615" y="9892"/>
                  </a:cubicBezTo>
                  <a:cubicBezTo>
                    <a:pt x="5064" y="8923"/>
                    <a:pt x="4345" y="8004"/>
                    <a:pt x="4145" y="6901"/>
                  </a:cubicBezTo>
                  <a:cubicBezTo>
                    <a:pt x="4011" y="6233"/>
                    <a:pt x="4094" y="5531"/>
                    <a:pt x="3944" y="4863"/>
                  </a:cubicBezTo>
                  <a:cubicBezTo>
                    <a:pt x="3777" y="4161"/>
                    <a:pt x="3343" y="3559"/>
                    <a:pt x="3042" y="2908"/>
                  </a:cubicBezTo>
                  <a:cubicBezTo>
                    <a:pt x="2524" y="1805"/>
                    <a:pt x="2440" y="1387"/>
                    <a:pt x="23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4" name="Google Shape;3224;p58"/>
            <p:cNvSpPr/>
            <p:nvPr/>
          </p:nvSpPr>
          <p:spPr>
            <a:xfrm>
              <a:off x="4285288" y="1797287"/>
              <a:ext cx="392580" cy="581515"/>
            </a:xfrm>
            <a:custGeom>
              <a:avLst/>
              <a:gdLst/>
              <a:ahLst/>
              <a:cxnLst/>
              <a:rect l="l" t="t" r="r" b="b"/>
              <a:pathLst>
                <a:path w="12249" h="18144" extrusionOk="0">
                  <a:moveTo>
                    <a:pt x="4679" y="1"/>
                  </a:moveTo>
                  <a:lnTo>
                    <a:pt x="4679" y="1"/>
                  </a:lnTo>
                  <a:cubicBezTo>
                    <a:pt x="3961" y="1538"/>
                    <a:pt x="4963" y="3075"/>
                    <a:pt x="4245" y="4612"/>
                  </a:cubicBezTo>
                  <a:cubicBezTo>
                    <a:pt x="3860" y="5364"/>
                    <a:pt x="3543" y="6149"/>
                    <a:pt x="3326" y="6968"/>
                  </a:cubicBezTo>
                  <a:cubicBezTo>
                    <a:pt x="3159" y="7703"/>
                    <a:pt x="3125" y="8489"/>
                    <a:pt x="2825" y="9174"/>
                  </a:cubicBezTo>
                  <a:cubicBezTo>
                    <a:pt x="2340" y="10293"/>
                    <a:pt x="1254" y="11045"/>
                    <a:pt x="736" y="12131"/>
                  </a:cubicBezTo>
                  <a:cubicBezTo>
                    <a:pt x="1" y="13768"/>
                    <a:pt x="786" y="15807"/>
                    <a:pt x="2223" y="16893"/>
                  </a:cubicBezTo>
                  <a:cubicBezTo>
                    <a:pt x="3430" y="17802"/>
                    <a:pt x="4987" y="18143"/>
                    <a:pt x="6525" y="18143"/>
                  </a:cubicBezTo>
                  <a:cubicBezTo>
                    <a:pt x="6797" y="18143"/>
                    <a:pt x="7068" y="18133"/>
                    <a:pt x="7336" y="18113"/>
                  </a:cubicBezTo>
                  <a:cubicBezTo>
                    <a:pt x="8422" y="18029"/>
                    <a:pt x="9525" y="17829"/>
                    <a:pt x="10460" y="17261"/>
                  </a:cubicBezTo>
                  <a:cubicBezTo>
                    <a:pt x="11379" y="16709"/>
                    <a:pt x="12131" y="15757"/>
                    <a:pt x="12248" y="14687"/>
                  </a:cubicBezTo>
                  <a:lnTo>
                    <a:pt x="467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5" name="Google Shape;3225;p58"/>
            <p:cNvSpPr/>
            <p:nvPr/>
          </p:nvSpPr>
          <p:spPr>
            <a:xfrm>
              <a:off x="4427205" y="1709470"/>
              <a:ext cx="624975" cy="780994"/>
            </a:xfrm>
            <a:custGeom>
              <a:avLst/>
              <a:gdLst/>
              <a:ahLst/>
              <a:cxnLst/>
              <a:rect l="l" t="t" r="r" b="b"/>
              <a:pathLst>
                <a:path w="19500" h="24368" extrusionOk="0">
                  <a:moveTo>
                    <a:pt x="8555" y="0"/>
                  </a:moveTo>
                  <a:lnTo>
                    <a:pt x="535" y="5213"/>
                  </a:lnTo>
                  <a:cubicBezTo>
                    <a:pt x="1" y="6416"/>
                    <a:pt x="318" y="9441"/>
                    <a:pt x="719" y="10711"/>
                  </a:cubicBezTo>
                  <a:cubicBezTo>
                    <a:pt x="1120" y="11964"/>
                    <a:pt x="2206" y="12515"/>
                    <a:pt x="1989" y="13818"/>
                  </a:cubicBezTo>
                  <a:cubicBezTo>
                    <a:pt x="1805" y="14871"/>
                    <a:pt x="1170" y="15790"/>
                    <a:pt x="886" y="16826"/>
                  </a:cubicBezTo>
                  <a:cubicBezTo>
                    <a:pt x="535" y="18179"/>
                    <a:pt x="752" y="19616"/>
                    <a:pt x="1471" y="20819"/>
                  </a:cubicBezTo>
                  <a:cubicBezTo>
                    <a:pt x="2189" y="22022"/>
                    <a:pt x="3309" y="22958"/>
                    <a:pt x="4629" y="23476"/>
                  </a:cubicBezTo>
                  <a:cubicBezTo>
                    <a:pt x="6233" y="24128"/>
                    <a:pt x="8037" y="24178"/>
                    <a:pt x="9775" y="24211"/>
                  </a:cubicBezTo>
                  <a:lnTo>
                    <a:pt x="16626" y="24361"/>
                  </a:lnTo>
                  <a:cubicBezTo>
                    <a:pt x="16717" y="24365"/>
                    <a:pt x="16810" y="24368"/>
                    <a:pt x="16904" y="24368"/>
                  </a:cubicBezTo>
                  <a:cubicBezTo>
                    <a:pt x="17254" y="24368"/>
                    <a:pt x="17609" y="24329"/>
                    <a:pt x="17912" y="24144"/>
                  </a:cubicBezTo>
                  <a:cubicBezTo>
                    <a:pt x="18397" y="23860"/>
                    <a:pt x="18580" y="23275"/>
                    <a:pt x="18731" y="22741"/>
                  </a:cubicBezTo>
                  <a:cubicBezTo>
                    <a:pt x="19115" y="21387"/>
                    <a:pt x="19499" y="20001"/>
                    <a:pt x="19433" y="18597"/>
                  </a:cubicBezTo>
                  <a:cubicBezTo>
                    <a:pt x="19366" y="17194"/>
                    <a:pt x="18764" y="15740"/>
                    <a:pt x="17561" y="14971"/>
                  </a:cubicBezTo>
                  <a:cubicBezTo>
                    <a:pt x="16926" y="14570"/>
                    <a:pt x="16108" y="14320"/>
                    <a:pt x="15757" y="13651"/>
                  </a:cubicBezTo>
                  <a:cubicBezTo>
                    <a:pt x="15473" y="13100"/>
                    <a:pt x="15606" y="12432"/>
                    <a:pt x="15473" y="11830"/>
                  </a:cubicBezTo>
                  <a:cubicBezTo>
                    <a:pt x="15306" y="11061"/>
                    <a:pt x="14687" y="10460"/>
                    <a:pt x="14052" y="9959"/>
                  </a:cubicBezTo>
                  <a:cubicBezTo>
                    <a:pt x="13418" y="9457"/>
                    <a:pt x="12916" y="9257"/>
                    <a:pt x="12900" y="8305"/>
                  </a:cubicBezTo>
                  <a:cubicBezTo>
                    <a:pt x="12883" y="7519"/>
                    <a:pt x="12164" y="1604"/>
                    <a:pt x="85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6" name="Google Shape;3226;p58"/>
            <p:cNvSpPr/>
            <p:nvPr/>
          </p:nvSpPr>
          <p:spPr>
            <a:xfrm>
              <a:off x="4126800" y="2210155"/>
              <a:ext cx="947879" cy="895028"/>
            </a:xfrm>
            <a:custGeom>
              <a:avLst/>
              <a:gdLst/>
              <a:ahLst/>
              <a:cxnLst/>
              <a:rect l="l" t="t" r="r" b="b"/>
              <a:pathLst>
                <a:path w="29575" h="27926" extrusionOk="0">
                  <a:moveTo>
                    <a:pt x="11688" y="1"/>
                  </a:moveTo>
                  <a:cubicBezTo>
                    <a:pt x="11310" y="1"/>
                    <a:pt x="6716" y="77"/>
                    <a:pt x="4010" y="3760"/>
                  </a:cubicBezTo>
                  <a:cubicBezTo>
                    <a:pt x="3576" y="4362"/>
                    <a:pt x="0" y="10945"/>
                    <a:pt x="0" y="10945"/>
                  </a:cubicBezTo>
                  <a:lnTo>
                    <a:pt x="4879" y="15674"/>
                  </a:lnTo>
                  <a:lnTo>
                    <a:pt x="7168" y="12399"/>
                  </a:lnTo>
                  <a:lnTo>
                    <a:pt x="7987" y="19450"/>
                  </a:lnTo>
                  <a:lnTo>
                    <a:pt x="6249" y="25665"/>
                  </a:lnTo>
                  <a:cubicBezTo>
                    <a:pt x="8862" y="27173"/>
                    <a:pt x="11775" y="27925"/>
                    <a:pt x="14688" y="27925"/>
                  </a:cubicBezTo>
                  <a:cubicBezTo>
                    <a:pt x="17682" y="27925"/>
                    <a:pt x="20675" y="27132"/>
                    <a:pt x="23342" y="25548"/>
                  </a:cubicBezTo>
                  <a:cubicBezTo>
                    <a:pt x="22222" y="22674"/>
                    <a:pt x="20769" y="18915"/>
                    <a:pt x="20769" y="18915"/>
                  </a:cubicBezTo>
                  <a:lnTo>
                    <a:pt x="20919" y="13401"/>
                  </a:lnTo>
                  <a:lnTo>
                    <a:pt x="22055" y="17010"/>
                  </a:lnTo>
                  <a:lnTo>
                    <a:pt x="29574" y="16425"/>
                  </a:lnTo>
                  <a:cubicBezTo>
                    <a:pt x="27536" y="7052"/>
                    <a:pt x="25046" y="3242"/>
                    <a:pt x="25046" y="3242"/>
                  </a:cubicBezTo>
                  <a:cubicBezTo>
                    <a:pt x="22806" y="549"/>
                    <a:pt x="19553" y="382"/>
                    <a:pt x="18782" y="382"/>
                  </a:cubicBezTo>
                  <a:cubicBezTo>
                    <a:pt x="18673" y="382"/>
                    <a:pt x="18613" y="385"/>
                    <a:pt x="18613" y="385"/>
                  </a:cubicBezTo>
                  <a:lnTo>
                    <a:pt x="11713" y="1"/>
                  </a:lnTo>
                  <a:cubicBezTo>
                    <a:pt x="11713" y="1"/>
                    <a:pt x="11704" y="1"/>
                    <a:pt x="1168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7" name="Google Shape;3227;p58"/>
            <p:cNvSpPr/>
            <p:nvPr/>
          </p:nvSpPr>
          <p:spPr>
            <a:xfrm>
              <a:off x="4260673" y="2329670"/>
              <a:ext cx="683338" cy="220504"/>
            </a:xfrm>
            <a:custGeom>
              <a:avLst/>
              <a:gdLst/>
              <a:ahLst/>
              <a:cxnLst/>
              <a:rect l="l" t="t" r="r" b="b"/>
              <a:pathLst>
                <a:path w="21321" h="6880" extrusionOk="0">
                  <a:moveTo>
                    <a:pt x="17472" y="2998"/>
                  </a:moveTo>
                  <a:cubicBezTo>
                    <a:pt x="17689" y="3089"/>
                    <a:pt x="17898" y="3203"/>
                    <a:pt x="18096" y="3340"/>
                  </a:cubicBezTo>
                  <a:cubicBezTo>
                    <a:pt x="18313" y="3507"/>
                    <a:pt x="18497" y="3707"/>
                    <a:pt x="18614" y="3958"/>
                  </a:cubicBezTo>
                  <a:cubicBezTo>
                    <a:pt x="18731" y="4192"/>
                    <a:pt x="18747" y="4459"/>
                    <a:pt x="18664" y="4710"/>
                  </a:cubicBezTo>
                  <a:cubicBezTo>
                    <a:pt x="18597" y="4944"/>
                    <a:pt x="18430" y="5144"/>
                    <a:pt x="18196" y="5244"/>
                  </a:cubicBezTo>
                  <a:cubicBezTo>
                    <a:pt x="18118" y="5274"/>
                    <a:pt x="18036" y="5289"/>
                    <a:pt x="17954" y="5289"/>
                  </a:cubicBezTo>
                  <a:cubicBezTo>
                    <a:pt x="17806" y="5289"/>
                    <a:pt x="17656" y="5241"/>
                    <a:pt x="17527" y="5144"/>
                  </a:cubicBezTo>
                  <a:cubicBezTo>
                    <a:pt x="17344" y="5010"/>
                    <a:pt x="17210" y="4810"/>
                    <a:pt x="17143" y="4593"/>
                  </a:cubicBezTo>
                  <a:cubicBezTo>
                    <a:pt x="17076" y="4376"/>
                    <a:pt x="17076" y="4142"/>
                    <a:pt x="17110" y="3924"/>
                  </a:cubicBezTo>
                  <a:cubicBezTo>
                    <a:pt x="17189" y="3595"/>
                    <a:pt x="17310" y="3286"/>
                    <a:pt x="17472" y="2998"/>
                  </a:cubicBezTo>
                  <a:close/>
                  <a:moveTo>
                    <a:pt x="6931" y="2918"/>
                  </a:moveTo>
                  <a:lnTo>
                    <a:pt x="6931" y="2918"/>
                  </a:lnTo>
                  <a:cubicBezTo>
                    <a:pt x="6937" y="2930"/>
                    <a:pt x="6944" y="2943"/>
                    <a:pt x="6951" y="2955"/>
                  </a:cubicBezTo>
                  <a:lnTo>
                    <a:pt x="7051" y="3122"/>
                  </a:lnTo>
                  <a:cubicBezTo>
                    <a:pt x="7085" y="3189"/>
                    <a:pt x="7101" y="3256"/>
                    <a:pt x="7118" y="3323"/>
                  </a:cubicBezTo>
                  <a:cubicBezTo>
                    <a:pt x="7168" y="3457"/>
                    <a:pt x="7235" y="3574"/>
                    <a:pt x="7268" y="3707"/>
                  </a:cubicBezTo>
                  <a:cubicBezTo>
                    <a:pt x="7369" y="3991"/>
                    <a:pt x="7402" y="4275"/>
                    <a:pt x="7369" y="4559"/>
                  </a:cubicBezTo>
                  <a:cubicBezTo>
                    <a:pt x="7369" y="4843"/>
                    <a:pt x="7218" y="5111"/>
                    <a:pt x="6984" y="5295"/>
                  </a:cubicBezTo>
                  <a:cubicBezTo>
                    <a:pt x="6887" y="5350"/>
                    <a:pt x="6768" y="5382"/>
                    <a:pt x="6653" y="5382"/>
                  </a:cubicBezTo>
                  <a:cubicBezTo>
                    <a:pt x="6630" y="5382"/>
                    <a:pt x="6606" y="5381"/>
                    <a:pt x="6583" y="5378"/>
                  </a:cubicBezTo>
                  <a:cubicBezTo>
                    <a:pt x="6433" y="5361"/>
                    <a:pt x="6299" y="5311"/>
                    <a:pt x="6182" y="5211"/>
                  </a:cubicBezTo>
                  <a:cubicBezTo>
                    <a:pt x="5664" y="4810"/>
                    <a:pt x="5614" y="4041"/>
                    <a:pt x="6065" y="3557"/>
                  </a:cubicBezTo>
                  <a:cubicBezTo>
                    <a:pt x="6294" y="3283"/>
                    <a:pt x="6596" y="3079"/>
                    <a:pt x="6931" y="2918"/>
                  </a:cubicBezTo>
                  <a:close/>
                  <a:moveTo>
                    <a:pt x="12392" y="4008"/>
                  </a:moveTo>
                  <a:lnTo>
                    <a:pt x="12392" y="4008"/>
                  </a:lnTo>
                  <a:cubicBezTo>
                    <a:pt x="12412" y="4052"/>
                    <a:pt x="12431" y="4096"/>
                    <a:pt x="12448" y="4142"/>
                  </a:cubicBezTo>
                  <a:cubicBezTo>
                    <a:pt x="12565" y="4493"/>
                    <a:pt x="12632" y="4877"/>
                    <a:pt x="12632" y="5244"/>
                  </a:cubicBezTo>
                  <a:cubicBezTo>
                    <a:pt x="12632" y="5629"/>
                    <a:pt x="12565" y="5996"/>
                    <a:pt x="12415" y="6347"/>
                  </a:cubicBezTo>
                  <a:cubicBezTo>
                    <a:pt x="12348" y="6514"/>
                    <a:pt x="12231" y="6648"/>
                    <a:pt x="12064" y="6715"/>
                  </a:cubicBezTo>
                  <a:cubicBezTo>
                    <a:pt x="11998" y="6744"/>
                    <a:pt x="11925" y="6757"/>
                    <a:pt x="11852" y="6757"/>
                  </a:cubicBezTo>
                  <a:cubicBezTo>
                    <a:pt x="11759" y="6757"/>
                    <a:pt x="11664" y="6736"/>
                    <a:pt x="11579" y="6698"/>
                  </a:cubicBezTo>
                  <a:cubicBezTo>
                    <a:pt x="11446" y="6614"/>
                    <a:pt x="11329" y="6498"/>
                    <a:pt x="11228" y="6364"/>
                  </a:cubicBezTo>
                  <a:cubicBezTo>
                    <a:pt x="11145" y="6213"/>
                    <a:pt x="11111" y="6063"/>
                    <a:pt x="11111" y="5896"/>
                  </a:cubicBezTo>
                  <a:cubicBezTo>
                    <a:pt x="11145" y="5562"/>
                    <a:pt x="11262" y="5244"/>
                    <a:pt x="11462" y="4977"/>
                  </a:cubicBezTo>
                  <a:cubicBezTo>
                    <a:pt x="11723" y="4614"/>
                    <a:pt x="12039" y="4289"/>
                    <a:pt x="12392" y="4008"/>
                  </a:cubicBezTo>
                  <a:close/>
                  <a:moveTo>
                    <a:pt x="2081" y="1"/>
                  </a:moveTo>
                  <a:cubicBezTo>
                    <a:pt x="1950" y="1"/>
                    <a:pt x="1819" y="5"/>
                    <a:pt x="1688" y="15"/>
                  </a:cubicBezTo>
                  <a:cubicBezTo>
                    <a:pt x="1253" y="48"/>
                    <a:pt x="836" y="132"/>
                    <a:pt x="418" y="265"/>
                  </a:cubicBezTo>
                  <a:lnTo>
                    <a:pt x="100" y="399"/>
                  </a:lnTo>
                  <a:cubicBezTo>
                    <a:pt x="34" y="416"/>
                    <a:pt x="0" y="449"/>
                    <a:pt x="0" y="449"/>
                  </a:cubicBezTo>
                  <a:cubicBezTo>
                    <a:pt x="0" y="449"/>
                    <a:pt x="34" y="432"/>
                    <a:pt x="117" y="399"/>
                  </a:cubicBezTo>
                  <a:lnTo>
                    <a:pt x="435" y="299"/>
                  </a:lnTo>
                  <a:cubicBezTo>
                    <a:pt x="836" y="165"/>
                    <a:pt x="1270" y="81"/>
                    <a:pt x="1704" y="65"/>
                  </a:cubicBezTo>
                  <a:cubicBezTo>
                    <a:pt x="1821" y="56"/>
                    <a:pt x="1937" y="52"/>
                    <a:pt x="2052" y="52"/>
                  </a:cubicBezTo>
                  <a:cubicBezTo>
                    <a:pt x="2616" y="52"/>
                    <a:pt x="3169" y="152"/>
                    <a:pt x="3709" y="332"/>
                  </a:cubicBezTo>
                  <a:cubicBezTo>
                    <a:pt x="4578" y="599"/>
                    <a:pt x="5364" y="1067"/>
                    <a:pt x="6015" y="1702"/>
                  </a:cubicBezTo>
                  <a:cubicBezTo>
                    <a:pt x="6347" y="2034"/>
                    <a:pt x="6638" y="2406"/>
                    <a:pt x="6876" y="2820"/>
                  </a:cubicBezTo>
                  <a:lnTo>
                    <a:pt x="6876" y="2820"/>
                  </a:lnTo>
                  <a:cubicBezTo>
                    <a:pt x="6537" y="2987"/>
                    <a:pt x="6227" y="3199"/>
                    <a:pt x="5982" y="3490"/>
                  </a:cubicBezTo>
                  <a:cubicBezTo>
                    <a:pt x="5865" y="3624"/>
                    <a:pt x="5781" y="3774"/>
                    <a:pt x="5715" y="3924"/>
                  </a:cubicBezTo>
                  <a:cubicBezTo>
                    <a:pt x="5648" y="4092"/>
                    <a:pt x="5631" y="4259"/>
                    <a:pt x="5648" y="4442"/>
                  </a:cubicBezTo>
                  <a:cubicBezTo>
                    <a:pt x="5681" y="4777"/>
                    <a:pt x="5848" y="5077"/>
                    <a:pt x="6116" y="5295"/>
                  </a:cubicBezTo>
                  <a:cubicBezTo>
                    <a:pt x="6232" y="5411"/>
                    <a:pt x="6400" y="5478"/>
                    <a:pt x="6567" y="5495"/>
                  </a:cubicBezTo>
                  <a:cubicBezTo>
                    <a:pt x="6588" y="5497"/>
                    <a:pt x="6610" y="5498"/>
                    <a:pt x="6631" y="5498"/>
                  </a:cubicBezTo>
                  <a:cubicBezTo>
                    <a:pt x="6776" y="5498"/>
                    <a:pt x="6918" y="5451"/>
                    <a:pt x="7035" y="5378"/>
                  </a:cubicBezTo>
                  <a:cubicBezTo>
                    <a:pt x="7302" y="5194"/>
                    <a:pt x="7469" y="4894"/>
                    <a:pt x="7469" y="4559"/>
                  </a:cubicBezTo>
                  <a:cubicBezTo>
                    <a:pt x="7502" y="4275"/>
                    <a:pt x="7469" y="3975"/>
                    <a:pt x="7369" y="3690"/>
                  </a:cubicBezTo>
                  <a:cubicBezTo>
                    <a:pt x="7319" y="3540"/>
                    <a:pt x="7268" y="3423"/>
                    <a:pt x="7218" y="3289"/>
                  </a:cubicBezTo>
                  <a:cubicBezTo>
                    <a:pt x="7185" y="3223"/>
                    <a:pt x="7168" y="3156"/>
                    <a:pt x="7135" y="3089"/>
                  </a:cubicBezTo>
                  <a:lnTo>
                    <a:pt x="7035" y="2905"/>
                  </a:lnTo>
                  <a:cubicBezTo>
                    <a:pt x="7029" y="2896"/>
                    <a:pt x="7024" y="2886"/>
                    <a:pt x="7019" y="2876"/>
                  </a:cubicBezTo>
                  <a:lnTo>
                    <a:pt x="7019" y="2876"/>
                  </a:lnTo>
                  <a:cubicBezTo>
                    <a:pt x="7271" y="2762"/>
                    <a:pt x="7538" y="2669"/>
                    <a:pt x="7803" y="2588"/>
                  </a:cubicBezTo>
                  <a:cubicBezTo>
                    <a:pt x="8321" y="2419"/>
                    <a:pt x="8869" y="2331"/>
                    <a:pt x="9416" y="2331"/>
                  </a:cubicBezTo>
                  <a:cubicBezTo>
                    <a:pt x="9575" y="2331"/>
                    <a:pt x="9734" y="2339"/>
                    <a:pt x="9892" y="2354"/>
                  </a:cubicBezTo>
                  <a:cubicBezTo>
                    <a:pt x="10610" y="2421"/>
                    <a:pt x="11295" y="2738"/>
                    <a:pt x="11830" y="3239"/>
                  </a:cubicBezTo>
                  <a:cubicBezTo>
                    <a:pt x="12032" y="3429"/>
                    <a:pt x="12206" y="3647"/>
                    <a:pt x="12336" y="3894"/>
                  </a:cubicBezTo>
                  <a:lnTo>
                    <a:pt x="12336" y="3894"/>
                  </a:lnTo>
                  <a:cubicBezTo>
                    <a:pt x="11967" y="4185"/>
                    <a:pt x="11640" y="4528"/>
                    <a:pt x="11362" y="4910"/>
                  </a:cubicBezTo>
                  <a:cubicBezTo>
                    <a:pt x="11145" y="5194"/>
                    <a:pt x="11011" y="5528"/>
                    <a:pt x="10978" y="5896"/>
                  </a:cubicBezTo>
                  <a:cubicBezTo>
                    <a:pt x="10978" y="6080"/>
                    <a:pt x="11028" y="6264"/>
                    <a:pt x="11128" y="6414"/>
                  </a:cubicBezTo>
                  <a:cubicBezTo>
                    <a:pt x="11228" y="6581"/>
                    <a:pt x="11362" y="6715"/>
                    <a:pt x="11512" y="6815"/>
                  </a:cubicBezTo>
                  <a:lnTo>
                    <a:pt x="11529" y="6815"/>
                  </a:lnTo>
                  <a:cubicBezTo>
                    <a:pt x="11626" y="6859"/>
                    <a:pt x="11732" y="6880"/>
                    <a:pt x="11838" y="6880"/>
                  </a:cubicBezTo>
                  <a:cubicBezTo>
                    <a:pt x="11933" y="6880"/>
                    <a:pt x="12027" y="6863"/>
                    <a:pt x="12114" y="6832"/>
                  </a:cubicBezTo>
                  <a:cubicBezTo>
                    <a:pt x="12298" y="6748"/>
                    <a:pt x="12448" y="6598"/>
                    <a:pt x="12532" y="6397"/>
                  </a:cubicBezTo>
                  <a:cubicBezTo>
                    <a:pt x="12682" y="6046"/>
                    <a:pt x="12766" y="5645"/>
                    <a:pt x="12749" y="5244"/>
                  </a:cubicBezTo>
                  <a:cubicBezTo>
                    <a:pt x="12749" y="4860"/>
                    <a:pt x="12699" y="4459"/>
                    <a:pt x="12565" y="4092"/>
                  </a:cubicBezTo>
                  <a:cubicBezTo>
                    <a:pt x="12542" y="4038"/>
                    <a:pt x="12517" y="3984"/>
                    <a:pt x="12491" y="3931"/>
                  </a:cubicBezTo>
                  <a:lnTo>
                    <a:pt x="12491" y="3931"/>
                  </a:lnTo>
                  <a:cubicBezTo>
                    <a:pt x="12628" y="3828"/>
                    <a:pt x="12770" y="3731"/>
                    <a:pt x="12916" y="3640"/>
                  </a:cubicBezTo>
                  <a:cubicBezTo>
                    <a:pt x="13467" y="3323"/>
                    <a:pt x="14069" y="3072"/>
                    <a:pt x="14687" y="2905"/>
                  </a:cubicBezTo>
                  <a:cubicBezTo>
                    <a:pt x="15105" y="2786"/>
                    <a:pt x="15540" y="2726"/>
                    <a:pt x="15973" y="2726"/>
                  </a:cubicBezTo>
                  <a:cubicBezTo>
                    <a:pt x="16146" y="2726"/>
                    <a:pt x="16320" y="2736"/>
                    <a:pt x="16492" y="2755"/>
                  </a:cubicBezTo>
                  <a:cubicBezTo>
                    <a:pt x="16801" y="2782"/>
                    <a:pt x="17105" y="2854"/>
                    <a:pt x="17396" y="2968"/>
                  </a:cubicBezTo>
                  <a:lnTo>
                    <a:pt x="17396" y="2968"/>
                  </a:lnTo>
                  <a:cubicBezTo>
                    <a:pt x="17226" y="3260"/>
                    <a:pt x="17105" y="3578"/>
                    <a:pt x="17026" y="3908"/>
                  </a:cubicBezTo>
                  <a:cubicBezTo>
                    <a:pt x="16976" y="4142"/>
                    <a:pt x="16993" y="4392"/>
                    <a:pt x="17043" y="4609"/>
                  </a:cubicBezTo>
                  <a:cubicBezTo>
                    <a:pt x="17126" y="4860"/>
                    <a:pt x="17277" y="5077"/>
                    <a:pt x="17477" y="5211"/>
                  </a:cubicBezTo>
                  <a:cubicBezTo>
                    <a:pt x="17625" y="5325"/>
                    <a:pt x="17804" y="5384"/>
                    <a:pt x="17983" y="5384"/>
                  </a:cubicBezTo>
                  <a:cubicBezTo>
                    <a:pt x="18066" y="5384"/>
                    <a:pt x="18149" y="5371"/>
                    <a:pt x="18229" y="5345"/>
                  </a:cubicBezTo>
                  <a:cubicBezTo>
                    <a:pt x="18497" y="5228"/>
                    <a:pt x="18680" y="5010"/>
                    <a:pt x="18764" y="4743"/>
                  </a:cubicBezTo>
                  <a:cubicBezTo>
                    <a:pt x="18847" y="4459"/>
                    <a:pt x="18831" y="4175"/>
                    <a:pt x="18697" y="3908"/>
                  </a:cubicBezTo>
                  <a:cubicBezTo>
                    <a:pt x="18580" y="3657"/>
                    <a:pt x="18380" y="3423"/>
                    <a:pt x="18146" y="3256"/>
                  </a:cubicBezTo>
                  <a:cubicBezTo>
                    <a:pt x="17951" y="3115"/>
                    <a:pt x="17743" y="2999"/>
                    <a:pt x="17526" y="2905"/>
                  </a:cubicBezTo>
                  <a:lnTo>
                    <a:pt x="17526" y="2905"/>
                  </a:lnTo>
                  <a:cubicBezTo>
                    <a:pt x="17553" y="2860"/>
                    <a:pt x="17582" y="2816"/>
                    <a:pt x="17611" y="2772"/>
                  </a:cubicBezTo>
                  <a:cubicBezTo>
                    <a:pt x="17812" y="2454"/>
                    <a:pt x="18062" y="2170"/>
                    <a:pt x="18329" y="1903"/>
                  </a:cubicBezTo>
                  <a:cubicBezTo>
                    <a:pt x="18764" y="1485"/>
                    <a:pt x="19282" y="1151"/>
                    <a:pt x="19833" y="917"/>
                  </a:cubicBezTo>
                  <a:cubicBezTo>
                    <a:pt x="20184" y="767"/>
                    <a:pt x="20552" y="666"/>
                    <a:pt x="20936" y="599"/>
                  </a:cubicBezTo>
                  <a:cubicBezTo>
                    <a:pt x="21053" y="583"/>
                    <a:pt x="21153" y="566"/>
                    <a:pt x="21220" y="566"/>
                  </a:cubicBezTo>
                  <a:cubicBezTo>
                    <a:pt x="21253" y="566"/>
                    <a:pt x="21287" y="549"/>
                    <a:pt x="21320" y="549"/>
                  </a:cubicBezTo>
                  <a:cubicBezTo>
                    <a:pt x="21187" y="549"/>
                    <a:pt x="21053" y="566"/>
                    <a:pt x="20919" y="583"/>
                  </a:cubicBezTo>
                  <a:cubicBezTo>
                    <a:pt x="20552" y="633"/>
                    <a:pt x="20167" y="733"/>
                    <a:pt x="19817" y="867"/>
                  </a:cubicBezTo>
                  <a:cubicBezTo>
                    <a:pt x="19248" y="1101"/>
                    <a:pt x="18731" y="1435"/>
                    <a:pt x="18279" y="1853"/>
                  </a:cubicBezTo>
                  <a:cubicBezTo>
                    <a:pt x="18012" y="2120"/>
                    <a:pt x="17761" y="2421"/>
                    <a:pt x="17544" y="2738"/>
                  </a:cubicBezTo>
                  <a:cubicBezTo>
                    <a:pt x="17512" y="2783"/>
                    <a:pt x="17482" y="2828"/>
                    <a:pt x="17453" y="2874"/>
                  </a:cubicBezTo>
                  <a:lnTo>
                    <a:pt x="17453" y="2874"/>
                  </a:lnTo>
                  <a:cubicBezTo>
                    <a:pt x="17150" y="2753"/>
                    <a:pt x="16832" y="2675"/>
                    <a:pt x="16508" y="2638"/>
                  </a:cubicBezTo>
                  <a:cubicBezTo>
                    <a:pt x="16344" y="2621"/>
                    <a:pt x="16181" y="2612"/>
                    <a:pt x="16020" y="2612"/>
                  </a:cubicBezTo>
                  <a:cubicBezTo>
                    <a:pt x="15555" y="2612"/>
                    <a:pt x="15100" y="2681"/>
                    <a:pt x="14654" y="2805"/>
                  </a:cubicBezTo>
                  <a:cubicBezTo>
                    <a:pt x="14019" y="2955"/>
                    <a:pt x="13417" y="3206"/>
                    <a:pt x="12849" y="3540"/>
                  </a:cubicBezTo>
                  <a:cubicBezTo>
                    <a:pt x="12705" y="3626"/>
                    <a:pt x="12566" y="3720"/>
                    <a:pt x="12433" y="3820"/>
                  </a:cubicBezTo>
                  <a:lnTo>
                    <a:pt x="12433" y="3820"/>
                  </a:lnTo>
                  <a:cubicBezTo>
                    <a:pt x="12296" y="3570"/>
                    <a:pt x="12123" y="3336"/>
                    <a:pt x="11913" y="3139"/>
                  </a:cubicBezTo>
                  <a:cubicBezTo>
                    <a:pt x="11362" y="2621"/>
                    <a:pt x="10660" y="2304"/>
                    <a:pt x="9892" y="2237"/>
                  </a:cubicBezTo>
                  <a:cubicBezTo>
                    <a:pt x="9730" y="2222"/>
                    <a:pt x="9568" y="2214"/>
                    <a:pt x="9407" y="2214"/>
                  </a:cubicBezTo>
                  <a:cubicBezTo>
                    <a:pt x="8852" y="2214"/>
                    <a:pt x="8301" y="2302"/>
                    <a:pt x="7770" y="2471"/>
                  </a:cubicBezTo>
                  <a:cubicBezTo>
                    <a:pt x="7496" y="2560"/>
                    <a:pt x="7223" y="2657"/>
                    <a:pt x="6964" y="2778"/>
                  </a:cubicBezTo>
                  <a:lnTo>
                    <a:pt x="6964" y="2778"/>
                  </a:lnTo>
                  <a:cubicBezTo>
                    <a:pt x="6725" y="2358"/>
                    <a:pt x="6430" y="1969"/>
                    <a:pt x="6065" y="1635"/>
                  </a:cubicBezTo>
                  <a:cubicBezTo>
                    <a:pt x="5414" y="1000"/>
                    <a:pt x="4612" y="533"/>
                    <a:pt x="3726" y="265"/>
                  </a:cubicBezTo>
                  <a:cubicBezTo>
                    <a:pt x="3197" y="89"/>
                    <a:pt x="2645" y="1"/>
                    <a:pt x="20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8" name="Google Shape;3228;p58"/>
            <p:cNvSpPr/>
            <p:nvPr/>
          </p:nvSpPr>
          <p:spPr>
            <a:xfrm>
              <a:off x="4815459" y="2600011"/>
              <a:ext cx="222267" cy="131790"/>
            </a:xfrm>
            <a:custGeom>
              <a:avLst/>
              <a:gdLst/>
              <a:ahLst/>
              <a:cxnLst/>
              <a:rect l="l" t="t" r="r" b="b"/>
              <a:pathLst>
                <a:path w="6935" h="4112" extrusionOk="0">
                  <a:moveTo>
                    <a:pt x="38" y="2645"/>
                  </a:moveTo>
                  <a:lnTo>
                    <a:pt x="38" y="2645"/>
                  </a:lnTo>
                  <a:cubicBezTo>
                    <a:pt x="25" y="2660"/>
                    <a:pt x="13" y="2675"/>
                    <a:pt x="0" y="2691"/>
                  </a:cubicBezTo>
                  <a:cubicBezTo>
                    <a:pt x="0" y="2691"/>
                    <a:pt x="17" y="2674"/>
                    <a:pt x="34" y="2657"/>
                  </a:cubicBezTo>
                  <a:cubicBezTo>
                    <a:pt x="35" y="2653"/>
                    <a:pt x="36" y="2649"/>
                    <a:pt x="38" y="2645"/>
                  </a:cubicBezTo>
                  <a:close/>
                  <a:moveTo>
                    <a:pt x="5194" y="1462"/>
                  </a:moveTo>
                  <a:cubicBezTo>
                    <a:pt x="5556" y="1738"/>
                    <a:pt x="5760" y="2183"/>
                    <a:pt x="5731" y="2641"/>
                  </a:cubicBezTo>
                  <a:cubicBezTo>
                    <a:pt x="5715" y="2891"/>
                    <a:pt x="5564" y="3109"/>
                    <a:pt x="5364" y="3225"/>
                  </a:cubicBezTo>
                  <a:cubicBezTo>
                    <a:pt x="5322" y="3239"/>
                    <a:pt x="5278" y="3247"/>
                    <a:pt x="5233" y="3247"/>
                  </a:cubicBezTo>
                  <a:cubicBezTo>
                    <a:pt x="5169" y="3247"/>
                    <a:pt x="5105" y="3231"/>
                    <a:pt x="5046" y="3192"/>
                  </a:cubicBezTo>
                  <a:cubicBezTo>
                    <a:pt x="4963" y="3125"/>
                    <a:pt x="4896" y="3025"/>
                    <a:pt x="4879" y="2925"/>
                  </a:cubicBezTo>
                  <a:cubicBezTo>
                    <a:pt x="4812" y="2708"/>
                    <a:pt x="4812" y="2490"/>
                    <a:pt x="4879" y="2273"/>
                  </a:cubicBezTo>
                  <a:cubicBezTo>
                    <a:pt x="4929" y="2073"/>
                    <a:pt x="4996" y="1872"/>
                    <a:pt x="5080" y="1688"/>
                  </a:cubicBezTo>
                  <a:cubicBezTo>
                    <a:pt x="5115" y="1611"/>
                    <a:pt x="5153" y="1536"/>
                    <a:pt x="5194" y="1462"/>
                  </a:cubicBezTo>
                  <a:close/>
                  <a:moveTo>
                    <a:pt x="2722" y="2168"/>
                  </a:moveTo>
                  <a:cubicBezTo>
                    <a:pt x="2928" y="2317"/>
                    <a:pt x="3103" y="2506"/>
                    <a:pt x="3242" y="2724"/>
                  </a:cubicBezTo>
                  <a:cubicBezTo>
                    <a:pt x="3375" y="2908"/>
                    <a:pt x="3442" y="3142"/>
                    <a:pt x="3459" y="3376"/>
                  </a:cubicBezTo>
                  <a:cubicBezTo>
                    <a:pt x="3459" y="3626"/>
                    <a:pt x="3325" y="3844"/>
                    <a:pt x="3108" y="3961"/>
                  </a:cubicBezTo>
                  <a:cubicBezTo>
                    <a:pt x="3049" y="3980"/>
                    <a:pt x="2989" y="3990"/>
                    <a:pt x="2931" y="3990"/>
                  </a:cubicBezTo>
                  <a:cubicBezTo>
                    <a:pt x="2740" y="3990"/>
                    <a:pt x="2563" y="3889"/>
                    <a:pt x="2473" y="3710"/>
                  </a:cubicBezTo>
                  <a:cubicBezTo>
                    <a:pt x="2356" y="3459"/>
                    <a:pt x="2339" y="3192"/>
                    <a:pt x="2406" y="2925"/>
                  </a:cubicBezTo>
                  <a:cubicBezTo>
                    <a:pt x="2469" y="2657"/>
                    <a:pt x="2577" y="2401"/>
                    <a:pt x="2722" y="2168"/>
                  </a:cubicBezTo>
                  <a:close/>
                  <a:moveTo>
                    <a:pt x="6934" y="1"/>
                  </a:moveTo>
                  <a:lnTo>
                    <a:pt x="6934" y="1"/>
                  </a:lnTo>
                  <a:cubicBezTo>
                    <a:pt x="6717" y="51"/>
                    <a:pt x="6483" y="134"/>
                    <a:pt x="6283" y="251"/>
                  </a:cubicBezTo>
                  <a:cubicBezTo>
                    <a:pt x="5842" y="505"/>
                    <a:pt x="5465" y="876"/>
                    <a:pt x="5187" y="1314"/>
                  </a:cubicBezTo>
                  <a:lnTo>
                    <a:pt x="5187" y="1314"/>
                  </a:lnTo>
                  <a:cubicBezTo>
                    <a:pt x="5142" y="1286"/>
                    <a:pt x="5095" y="1260"/>
                    <a:pt x="5046" y="1237"/>
                  </a:cubicBezTo>
                  <a:cubicBezTo>
                    <a:pt x="4805" y="1127"/>
                    <a:pt x="4549" y="1073"/>
                    <a:pt x="4296" y="1073"/>
                  </a:cubicBezTo>
                  <a:cubicBezTo>
                    <a:pt x="3935" y="1073"/>
                    <a:pt x="3579" y="1181"/>
                    <a:pt x="3275" y="1388"/>
                  </a:cubicBezTo>
                  <a:cubicBezTo>
                    <a:pt x="3037" y="1562"/>
                    <a:pt x="2832" y="1775"/>
                    <a:pt x="2669" y="2014"/>
                  </a:cubicBezTo>
                  <a:lnTo>
                    <a:pt x="2669" y="2014"/>
                  </a:lnTo>
                  <a:cubicBezTo>
                    <a:pt x="2550" y="1944"/>
                    <a:pt x="2423" y="1885"/>
                    <a:pt x="2289" y="1839"/>
                  </a:cubicBezTo>
                  <a:cubicBezTo>
                    <a:pt x="2085" y="1770"/>
                    <a:pt x="1869" y="1736"/>
                    <a:pt x="1654" y="1736"/>
                  </a:cubicBezTo>
                  <a:cubicBezTo>
                    <a:pt x="1501" y="1736"/>
                    <a:pt x="1349" y="1754"/>
                    <a:pt x="1203" y="1789"/>
                  </a:cubicBezTo>
                  <a:cubicBezTo>
                    <a:pt x="936" y="1872"/>
                    <a:pt x="685" y="1989"/>
                    <a:pt x="451" y="2156"/>
                  </a:cubicBezTo>
                  <a:cubicBezTo>
                    <a:pt x="318" y="2273"/>
                    <a:pt x="201" y="2390"/>
                    <a:pt x="101" y="2540"/>
                  </a:cubicBezTo>
                  <a:cubicBezTo>
                    <a:pt x="70" y="2571"/>
                    <a:pt x="53" y="2602"/>
                    <a:pt x="38" y="2645"/>
                  </a:cubicBezTo>
                  <a:lnTo>
                    <a:pt x="38" y="2645"/>
                  </a:lnTo>
                  <a:cubicBezTo>
                    <a:pt x="176" y="2479"/>
                    <a:pt x="316" y="2329"/>
                    <a:pt x="485" y="2206"/>
                  </a:cubicBezTo>
                  <a:cubicBezTo>
                    <a:pt x="702" y="2039"/>
                    <a:pt x="953" y="1922"/>
                    <a:pt x="1220" y="1855"/>
                  </a:cubicBezTo>
                  <a:cubicBezTo>
                    <a:pt x="1355" y="1830"/>
                    <a:pt x="1490" y="1816"/>
                    <a:pt x="1624" y="1816"/>
                  </a:cubicBezTo>
                  <a:cubicBezTo>
                    <a:pt x="1839" y="1816"/>
                    <a:pt x="2050" y="1850"/>
                    <a:pt x="2256" y="1922"/>
                  </a:cubicBezTo>
                  <a:cubicBezTo>
                    <a:pt x="2384" y="1968"/>
                    <a:pt x="2504" y="2027"/>
                    <a:pt x="2616" y="2097"/>
                  </a:cubicBezTo>
                  <a:lnTo>
                    <a:pt x="2616" y="2097"/>
                  </a:lnTo>
                  <a:cubicBezTo>
                    <a:pt x="2463" y="2340"/>
                    <a:pt x="2352" y="2608"/>
                    <a:pt x="2289" y="2891"/>
                  </a:cubicBezTo>
                  <a:cubicBezTo>
                    <a:pt x="2206" y="3192"/>
                    <a:pt x="2239" y="3510"/>
                    <a:pt x="2373" y="3777"/>
                  </a:cubicBezTo>
                  <a:cubicBezTo>
                    <a:pt x="2456" y="3894"/>
                    <a:pt x="2573" y="4011"/>
                    <a:pt x="2707" y="4061"/>
                  </a:cubicBezTo>
                  <a:cubicBezTo>
                    <a:pt x="2774" y="4094"/>
                    <a:pt x="2849" y="4111"/>
                    <a:pt x="2924" y="4111"/>
                  </a:cubicBezTo>
                  <a:cubicBezTo>
                    <a:pt x="2999" y="4111"/>
                    <a:pt x="3075" y="4094"/>
                    <a:pt x="3141" y="4061"/>
                  </a:cubicBezTo>
                  <a:cubicBezTo>
                    <a:pt x="3409" y="3927"/>
                    <a:pt x="3576" y="3660"/>
                    <a:pt x="3559" y="3376"/>
                  </a:cubicBezTo>
                  <a:cubicBezTo>
                    <a:pt x="3559" y="3125"/>
                    <a:pt x="3476" y="2875"/>
                    <a:pt x="3325" y="2657"/>
                  </a:cubicBezTo>
                  <a:cubicBezTo>
                    <a:pt x="3185" y="2428"/>
                    <a:pt x="2998" y="2234"/>
                    <a:pt x="2777" y="2083"/>
                  </a:cubicBezTo>
                  <a:lnTo>
                    <a:pt x="2777" y="2083"/>
                  </a:lnTo>
                  <a:cubicBezTo>
                    <a:pt x="2931" y="1856"/>
                    <a:pt x="3122" y="1653"/>
                    <a:pt x="3342" y="1488"/>
                  </a:cubicBezTo>
                  <a:cubicBezTo>
                    <a:pt x="3627" y="1291"/>
                    <a:pt x="3958" y="1193"/>
                    <a:pt x="4295" y="1193"/>
                  </a:cubicBezTo>
                  <a:cubicBezTo>
                    <a:pt x="4531" y="1193"/>
                    <a:pt x="4769" y="1241"/>
                    <a:pt x="4996" y="1337"/>
                  </a:cubicBezTo>
                  <a:cubicBezTo>
                    <a:pt x="5041" y="1361"/>
                    <a:pt x="5084" y="1386"/>
                    <a:pt x="5126" y="1414"/>
                  </a:cubicBezTo>
                  <a:lnTo>
                    <a:pt x="5126" y="1414"/>
                  </a:lnTo>
                  <a:cubicBezTo>
                    <a:pt x="5079" y="1492"/>
                    <a:pt x="5036" y="1573"/>
                    <a:pt x="4996" y="1655"/>
                  </a:cubicBezTo>
                  <a:cubicBezTo>
                    <a:pt x="4896" y="1839"/>
                    <a:pt x="4829" y="2039"/>
                    <a:pt x="4779" y="2256"/>
                  </a:cubicBezTo>
                  <a:cubicBezTo>
                    <a:pt x="4712" y="2474"/>
                    <a:pt x="4712" y="2724"/>
                    <a:pt x="4779" y="2958"/>
                  </a:cubicBezTo>
                  <a:cubicBezTo>
                    <a:pt x="4812" y="3075"/>
                    <a:pt x="4879" y="3192"/>
                    <a:pt x="4996" y="3276"/>
                  </a:cubicBezTo>
                  <a:cubicBezTo>
                    <a:pt x="5069" y="3328"/>
                    <a:pt x="5155" y="3354"/>
                    <a:pt x="5242" y="3354"/>
                  </a:cubicBezTo>
                  <a:cubicBezTo>
                    <a:pt x="5295" y="3354"/>
                    <a:pt x="5347" y="3345"/>
                    <a:pt x="5397" y="3326"/>
                  </a:cubicBezTo>
                  <a:cubicBezTo>
                    <a:pt x="5648" y="3209"/>
                    <a:pt x="5815" y="2941"/>
                    <a:pt x="5848" y="2657"/>
                  </a:cubicBezTo>
                  <a:cubicBezTo>
                    <a:pt x="5892" y="2153"/>
                    <a:pt x="5661" y="1648"/>
                    <a:pt x="5254" y="1358"/>
                  </a:cubicBezTo>
                  <a:lnTo>
                    <a:pt x="5254" y="1358"/>
                  </a:lnTo>
                  <a:cubicBezTo>
                    <a:pt x="5516" y="925"/>
                    <a:pt x="5873" y="570"/>
                    <a:pt x="6316" y="301"/>
                  </a:cubicBezTo>
                  <a:cubicBezTo>
                    <a:pt x="6517" y="185"/>
                    <a:pt x="6717" y="84"/>
                    <a:pt x="69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9" name="Google Shape;3229;p58"/>
            <p:cNvSpPr/>
            <p:nvPr/>
          </p:nvSpPr>
          <p:spPr>
            <a:xfrm>
              <a:off x="4419160" y="2658823"/>
              <a:ext cx="373831" cy="136757"/>
            </a:xfrm>
            <a:custGeom>
              <a:avLst/>
              <a:gdLst/>
              <a:ahLst/>
              <a:cxnLst/>
              <a:rect l="l" t="t" r="r" b="b"/>
              <a:pathLst>
                <a:path w="11664" h="4267" extrusionOk="0">
                  <a:moveTo>
                    <a:pt x="3635" y="1531"/>
                  </a:moveTo>
                  <a:lnTo>
                    <a:pt x="3635" y="1531"/>
                  </a:lnTo>
                  <a:cubicBezTo>
                    <a:pt x="3643" y="1545"/>
                    <a:pt x="3652" y="1560"/>
                    <a:pt x="3660" y="1574"/>
                  </a:cubicBezTo>
                  <a:cubicBezTo>
                    <a:pt x="3810" y="1842"/>
                    <a:pt x="3911" y="2109"/>
                    <a:pt x="3944" y="2410"/>
                  </a:cubicBezTo>
                  <a:cubicBezTo>
                    <a:pt x="3994" y="2710"/>
                    <a:pt x="3861" y="3028"/>
                    <a:pt x="3610" y="3212"/>
                  </a:cubicBezTo>
                  <a:cubicBezTo>
                    <a:pt x="3493" y="3295"/>
                    <a:pt x="3326" y="3345"/>
                    <a:pt x="3176" y="3345"/>
                  </a:cubicBezTo>
                  <a:cubicBezTo>
                    <a:pt x="3025" y="3329"/>
                    <a:pt x="2875" y="3228"/>
                    <a:pt x="2808" y="3095"/>
                  </a:cubicBezTo>
                  <a:cubicBezTo>
                    <a:pt x="2741" y="2944"/>
                    <a:pt x="2724" y="2777"/>
                    <a:pt x="2758" y="2610"/>
                  </a:cubicBezTo>
                  <a:cubicBezTo>
                    <a:pt x="2808" y="2443"/>
                    <a:pt x="2875" y="2293"/>
                    <a:pt x="2975" y="2142"/>
                  </a:cubicBezTo>
                  <a:cubicBezTo>
                    <a:pt x="3166" y="1910"/>
                    <a:pt x="3380" y="1700"/>
                    <a:pt x="3635" y="1531"/>
                  </a:cubicBezTo>
                  <a:close/>
                  <a:moveTo>
                    <a:pt x="7685" y="2131"/>
                  </a:moveTo>
                  <a:cubicBezTo>
                    <a:pt x="7757" y="2220"/>
                    <a:pt x="7824" y="2313"/>
                    <a:pt x="7887" y="2410"/>
                  </a:cubicBezTo>
                  <a:cubicBezTo>
                    <a:pt x="8088" y="2694"/>
                    <a:pt x="8188" y="3061"/>
                    <a:pt x="8155" y="3429"/>
                  </a:cubicBezTo>
                  <a:cubicBezTo>
                    <a:pt x="8121" y="3763"/>
                    <a:pt x="7871" y="4047"/>
                    <a:pt x="7536" y="4131"/>
                  </a:cubicBezTo>
                  <a:cubicBezTo>
                    <a:pt x="7498" y="4139"/>
                    <a:pt x="7458" y="4143"/>
                    <a:pt x="7417" y="4143"/>
                  </a:cubicBezTo>
                  <a:cubicBezTo>
                    <a:pt x="7302" y="4143"/>
                    <a:pt x="7185" y="4109"/>
                    <a:pt x="7085" y="4047"/>
                  </a:cubicBezTo>
                  <a:cubicBezTo>
                    <a:pt x="6968" y="3947"/>
                    <a:pt x="6868" y="3813"/>
                    <a:pt x="6818" y="3663"/>
                  </a:cubicBezTo>
                  <a:cubicBezTo>
                    <a:pt x="6718" y="3362"/>
                    <a:pt x="6768" y="3045"/>
                    <a:pt x="6935" y="2794"/>
                  </a:cubicBezTo>
                  <a:cubicBezTo>
                    <a:pt x="7119" y="2543"/>
                    <a:pt x="7336" y="2343"/>
                    <a:pt x="7587" y="2192"/>
                  </a:cubicBezTo>
                  <a:cubicBezTo>
                    <a:pt x="7619" y="2171"/>
                    <a:pt x="7652" y="2151"/>
                    <a:pt x="7685" y="2131"/>
                  </a:cubicBezTo>
                  <a:close/>
                  <a:moveTo>
                    <a:pt x="1024" y="1"/>
                  </a:moveTo>
                  <a:cubicBezTo>
                    <a:pt x="978" y="1"/>
                    <a:pt x="932" y="2"/>
                    <a:pt x="886" y="4"/>
                  </a:cubicBezTo>
                  <a:cubicBezTo>
                    <a:pt x="669" y="20"/>
                    <a:pt x="435" y="54"/>
                    <a:pt x="218" y="121"/>
                  </a:cubicBezTo>
                  <a:lnTo>
                    <a:pt x="51" y="171"/>
                  </a:lnTo>
                  <a:cubicBezTo>
                    <a:pt x="34" y="187"/>
                    <a:pt x="18" y="187"/>
                    <a:pt x="1" y="204"/>
                  </a:cubicBezTo>
                  <a:cubicBezTo>
                    <a:pt x="285" y="121"/>
                    <a:pt x="586" y="70"/>
                    <a:pt x="903" y="54"/>
                  </a:cubicBezTo>
                  <a:cubicBezTo>
                    <a:pt x="1254" y="54"/>
                    <a:pt x="1605" y="104"/>
                    <a:pt x="1956" y="221"/>
                  </a:cubicBezTo>
                  <a:cubicBezTo>
                    <a:pt x="2390" y="371"/>
                    <a:pt x="2808" y="622"/>
                    <a:pt x="3159" y="939"/>
                  </a:cubicBezTo>
                  <a:cubicBezTo>
                    <a:pt x="3317" y="1084"/>
                    <a:pt x="3454" y="1250"/>
                    <a:pt x="3571" y="1428"/>
                  </a:cubicBezTo>
                  <a:lnTo>
                    <a:pt x="3571" y="1428"/>
                  </a:lnTo>
                  <a:cubicBezTo>
                    <a:pt x="3306" y="1602"/>
                    <a:pt x="3068" y="1828"/>
                    <a:pt x="2875" y="2076"/>
                  </a:cubicBezTo>
                  <a:cubicBezTo>
                    <a:pt x="2775" y="2226"/>
                    <a:pt x="2691" y="2410"/>
                    <a:pt x="2641" y="2593"/>
                  </a:cubicBezTo>
                  <a:cubicBezTo>
                    <a:pt x="2591" y="2777"/>
                    <a:pt x="2607" y="2978"/>
                    <a:pt x="2708" y="3145"/>
                  </a:cubicBezTo>
                  <a:cubicBezTo>
                    <a:pt x="2791" y="3329"/>
                    <a:pt x="2975" y="3429"/>
                    <a:pt x="3159" y="3446"/>
                  </a:cubicBezTo>
                  <a:cubicBezTo>
                    <a:pt x="3182" y="3448"/>
                    <a:pt x="3206" y="3449"/>
                    <a:pt x="3229" y="3449"/>
                  </a:cubicBezTo>
                  <a:cubicBezTo>
                    <a:pt x="3389" y="3449"/>
                    <a:pt x="3546" y="3399"/>
                    <a:pt x="3677" y="3312"/>
                  </a:cubicBezTo>
                  <a:cubicBezTo>
                    <a:pt x="3827" y="3212"/>
                    <a:pt x="3927" y="3061"/>
                    <a:pt x="3994" y="2894"/>
                  </a:cubicBezTo>
                  <a:cubicBezTo>
                    <a:pt x="4044" y="2727"/>
                    <a:pt x="4061" y="2560"/>
                    <a:pt x="4044" y="2410"/>
                  </a:cubicBezTo>
                  <a:cubicBezTo>
                    <a:pt x="4011" y="2092"/>
                    <a:pt x="3911" y="1791"/>
                    <a:pt x="3744" y="1541"/>
                  </a:cubicBezTo>
                  <a:cubicBezTo>
                    <a:pt x="3732" y="1521"/>
                    <a:pt x="3720" y="1502"/>
                    <a:pt x="3708" y="1483"/>
                  </a:cubicBezTo>
                  <a:lnTo>
                    <a:pt x="3708" y="1483"/>
                  </a:lnTo>
                  <a:cubicBezTo>
                    <a:pt x="3742" y="1463"/>
                    <a:pt x="3776" y="1443"/>
                    <a:pt x="3810" y="1424"/>
                  </a:cubicBezTo>
                  <a:cubicBezTo>
                    <a:pt x="4279" y="1154"/>
                    <a:pt x="4813" y="1008"/>
                    <a:pt x="5350" y="1008"/>
                  </a:cubicBezTo>
                  <a:cubicBezTo>
                    <a:pt x="5579" y="1008"/>
                    <a:pt x="5808" y="1035"/>
                    <a:pt x="6033" y="1090"/>
                  </a:cubicBezTo>
                  <a:cubicBezTo>
                    <a:pt x="6658" y="1239"/>
                    <a:pt x="7205" y="1576"/>
                    <a:pt x="7621" y="2056"/>
                  </a:cubicBezTo>
                  <a:lnTo>
                    <a:pt x="7621" y="2056"/>
                  </a:lnTo>
                  <a:cubicBezTo>
                    <a:pt x="7593" y="2073"/>
                    <a:pt x="7565" y="2091"/>
                    <a:pt x="7536" y="2109"/>
                  </a:cubicBezTo>
                  <a:cubicBezTo>
                    <a:pt x="7269" y="2259"/>
                    <a:pt x="7035" y="2477"/>
                    <a:pt x="6851" y="2727"/>
                  </a:cubicBezTo>
                  <a:cubicBezTo>
                    <a:pt x="6768" y="2878"/>
                    <a:pt x="6701" y="3028"/>
                    <a:pt x="6668" y="3195"/>
                  </a:cubicBezTo>
                  <a:cubicBezTo>
                    <a:pt x="6634" y="3362"/>
                    <a:pt x="6651" y="3546"/>
                    <a:pt x="6718" y="3696"/>
                  </a:cubicBezTo>
                  <a:cubicBezTo>
                    <a:pt x="6768" y="3880"/>
                    <a:pt x="6885" y="4030"/>
                    <a:pt x="7019" y="4131"/>
                  </a:cubicBezTo>
                  <a:cubicBezTo>
                    <a:pt x="7142" y="4217"/>
                    <a:pt x="7274" y="4267"/>
                    <a:pt x="7409" y="4267"/>
                  </a:cubicBezTo>
                  <a:cubicBezTo>
                    <a:pt x="7457" y="4267"/>
                    <a:pt x="7505" y="4261"/>
                    <a:pt x="7553" y="4248"/>
                  </a:cubicBezTo>
                  <a:cubicBezTo>
                    <a:pt x="7938" y="4147"/>
                    <a:pt x="8222" y="3830"/>
                    <a:pt x="8272" y="3446"/>
                  </a:cubicBezTo>
                  <a:cubicBezTo>
                    <a:pt x="8305" y="3045"/>
                    <a:pt x="8205" y="2660"/>
                    <a:pt x="7988" y="2343"/>
                  </a:cubicBezTo>
                  <a:cubicBezTo>
                    <a:pt x="7925" y="2248"/>
                    <a:pt x="7859" y="2158"/>
                    <a:pt x="7788" y="2071"/>
                  </a:cubicBezTo>
                  <a:lnTo>
                    <a:pt x="7788" y="2071"/>
                  </a:lnTo>
                  <a:cubicBezTo>
                    <a:pt x="7957" y="1977"/>
                    <a:pt x="8131" y="1896"/>
                    <a:pt x="8322" y="1825"/>
                  </a:cubicBezTo>
                  <a:cubicBezTo>
                    <a:pt x="8930" y="1574"/>
                    <a:pt x="9581" y="1448"/>
                    <a:pt x="10240" y="1448"/>
                  </a:cubicBezTo>
                  <a:cubicBezTo>
                    <a:pt x="10413" y="1448"/>
                    <a:pt x="10587" y="1457"/>
                    <a:pt x="10761" y="1474"/>
                  </a:cubicBezTo>
                  <a:cubicBezTo>
                    <a:pt x="10995" y="1507"/>
                    <a:pt x="11212" y="1541"/>
                    <a:pt x="11430" y="1591"/>
                  </a:cubicBezTo>
                  <a:lnTo>
                    <a:pt x="11613" y="1641"/>
                  </a:lnTo>
                  <a:lnTo>
                    <a:pt x="11664" y="1641"/>
                  </a:lnTo>
                  <a:cubicBezTo>
                    <a:pt x="11379" y="1524"/>
                    <a:pt x="11079" y="1457"/>
                    <a:pt x="10778" y="1424"/>
                  </a:cubicBezTo>
                  <a:cubicBezTo>
                    <a:pt x="10567" y="1399"/>
                    <a:pt x="10356" y="1387"/>
                    <a:pt x="10146" y="1387"/>
                  </a:cubicBezTo>
                  <a:cubicBezTo>
                    <a:pt x="9508" y="1387"/>
                    <a:pt x="8879" y="1502"/>
                    <a:pt x="8288" y="1741"/>
                  </a:cubicBezTo>
                  <a:cubicBezTo>
                    <a:pt x="8092" y="1815"/>
                    <a:pt x="7904" y="1898"/>
                    <a:pt x="7725" y="1997"/>
                  </a:cubicBezTo>
                  <a:lnTo>
                    <a:pt x="7725" y="1997"/>
                  </a:lnTo>
                  <a:cubicBezTo>
                    <a:pt x="7289" y="1494"/>
                    <a:pt x="6712" y="1138"/>
                    <a:pt x="6066" y="973"/>
                  </a:cubicBezTo>
                  <a:cubicBezTo>
                    <a:pt x="5826" y="917"/>
                    <a:pt x="5582" y="889"/>
                    <a:pt x="5337" y="889"/>
                  </a:cubicBezTo>
                  <a:cubicBezTo>
                    <a:pt x="4783" y="889"/>
                    <a:pt x="4231" y="1034"/>
                    <a:pt x="3744" y="1324"/>
                  </a:cubicBezTo>
                  <a:cubicBezTo>
                    <a:pt x="3710" y="1342"/>
                    <a:pt x="3676" y="1362"/>
                    <a:pt x="3643" y="1382"/>
                  </a:cubicBezTo>
                  <a:lnTo>
                    <a:pt x="3643" y="1382"/>
                  </a:lnTo>
                  <a:cubicBezTo>
                    <a:pt x="3518" y="1197"/>
                    <a:pt x="3379" y="1029"/>
                    <a:pt x="3209" y="873"/>
                  </a:cubicBezTo>
                  <a:cubicBezTo>
                    <a:pt x="2858" y="555"/>
                    <a:pt x="2440" y="304"/>
                    <a:pt x="1973" y="154"/>
                  </a:cubicBezTo>
                  <a:cubicBezTo>
                    <a:pt x="1666" y="52"/>
                    <a:pt x="1346" y="1"/>
                    <a:pt x="10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0" name="Google Shape;3230;p58"/>
            <p:cNvSpPr/>
            <p:nvPr/>
          </p:nvSpPr>
          <p:spPr>
            <a:xfrm>
              <a:off x="3916200" y="2016285"/>
              <a:ext cx="344505" cy="795000"/>
            </a:xfrm>
            <a:custGeom>
              <a:avLst/>
              <a:gdLst/>
              <a:ahLst/>
              <a:cxnLst/>
              <a:rect l="l" t="t" r="r" b="b"/>
              <a:pathLst>
                <a:path w="10749" h="24805" extrusionOk="0">
                  <a:moveTo>
                    <a:pt x="2713" y="1"/>
                  </a:moveTo>
                  <a:cubicBezTo>
                    <a:pt x="2061" y="1"/>
                    <a:pt x="2160" y="3279"/>
                    <a:pt x="2177" y="3577"/>
                  </a:cubicBezTo>
                  <a:cubicBezTo>
                    <a:pt x="2185" y="3690"/>
                    <a:pt x="2107" y="3744"/>
                    <a:pt x="2025" y="3744"/>
                  </a:cubicBezTo>
                  <a:cubicBezTo>
                    <a:pt x="1937" y="3744"/>
                    <a:pt x="1843" y="3681"/>
                    <a:pt x="1843" y="3560"/>
                  </a:cubicBezTo>
                  <a:cubicBezTo>
                    <a:pt x="1843" y="3326"/>
                    <a:pt x="2043" y="453"/>
                    <a:pt x="1358" y="386"/>
                  </a:cubicBezTo>
                  <a:cubicBezTo>
                    <a:pt x="1353" y="385"/>
                    <a:pt x="1349" y="385"/>
                    <a:pt x="1344" y="385"/>
                  </a:cubicBezTo>
                  <a:cubicBezTo>
                    <a:pt x="850" y="385"/>
                    <a:pt x="1422" y="3131"/>
                    <a:pt x="1057" y="3694"/>
                  </a:cubicBezTo>
                  <a:cubicBezTo>
                    <a:pt x="1022" y="3750"/>
                    <a:pt x="991" y="3776"/>
                    <a:pt x="964" y="3776"/>
                  </a:cubicBezTo>
                  <a:cubicBezTo>
                    <a:pt x="710" y="3776"/>
                    <a:pt x="775" y="1537"/>
                    <a:pt x="322" y="1522"/>
                  </a:cubicBezTo>
                  <a:cubicBezTo>
                    <a:pt x="306" y="1520"/>
                    <a:pt x="291" y="1519"/>
                    <a:pt x="276" y="1519"/>
                  </a:cubicBezTo>
                  <a:cubicBezTo>
                    <a:pt x="115" y="1519"/>
                    <a:pt x="1" y="1656"/>
                    <a:pt x="138" y="3109"/>
                  </a:cubicBezTo>
                  <a:cubicBezTo>
                    <a:pt x="222" y="3945"/>
                    <a:pt x="656" y="5198"/>
                    <a:pt x="690" y="6852"/>
                  </a:cubicBezTo>
                  <a:lnTo>
                    <a:pt x="706" y="6852"/>
                  </a:lnTo>
                  <a:lnTo>
                    <a:pt x="2026" y="21639"/>
                  </a:lnTo>
                  <a:cubicBezTo>
                    <a:pt x="2060" y="22274"/>
                    <a:pt x="2294" y="22875"/>
                    <a:pt x="2661" y="23377"/>
                  </a:cubicBezTo>
                  <a:cubicBezTo>
                    <a:pt x="2711" y="23444"/>
                    <a:pt x="2778" y="23510"/>
                    <a:pt x="2828" y="23560"/>
                  </a:cubicBezTo>
                  <a:cubicBezTo>
                    <a:pt x="3577" y="24398"/>
                    <a:pt x="4606" y="24805"/>
                    <a:pt x="5641" y="24805"/>
                  </a:cubicBezTo>
                  <a:cubicBezTo>
                    <a:pt x="6753" y="24805"/>
                    <a:pt x="7872" y="24335"/>
                    <a:pt x="8660" y="23427"/>
                  </a:cubicBezTo>
                  <a:lnTo>
                    <a:pt x="10748" y="21037"/>
                  </a:lnTo>
                  <a:lnTo>
                    <a:pt x="6755" y="17178"/>
                  </a:lnTo>
                  <a:lnTo>
                    <a:pt x="6053" y="18047"/>
                  </a:lnTo>
                  <a:lnTo>
                    <a:pt x="5101" y="6635"/>
                  </a:lnTo>
                  <a:cubicBezTo>
                    <a:pt x="5184" y="6334"/>
                    <a:pt x="5301" y="6033"/>
                    <a:pt x="5468" y="5766"/>
                  </a:cubicBezTo>
                  <a:cubicBezTo>
                    <a:pt x="5619" y="5515"/>
                    <a:pt x="5802" y="5281"/>
                    <a:pt x="6003" y="5081"/>
                  </a:cubicBezTo>
                  <a:cubicBezTo>
                    <a:pt x="6254" y="4813"/>
                    <a:pt x="6538" y="4580"/>
                    <a:pt x="6855" y="4396"/>
                  </a:cubicBezTo>
                  <a:cubicBezTo>
                    <a:pt x="7156" y="4262"/>
                    <a:pt x="7139" y="3828"/>
                    <a:pt x="6855" y="3761"/>
                  </a:cubicBezTo>
                  <a:cubicBezTo>
                    <a:pt x="6837" y="3758"/>
                    <a:pt x="6817" y="3756"/>
                    <a:pt x="6795" y="3756"/>
                  </a:cubicBezTo>
                  <a:cubicBezTo>
                    <a:pt x="6453" y="3756"/>
                    <a:pt x="5660" y="4127"/>
                    <a:pt x="5000" y="4897"/>
                  </a:cubicBezTo>
                  <a:cubicBezTo>
                    <a:pt x="4866" y="5047"/>
                    <a:pt x="4760" y="5111"/>
                    <a:pt x="4676" y="5111"/>
                  </a:cubicBezTo>
                  <a:cubicBezTo>
                    <a:pt x="4311" y="5111"/>
                    <a:pt x="4369" y="3912"/>
                    <a:pt x="4382" y="3410"/>
                  </a:cubicBezTo>
                  <a:cubicBezTo>
                    <a:pt x="4399" y="2808"/>
                    <a:pt x="4366" y="904"/>
                    <a:pt x="4182" y="753"/>
                  </a:cubicBezTo>
                  <a:cubicBezTo>
                    <a:pt x="4118" y="702"/>
                    <a:pt x="4052" y="676"/>
                    <a:pt x="3989" y="676"/>
                  </a:cubicBezTo>
                  <a:cubicBezTo>
                    <a:pt x="3788" y="676"/>
                    <a:pt x="3614" y="934"/>
                    <a:pt x="3614" y="1405"/>
                  </a:cubicBezTo>
                  <a:cubicBezTo>
                    <a:pt x="3614" y="2020"/>
                    <a:pt x="3481" y="3844"/>
                    <a:pt x="3150" y="3844"/>
                  </a:cubicBezTo>
                  <a:cubicBezTo>
                    <a:pt x="3149" y="3844"/>
                    <a:pt x="3147" y="3844"/>
                    <a:pt x="3146" y="3844"/>
                  </a:cubicBezTo>
                  <a:cubicBezTo>
                    <a:pt x="2828" y="3828"/>
                    <a:pt x="2962" y="703"/>
                    <a:pt x="2962" y="703"/>
                  </a:cubicBezTo>
                  <a:cubicBezTo>
                    <a:pt x="2962" y="703"/>
                    <a:pt x="3096" y="35"/>
                    <a:pt x="2728" y="1"/>
                  </a:cubicBezTo>
                  <a:cubicBezTo>
                    <a:pt x="2723" y="1"/>
                    <a:pt x="2718" y="1"/>
                    <a:pt x="271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1" name="Google Shape;3231;p58"/>
            <p:cNvSpPr/>
            <p:nvPr/>
          </p:nvSpPr>
          <p:spPr>
            <a:xfrm>
              <a:off x="4419705" y="1741007"/>
              <a:ext cx="312231" cy="617604"/>
            </a:xfrm>
            <a:custGeom>
              <a:avLst/>
              <a:gdLst/>
              <a:ahLst/>
              <a:cxnLst/>
              <a:rect l="l" t="t" r="r" b="b"/>
              <a:pathLst>
                <a:path w="9742" h="19270" extrusionOk="0">
                  <a:moveTo>
                    <a:pt x="4108" y="1"/>
                  </a:moveTo>
                  <a:cubicBezTo>
                    <a:pt x="2968" y="1"/>
                    <a:pt x="1803" y="228"/>
                    <a:pt x="686" y="671"/>
                  </a:cubicBezTo>
                  <a:cubicBezTo>
                    <a:pt x="686" y="671"/>
                    <a:pt x="1" y="6619"/>
                    <a:pt x="402" y="9376"/>
                  </a:cubicBezTo>
                  <a:cubicBezTo>
                    <a:pt x="836" y="12283"/>
                    <a:pt x="3042" y="12667"/>
                    <a:pt x="3042" y="12667"/>
                  </a:cubicBezTo>
                  <a:cubicBezTo>
                    <a:pt x="3042" y="12667"/>
                    <a:pt x="3058" y="14489"/>
                    <a:pt x="3042" y="16210"/>
                  </a:cubicBezTo>
                  <a:cubicBezTo>
                    <a:pt x="3025" y="17847"/>
                    <a:pt x="4445" y="19217"/>
                    <a:pt x="6200" y="19267"/>
                  </a:cubicBezTo>
                  <a:cubicBezTo>
                    <a:pt x="6244" y="19269"/>
                    <a:pt x="6288" y="19270"/>
                    <a:pt x="6332" y="19270"/>
                  </a:cubicBezTo>
                  <a:cubicBezTo>
                    <a:pt x="8009" y="19270"/>
                    <a:pt x="9359" y="18039"/>
                    <a:pt x="9408" y="16460"/>
                  </a:cubicBezTo>
                  <a:lnTo>
                    <a:pt x="9742" y="2475"/>
                  </a:lnTo>
                  <a:cubicBezTo>
                    <a:pt x="8282" y="798"/>
                    <a:pt x="6241" y="1"/>
                    <a:pt x="410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2" name="Google Shape;3232;p58"/>
            <p:cNvSpPr/>
            <p:nvPr/>
          </p:nvSpPr>
          <p:spPr>
            <a:xfrm>
              <a:off x="4460954" y="1898341"/>
              <a:ext cx="24134" cy="22723"/>
            </a:xfrm>
            <a:custGeom>
              <a:avLst/>
              <a:gdLst/>
              <a:ahLst/>
              <a:cxnLst/>
              <a:rect l="l" t="t" r="r" b="b"/>
              <a:pathLst>
                <a:path w="753" h="709" extrusionOk="0">
                  <a:moveTo>
                    <a:pt x="333" y="1"/>
                  </a:moveTo>
                  <a:cubicBezTo>
                    <a:pt x="168" y="1"/>
                    <a:pt x="15" y="141"/>
                    <a:pt x="0" y="323"/>
                  </a:cubicBezTo>
                  <a:cubicBezTo>
                    <a:pt x="0" y="523"/>
                    <a:pt x="151" y="691"/>
                    <a:pt x="351" y="707"/>
                  </a:cubicBezTo>
                  <a:cubicBezTo>
                    <a:pt x="361" y="708"/>
                    <a:pt x="371" y="709"/>
                    <a:pt x="382" y="709"/>
                  </a:cubicBezTo>
                  <a:cubicBezTo>
                    <a:pt x="570" y="709"/>
                    <a:pt x="736" y="563"/>
                    <a:pt x="752" y="373"/>
                  </a:cubicBezTo>
                  <a:cubicBezTo>
                    <a:pt x="752" y="173"/>
                    <a:pt x="585" y="6"/>
                    <a:pt x="384" y="6"/>
                  </a:cubicBezTo>
                  <a:cubicBezTo>
                    <a:pt x="367" y="2"/>
                    <a:pt x="350" y="1"/>
                    <a:pt x="3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3" name="Google Shape;3233;p58"/>
            <p:cNvSpPr/>
            <p:nvPr/>
          </p:nvSpPr>
          <p:spPr>
            <a:xfrm>
              <a:off x="4441115" y="1882957"/>
              <a:ext cx="48235" cy="13140"/>
            </a:xfrm>
            <a:custGeom>
              <a:avLst/>
              <a:gdLst/>
              <a:ahLst/>
              <a:cxnLst/>
              <a:rect l="l" t="t" r="r" b="b"/>
              <a:pathLst>
                <a:path w="1505" h="410" extrusionOk="0">
                  <a:moveTo>
                    <a:pt x="753" y="1"/>
                  </a:moveTo>
                  <a:cubicBezTo>
                    <a:pt x="536" y="1"/>
                    <a:pt x="335" y="68"/>
                    <a:pt x="168" y="185"/>
                  </a:cubicBezTo>
                  <a:cubicBezTo>
                    <a:pt x="51" y="268"/>
                    <a:pt x="1" y="369"/>
                    <a:pt x="34" y="385"/>
                  </a:cubicBezTo>
                  <a:cubicBezTo>
                    <a:pt x="38" y="391"/>
                    <a:pt x="45" y="393"/>
                    <a:pt x="55" y="393"/>
                  </a:cubicBezTo>
                  <a:cubicBezTo>
                    <a:pt x="132" y="393"/>
                    <a:pt x="396" y="235"/>
                    <a:pt x="753" y="235"/>
                  </a:cubicBezTo>
                  <a:cubicBezTo>
                    <a:pt x="1112" y="235"/>
                    <a:pt x="1378" y="409"/>
                    <a:pt x="1465" y="409"/>
                  </a:cubicBezTo>
                  <a:cubicBezTo>
                    <a:pt x="1475" y="409"/>
                    <a:pt x="1483" y="407"/>
                    <a:pt x="1488" y="402"/>
                  </a:cubicBezTo>
                  <a:cubicBezTo>
                    <a:pt x="1505" y="369"/>
                    <a:pt x="1471" y="285"/>
                    <a:pt x="1338" y="185"/>
                  </a:cubicBezTo>
                  <a:cubicBezTo>
                    <a:pt x="1171" y="68"/>
                    <a:pt x="953" y="1"/>
                    <a:pt x="7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4" name="Google Shape;3234;p58"/>
            <p:cNvSpPr/>
            <p:nvPr/>
          </p:nvSpPr>
          <p:spPr>
            <a:xfrm>
              <a:off x="4592134" y="1902090"/>
              <a:ext cx="23589" cy="22723"/>
            </a:xfrm>
            <a:custGeom>
              <a:avLst/>
              <a:gdLst/>
              <a:ahLst/>
              <a:cxnLst/>
              <a:rect l="l" t="t" r="r" b="b"/>
              <a:pathLst>
                <a:path w="736" h="709" extrusionOk="0">
                  <a:moveTo>
                    <a:pt x="329" y="1"/>
                  </a:moveTo>
                  <a:cubicBezTo>
                    <a:pt x="154" y="1"/>
                    <a:pt x="16" y="141"/>
                    <a:pt x="1" y="323"/>
                  </a:cubicBezTo>
                  <a:cubicBezTo>
                    <a:pt x="1" y="523"/>
                    <a:pt x="151" y="691"/>
                    <a:pt x="352" y="707"/>
                  </a:cubicBezTo>
                  <a:cubicBezTo>
                    <a:pt x="362" y="708"/>
                    <a:pt x="372" y="709"/>
                    <a:pt x="382" y="709"/>
                  </a:cubicBezTo>
                  <a:cubicBezTo>
                    <a:pt x="569" y="709"/>
                    <a:pt x="720" y="563"/>
                    <a:pt x="736" y="373"/>
                  </a:cubicBezTo>
                  <a:cubicBezTo>
                    <a:pt x="736" y="173"/>
                    <a:pt x="586" y="5"/>
                    <a:pt x="385" y="5"/>
                  </a:cubicBezTo>
                  <a:cubicBezTo>
                    <a:pt x="366" y="2"/>
                    <a:pt x="348" y="1"/>
                    <a:pt x="3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5" name="Google Shape;3235;p58"/>
            <p:cNvSpPr/>
            <p:nvPr/>
          </p:nvSpPr>
          <p:spPr>
            <a:xfrm>
              <a:off x="4574475" y="1889399"/>
              <a:ext cx="48235" cy="12596"/>
            </a:xfrm>
            <a:custGeom>
              <a:avLst/>
              <a:gdLst/>
              <a:ahLst/>
              <a:cxnLst/>
              <a:rect l="l" t="t" r="r" b="b"/>
              <a:pathLst>
                <a:path w="1505" h="393" extrusionOk="0">
                  <a:moveTo>
                    <a:pt x="752" y="0"/>
                  </a:moveTo>
                  <a:cubicBezTo>
                    <a:pt x="552" y="0"/>
                    <a:pt x="335" y="51"/>
                    <a:pt x="168" y="168"/>
                  </a:cubicBezTo>
                  <a:cubicBezTo>
                    <a:pt x="51" y="268"/>
                    <a:pt x="0" y="351"/>
                    <a:pt x="34" y="385"/>
                  </a:cubicBezTo>
                  <a:cubicBezTo>
                    <a:pt x="36" y="387"/>
                    <a:pt x="40" y="389"/>
                    <a:pt x="46" y="389"/>
                  </a:cubicBezTo>
                  <a:cubicBezTo>
                    <a:pt x="109" y="389"/>
                    <a:pt x="359" y="233"/>
                    <a:pt x="705" y="233"/>
                  </a:cubicBezTo>
                  <a:cubicBezTo>
                    <a:pt x="720" y="233"/>
                    <a:pt x="736" y="234"/>
                    <a:pt x="752" y="234"/>
                  </a:cubicBezTo>
                  <a:cubicBezTo>
                    <a:pt x="1109" y="234"/>
                    <a:pt x="1386" y="393"/>
                    <a:pt x="1467" y="393"/>
                  </a:cubicBezTo>
                  <a:cubicBezTo>
                    <a:pt x="1477" y="393"/>
                    <a:pt x="1484" y="390"/>
                    <a:pt x="1487" y="385"/>
                  </a:cubicBezTo>
                  <a:cubicBezTo>
                    <a:pt x="1504" y="368"/>
                    <a:pt x="1471" y="285"/>
                    <a:pt x="1337" y="184"/>
                  </a:cubicBezTo>
                  <a:cubicBezTo>
                    <a:pt x="1170" y="67"/>
                    <a:pt x="970" y="0"/>
                    <a:pt x="7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6" name="Google Shape;3236;p58"/>
            <p:cNvSpPr/>
            <p:nvPr/>
          </p:nvSpPr>
          <p:spPr>
            <a:xfrm>
              <a:off x="4495215" y="1889399"/>
              <a:ext cx="41280" cy="106951"/>
            </a:xfrm>
            <a:custGeom>
              <a:avLst/>
              <a:gdLst/>
              <a:ahLst/>
              <a:cxnLst/>
              <a:rect l="l" t="t" r="r" b="b"/>
              <a:pathLst>
                <a:path w="1288" h="3337" extrusionOk="0">
                  <a:moveTo>
                    <a:pt x="1236" y="0"/>
                  </a:moveTo>
                  <a:cubicBezTo>
                    <a:pt x="1196" y="0"/>
                    <a:pt x="799" y="863"/>
                    <a:pt x="385" y="1955"/>
                  </a:cubicBezTo>
                  <a:cubicBezTo>
                    <a:pt x="268" y="2223"/>
                    <a:pt x="168" y="2490"/>
                    <a:pt x="84" y="2741"/>
                  </a:cubicBezTo>
                  <a:cubicBezTo>
                    <a:pt x="17" y="2858"/>
                    <a:pt x="1" y="2991"/>
                    <a:pt x="17" y="3142"/>
                  </a:cubicBezTo>
                  <a:cubicBezTo>
                    <a:pt x="51" y="3209"/>
                    <a:pt x="118" y="3259"/>
                    <a:pt x="184" y="3292"/>
                  </a:cubicBezTo>
                  <a:cubicBezTo>
                    <a:pt x="251" y="3309"/>
                    <a:pt x="301" y="3309"/>
                    <a:pt x="368" y="3309"/>
                  </a:cubicBezTo>
                  <a:cubicBezTo>
                    <a:pt x="495" y="3328"/>
                    <a:pt x="623" y="3336"/>
                    <a:pt x="750" y="3336"/>
                  </a:cubicBezTo>
                  <a:cubicBezTo>
                    <a:pt x="840" y="3336"/>
                    <a:pt x="930" y="3332"/>
                    <a:pt x="1020" y="3325"/>
                  </a:cubicBezTo>
                  <a:cubicBezTo>
                    <a:pt x="803" y="3259"/>
                    <a:pt x="585" y="3209"/>
                    <a:pt x="368" y="3192"/>
                  </a:cubicBezTo>
                  <a:cubicBezTo>
                    <a:pt x="268" y="3192"/>
                    <a:pt x="168" y="3158"/>
                    <a:pt x="151" y="3092"/>
                  </a:cubicBezTo>
                  <a:cubicBezTo>
                    <a:pt x="151" y="2991"/>
                    <a:pt x="168" y="2874"/>
                    <a:pt x="234" y="2791"/>
                  </a:cubicBezTo>
                  <a:cubicBezTo>
                    <a:pt x="335" y="2540"/>
                    <a:pt x="435" y="2290"/>
                    <a:pt x="535" y="2022"/>
                  </a:cubicBezTo>
                  <a:cubicBezTo>
                    <a:pt x="970" y="919"/>
                    <a:pt x="1287" y="17"/>
                    <a:pt x="1237" y="0"/>
                  </a:cubicBezTo>
                  <a:cubicBezTo>
                    <a:pt x="1237" y="0"/>
                    <a:pt x="1236" y="0"/>
                    <a:pt x="12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7" name="Google Shape;3237;p58"/>
            <p:cNvSpPr/>
            <p:nvPr/>
          </p:nvSpPr>
          <p:spPr>
            <a:xfrm>
              <a:off x="4517169" y="2115383"/>
              <a:ext cx="124803" cy="54581"/>
            </a:xfrm>
            <a:custGeom>
              <a:avLst/>
              <a:gdLst/>
              <a:ahLst/>
              <a:cxnLst/>
              <a:rect l="l" t="t" r="r" b="b"/>
              <a:pathLst>
                <a:path w="3894" h="1703" extrusionOk="0">
                  <a:moveTo>
                    <a:pt x="3894" y="0"/>
                  </a:moveTo>
                  <a:cubicBezTo>
                    <a:pt x="2761" y="654"/>
                    <a:pt x="1492" y="989"/>
                    <a:pt x="187" y="989"/>
                  </a:cubicBezTo>
                  <a:cubicBezTo>
                    <a:pt x="125" y="989"/>
                    <a:pt x="63" y="988"/>
                    <a:pt x="1" y="986"/>
                  </a:cubicBezTo>
                  <a:lnTo>
                    <a:pt x="1" y="986"/>
                  </a:lnTo>
                  <a:lnTo>
                    <a:pt x="34" y="1671"/>
                  </a:lnTo>
                  <a:cubicBezTo>
                    <a:pt x="239" y="1693"/>
                    <a:pt x="434" y="1703"/>
                    <a:pt x="620" y="1703"/>
                  </a:cubicBezTo>
                  <a:cubicBezTo>
                    <a:pt x="3057" y="1703"/>
                    <a:pt x="3894" y="1"/>
                    <a:pt x="3894" y="0"/>
                  </a:cubicBezTo>
                  <a:close/>
                </a:path>
              </a:pathLst>
            </a:custGeom>
            <a:solidFill>
              <a:srgbClr val="000000">
                <a:alpha val="1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8" name="Google Shape;3238;p58"/>
            <p:cNvSpPr/>
            <p:nvPr/>
          </p:nvSpPr>
          <p:spPr>
            <a:xfrm>
              <a:off x="4524124" y="2005067"/>
              <a:ext cx="43941" cy="36441"/>
            </a:xfrm>
            <a:custGeom>
              <a:avLst/>
              <a:gdLst/>
              <a:ahLst/>
              <a:cxnLst/>
              <a:rect l="l" t="t" r="r" b="b"/>
              <a:pathLst>
                <a:path w="1371" h="1137" extrusionOk="0">
                  <a:moveTo>
                    <a:pt x="1287" y="1"/>
                  </a:moveTo>
                  <a:cubicBezTo>
                    <a:pt x="1221" y="1"/>
                    <a:pt x="1221" y="435"/>
                    <a:pt x="836" y="736"/>
                  </a:cubicBezTo>
                  <a:cubicBezTo>
                    <a:pt x="469" y="1036"/>
                    <a:pt x="1" y="986"/>
                    <a:pt x="1" y="1036"/>
                  </a:cubicBezTo>
                  <a:cubicBezTo>
                    <a:pt x="1" y="1070"/>
                    <a:pt x="101" y="1137"/>
                    <a:pt x="302" y="1137"/>
                  </a:cubicBezTo>
                  <a:cubicBezTo>
                    <a:pt x="552" y="1137"/>
                    <a:pt x="803" y="1053"/>
                    <a:pt x="1003" y="903"/>
                  </a:cubicBezTo>
                  <a:cubicBezTo>
                    <a:pt x="1187" y="752"/>
                    <a:pt x="1321" y="535"/>
                    <a:pt x="1354" y="285"/>
                  </a:cubicBezTo>
                  <a:cubicBezTo>
                    <a:pt x="1371" y="101"/>
                    <a:pt x="1321" y="1"/>
                    <a:pt x="12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9" name="Google Shape;3239;p58"/>
            <p:cNvSpPr/>
            <p:nvPr/>
          </p:nvSpPr>
          <p:spPr>
            <a:xfrm>
              <a:off x="4426660" y="1687420"/>
              <a:ext cx="265662" cy="185602"/>
            </a:xfrm>
            <a:custGeom>
              <a:avLst/>
              <a:gdLst/>
              <a:ahLst/>
              <a:cxnLst/>
              <a:rect l="l" t="t" r="r" b="b"/>
              <a:pathLst>
                <a:path w="8289" h="5791" extrusionOk="0">
                  <a:moveTo>
                    <a:pt x="4397" y="1"/>
                  </a:moveTo>
                  <a:cubicBezTo>
                    <a:pt x="4302" y="1"/>
                    <a:pt x="4206" y="2"/>
                    <a:pt x="4111" y="3"/>
                  </a:cubicBezTo>
                  <a:cubicBezTo>
                    <a:pt x="3075" y="20"/>
                    <a:pt x="1972" y="170"/>
                    <a:pt x="1187" y="772"/>
                  </a:cubicBezTo>
                  <a:cubicBezTo>
                    <a:pt x="619" y="1240"/>
                    <a:pt x="251" y="1908"/>
                    <a:pt x="151" y="2643"/>
                  </a:cubicBezTo>
                  <a:cubicBezTo>
                    <a:pt x="34" y="3512"/>
                    <a:pt x="1" y="4381"/>
                    <a:pt x="68" y="5267"/>
                  </a:cubicBezTo>
                  <a:cubicBezTo>
                    <a:pt x="68" y="5434"/>
                    <a:pt x="135" y="5601"/>
                    <a:pt x="285" y="5718"/>
                  </a:cubicBezTo>
                  <a:cubicBezTo>
                    <a:pt x="374" y="5769"/>
                    <a:pt x="483" y="5791"/>
                    <a:pt x="589" y="5791"/>
                  </a:cubicBezTo>
                  <a:cubicBezTo>
                    <a:pt x="622" y="5791"/>
                    <a:pt x="654" y="5788"/>
                    <a:pt x="686" y="5785"/>
                  </a:cubicBezTo>
                  <a:cubicBezTo>
                    <a:pt x="1906" y="5718"/>
                    <a:pt x="3209" y="4815"/>
                    <a:pt x="4111" y="4130"/>
                  </a:cubicBezTo>
                  <a:lnTo>
                    <a:pt x="4111" y="4130"/>
                  </a:lnTo>
                  <a:cubicBezTo>
                    <a:pt x="3877" y="4431"/>
                    <a:pt x="2641" y="5200"/>
                    <a:pt x="2407" y="5500"/>
                  </a:cubicBezTo>
                  <a:cubicBezTo>
                    <a:pt x="4412" y="5150"/>
                    <a:pt x="7219" y="3596"/>
                    <a:pt x="8272" y="2092"/>
                  </a:cubicBezTo>
                  <a:lnTo>
                    <a:pt x="8288" y="2042"/>
                  </a:lnTo>
                  <a:cubicBezTo>
                    <a:pt x="8171" y="1290"/>
                    <a:pt x="7486" y="655"/>
                    <a:pt x="6684" y="354"/>
                  </a:cubicBezTo>
                  <a:cubicBezTo>
                    <a:pt x="5983" y="71"/>
                    <a:pt x="5190" y="1"/>
                    <a:pt x="43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0" name="Google Shape;3240;p58"/>
            <p:cNvSpPr/>
            <p:nvPr/>
          </p:nvSpPr>
          <p:spPr>
            <a:xfrm>
              <a:off x="4622133" y="1697964"/>
              <a:ext cx="178775" cy="325340"/>
            </a:xfrm>
            <a:custGeom>
              <a:avLst/>
              <a:gdLst/>
              <a:ahLst/>
              <a:cxnLst/>
              <a:rect l="l" t="t" r="r" b="b"/>
              <a:pathLst>
                <a:path w="5578" h="10151" extrusionOk="0">
                  <a:moveTo>
                    <a:pt x="564" y="1"/>
                  </a:moveTo>
                  <a:cubicBezTo>
                    <a:pt x="383" y="1"/>
                    <a:pt x="195" y="9"/>
                    <a:pt x="0" y="25"/>
                  </a:cubicBezTo>
                  <a:lnTo>
                    <a:pt x="1254" y="1613"/>
                  </a:lnTo>
                  <a:cubicBezTo>
                    <a:pt x="1254" y="1613"/>
                    <a:pt x="234" y="4954"/>
                    <a:pt x="2390" y="7243"/>
                  </a:cubicBezTo>
                  <a:cubicBezTo>
                    <a:pt x="2390" y="7243"/>
                    <a:pt x="2523" y="8597"/>
                    <a:pt x="4027" y="10151"/>
                  </a:cubicBezTo>
                  <a:cubicBezTo>
                    <a:pt x="4027" y="10151"/>
                    <a:pt x="4896" y="10134"/>
                    <a:pt x="5214" y="8513"/>
                  </a:cubicBezTo>
                  <a:cubicBezTo>
                    <a:pt x="5347" y="7878"/>
                    <a:pt x="5447" y="7227"/>
                    <a:pt x="5498" y="6592"/>
                  </a:cubicBezTo>
                  <a:cubicBezTo>
                    <a:pt x="5578" y="5145"/>
                    <a:pt x="5179" y="1"/>
                    <a:pt x="56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1" name="Google Shape;3241;p58"/>
            <p:cNvSpPr/>
            <p:nvPr/>
          </p:nvSpPr>
          <p:spPr>
            <a:xfrm>
              <a:off x="4692291" y="1921224"/>
              <a:ext cx="59998" cy="90830"/>
            </a:xfrm>
            <a:custGeom>
              <a:avLst/>
              <a:gdLst/>
              <a:ahLst/>
              <a:cxnLst/>
              <a:rect l="l" t="t" r="r" b="b"/>
              <a:pathLst>
                <a:path w="1872" h="2834" extrusionOk="0">
                  <a:moveTo>
                    <a:pt x="471" y="0"/>
                  </a:moveTo>
                  <a:cubicBezTo>
                    <a:pt x="362" y="0"/>
                    <a:pt x="255" y="9"/>
                    <a:pt x="151" y="27"/>
                  </a:cubicBezTo>
                  <a:lnTo>
                    <a:pt x="0" y="2683"/>
                  </a:lnTo>
                  <a:cubicBezTo>
                    <a:pt x="124" y="2785"/>
                    <a:pt x="279" y="2833"/>
                    <a:pt x="433" y="2833"/>
                  </a:cubicBezTo>
                  <a:cubicBezTo>
                    <a:pt x="507" y="2833"/>
                    <a:pt x="581" y="2822"/>
                    <a:pt x="652" y="2800"/>
                  </a:cubicBezTo>
                  <a:cubicBezTo>
                    <a:pt x="852" y="2717"/>
                    <a:pt x="1053" y="2583"/>
                    <a:pt x="1203" y="2433"/>
                  </a:cubicBezTo>
                  <a:cubicBezTo>
                    <a:pt x="1437" y="2216"/>
                    <a:pt x="1621" y="1948"/>
                    <a:pt x="1755" y="1647"/>
                  </a:cubicBezTo>
                  <a:cubicBezTo>
                    <a:pt x="1872" y="1363"/>
                    <a:pt x="1872" y="1029"/>
                    <a:pt x="1755" y="728"/>
                  </a:cubicBezTo>
                  <a:cubicBezTo>
                    <a:pt x="1621" y="444"/>
                    <a:pt x="1370" y="210"/>
                    <a:pt x="1070" y="110"/>
                  </a:cubicBezTo>
                  <a:cubicBezTo>
                    <a:pt x="884" y="34"/>
                    <a:pt x="676" y="0"/>
                    <a:pt x="4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2" name="Google Shape;3242;p58"/>
            <p:cNvSpPr/>
            <p:nvPr/>
          </p:nvSpPr>
          <p:spPr>
            <a:xfrm>
              <a:off x="3981678" y="2445242"/>
              <a:ext cx="831665" cy="425239"/>
            </a:xfrm>
            <a:custGeom>
              <a:avLst/>
              <a:gdLst/>
              <a:ahLst/>
              <a:cxnLst/>
              <a:rect l="l" t="t" r="r" b="b"/>
              <a:pathLst>
                <a:path w="25949" h="13268" extrusionOk="0">
                  <a:moveTo>
                    <a:pt x="13918" y="1"/>
                  </a:moveTo>
                  <a:lnTo>
                    <a:pt x="0" y="101"/>
                  </a:lnTo>
                  <a:lnTo>
                    <a:pt x="3375" y="13268"/>
                  </a:lnTo>
                  <a:lnTo>
                    <a:pt x="25948" y="13268"/>
                  </a:lnTo>
                  <a:lnTo>
                    <a:pt x="25948" y="11948"/>
                  </a:lnTo>
                  <a:lnTo>
                    <a:pt x="16642" y="11948"/>
                  </a:lnTo>
                  <a:lnTo>
                    <a:pt x="1391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3" name="Google Shape;3243;p58"/>
            <p:cNvSpPr/>
            <p:nvPr/>
          </p:nvSpPr>
          <p:spPr>
            <a:xfrm>
              <a:off x="4186221" y="2611069"/>
              <a:ext cx="69645" cy="75702"/>
            </a:xfrm>
            <a:custGeom>
              <a:avLst/>
              <a:gdLst/>
              <a:ahLst/>
              <a:cxnLst/>
              <a:rect l="l" t="t" r="r" b="b"/>
              <a:pathLst>
                <a:path w="2173" h="2362" extrusionOk="0">
                  <a:moveTo>
                    <a:pt x="953" y="1"/>
                  </a:moveTo>
                  <a:cubicBezTo>
                    <a:pt x="874" y="1"/>
                    <a:pt x="796" y="14"/>
                    <a:pt x="719" y="40"/>
                  </a:cubicBezTo>
                  <a:cubicBezTo>
                    <a:pt x="218" y="190"/>
                    <a:pt x="1" y="842"/>
                    <a:pt x="201" y="1460"/>
                  </a:cubicBezTo>
                  <a:cubicBezTo>
                    <a:pt x="387" y="2002"/>
                    <a:pt x="816" y="2362"/>
                    <a:pt x="1239" y="2362"/>
                  </a:cubicBezTo>
                  <a:cubicBezTo>
                    <a:pt x="1311" y="2362"/>
                    <a:pt x="1383" y="2351"/>
                    <a:pt x="1454" y="2329"/>
                  </a:cubicBezTo>
                  <a:cubicBezTo>
                    <a:pt x="1939" y="2179"/>
                    <a:pt x="2173" y="1527"/>
                    <a:pt x="1956" y="892"/>
                  </a:cubicBezTo>
                  <a:cubicBezTo>
                    <a:pt x="1787" y="358"/>
                    <a:pt x="1370" y="1"/>
                    <a:pt x="9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4" name="Google Shape;3244;p58"/>
            <p:cNvSpPr/>
            <p:nvPr/>
          </p:nvSpPr>
          <p:spPr>
            <a:xfrm>
              <a:off x="4302434" y="2737634"/>
              <a:ext cx="788622" cy="250599"/>
            </a:xfrm>
            <a:custGeom>
              <a:avLst/>
              <a:gdLst/>
              <a:ahLst/>
              <a:cxnLst/>
              <a:rect l="l" t="t" r="r" b="b"/>
              <a:pathLst>
                <a:path w="24606" h="7819" extrusionOk="0">
                  <a:moveTo>
                    <a:pt x="23693" y="1"/>
                  </a:moveTo>
                  <a:lnTo>
                    <a:pt x="17260" y="485"/>
                  </a:lnTo>
                  <a:lnTo>
                    <a:pt x="17845" y="2891"/>
                  </a:lnTo>
                  <a:lnTo>
                    <a:pt x="5665" y="3977"/>
                  </a:lnTo>
                  <a:lnTo>
                    <a:pt x="5665" y="3994"/>
                  </a:lnTo>
                  <a:lnTo>
                    <a:pt x="5113" y="4011"/>
                  </a:lnTo>
                  <a:cubicBezTo>
                    <a:pt x="4295" y="3827"/>
                    <a:pt x="3610" y="3259"/>
                    <a:pt x="3275" y="2490"/>
                  </a:cubicBezTo>
                  <a:cubicBezTo>
                    <a:pt x="3197" y="2286"/>
                    <a:pt x="3074" y="2053"/>
                    <a:pt x="2880" y="2053"/>
                  </a:cubicBezTo>
                  <a:cubicBezTo>
                    <a:pt x="2867" y="2053"/>
                    <a:pt x="2854" y="2054"/>
                    <a:pt x="2841" y="2056"/>
                  </a:cubicBezTo>
                  <a:cubicBezTo>
                    <a:pt x="2724" y="2089"/>
                    <a:pt x="2640" y="2206"/>
                    <a:pt x="2624" y="2323"/>
                  </a:cubicBezTo>
                  <a:cubicBezTo>
                    <a:pt x="2624" y="2440"/>
                    <a:pt x="2640" y="2557"/>
                    <a:pt x="2691" y="2674"/>
                  </a:cubicBezTo>
                  <a:cubicBezTo>
                    <a:pt x="2841" y="3159"/>
                    <a:pt x="3041" y="3627"/>
                    <a:pt x="3275" y="4061"/>
                  </a:cubicBezTo>
                  <a:lnTo>
                    <a:pt x="0" y="4161"/>
                  </a:lnTo>
                  <a:cubicBezTo>
                    <a:pt x="0" y="4161"/>
                    <a:pt x="779" y="7818"/>
                    <a:pt x="4813" y="7818"/>
                  </a:cubicBezTo>
                  <a:cubicBezTo>
                    <a:pt x="4959" y="7818"/>
                    <a:pt x="5109" y="7814"/>
                    <a:pt x="5264" y="7804"/>
                  </a:cubicBezTo>
                  <a:lnTo>
                    <a:pt x="19232" y="7787"/>
                  </a:lnTo>
                  <a:cubicBezTo>
                    <a:pt x="19298" y="7790"/>
                    <a:pt x="19364" y="7791"/>
                    <a:pt x="19429" y="7791"/>
                  </a:cubicBezTo>
                  <a:cubicBezTo>
                    <a:pt x="22327" y="7791"/>
                    <a:pt x="24605" y="5282"/>
                    <a:pt x="24295" y="2373"/>
                  </a:cubicBezTo>
                  <a:lnTo>
                    <a:pt x="2369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5" name="Google Shape;3245;p58"/>
            <p:cNvSpPr/>
            <p:nvPr/>
          </p:nvSpPr>
          <p:spPr>
            <a:xfrm>
              <a:off x="4700591" y="1934910"/>
              <a:ext cx="30832" cy="52113"/>
            </a:xfrm>
            <a:custGeom>
              <a:avLst/>
              <a:gdLst/>
              <a:ahLst/>
              <a:cxnLst/>
              <a:rect l="l" t="t" r="r" b="b"/>
              <a:pathLst>
                <a:path w="962" h="1626" extrusionOk="0">
                  <a:moveTo>
                    <a:pt x="393" y="1"/>
                  </a:moveTo>
                  <a:cubicBezTo>
                    <a:pt x="109" y="1"/>
                    <a:pt x="9" y="201"/>
                    <a:pt x="42" y="201"/>
                  </a:cubicBezTo>
                  <a:cubicBezTo>
                    <a:pt x="46" y="206"/>
                    <a:pt x="52" y="207"/>
                    <a:pt x="59" y="207"/>
                  </a:cubicBezTo>
                  <a:cubicBezTo>
                    <a:pt x="97" y="207"/>
                    <a:pt x="173" y="155"/>
                    <a:pt x="283" y="155"/>
                  </a:cubicBezTo>
                  <a:cubicBezTo>
                    <a:pt x="312" y="155"/>
                    <a:pt x="343" y="159"/>
                    <a:pt x="376" y="168"/>
                  </a:cubicBezTo>
                  <a:cubicBezTo>
                    <a:pt x="610" y="268"/>
                    <a:pt x="744" y="519"/>
                    <a:pt x="694" y="769"/>
                  </a:cubicBezTo>
                  <a:cubicBezTo>
                    <a:pt x="660" y="1087"/>
                    <a:pt x="527" y="1388"/>
                    <a:pt x="360" y="1454"/>
                  </a:cubicBezTo>
                  <a:cubicBezTo>
                    <a:pt x="293" y="1484"/>
                    <a:pt x="236" y="1493"/>
                    <a:pt x="188" y="1493"/>
                  </a:cubicBezTo>
                  <a:cubicBezTo>
                    <a:pt x="129" y="1493"/>
                    <a:pt x="85" y="1479"/>
                    <a:pt x="61" y="1479"/>
                  </a:cubicBezTo>
                  <a:cubicBezTo>
                    <a:pt x="52" y="1479"/>
                    <a:pt x="45" y="1482"/>
                    <a:pt x="42" y="1488"/>
                  </a:cubicBezTo>
                  <a:cubicBezTo>
                    <a:pt x="1" y="1488"/>
                    <a:pt x="85" y="1625"/>
                    <a:pt x="276" y="1625"/>
                  </a:cubicBezTo>
                  <a:cubicBezTo>
                    <a:pt x="316" y="1625"/>
                    <a:pt x="361" y="1619"/>
                    <a:pt x="410" y="1605"/>
                  </a:cubicBezTo>
                  <a:cubicBezTo>
                    <a:pt x="577" y="1555"/>
                    <a:pt x="694" y="1454"/>
                    <a:pt x="777" y="1304"/>
                  </a:cubicBezTo>
                  <a:cubicBezTo>
                    <a:pt x="861" y="1154"/>
                    <a:pt x="911" y="970"/>
                    <a:pt x="928" y="803"/>
                  </a:cubicBezTo>
                  <a:cubicBezTo>
                    <a:pt x="961" y="602"/>
                    <a:pt x="911" y="418"/>
                    <a:pt x="811" y="251"/>
                  </a:cubicBezTo>
                  <a:cubicBezTo>
                    <a:pt x="710" y="118"/>
                    <a:pt x="560" y="17"/>
                    <a:pt x="393" y="1"/>
                  </a:cubicBezTo>
                  <a:close/>
                </a:path>
              </a:pathLst>
            </a:custGeom>
            <a:solidFill>
              <a:srgbClr val="000000">
                <a:alpha val="1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46" name="Google Shape;3246;p58"/>
          <p:cNvSpPr/>
          <p:nvPr/>
        </p:nvSpPr>
        <p:spPr>
          <a:xfrm>
            <a:off x="1883086" y="1890962"/>
            <a:ext cx="1102103" cy="1056560"/>
          </a:xfrm>
          <a:custGeom>
            <a:avLst/>
            <a:gdLst/>
            <a:ahLst/>
            <a:cxnLst/>
            <a:rect l="l" t="t" r="r" b="b"/>
            <a:pathLst>
              <a:path w="34387" h="32966" extrusionOk="0">
                <a:moveTo>
                  <a:pt x="16587" y="0"/>
                </a:moveTo>
                <a:cubicBezTo>
                  <a:pt x="7634" y="0"/>
                  <a:pt x="299" y="7168"/>
                  <a:pt x="118" y="16161"/>
                </a:cubicBezTo>
                <a:cubicBezTo>
                  <a:pt x="1" y="22827"/>
                  <a:pt x="3894" y="28909"/>
                  <a:pt x="10009" y="31583"/>
                </a:cubicBezTo>
                <a:cubicBezTo>
                  <a:pt x="12131" y="32513"/>
                  <a:pt x="14377" y="32966"/>
                  <a:pt x="16605" y="32966"/>
                </a:cubicBezTo>
                <a:cubicBezTo>
                  <a:pt x="20782" y="32966"/>
                  <a:pt x="24900" y="31376"/>
                  <a:pt x="28038" y="28358"/>
                </a:cubicBezTo>
                <a:cubicBezTo>
                  <a:pt x="32833" y="23746"/>
                  <a:pt x="34387" y="16679"/>
                  <a:pt x="31964" y="10463"/>
                </a:cubicBezTo>
                <a:cubicBezTo>
                  <a:pt x="29525" y="4264"/>
                  <a:pt x="23593" y="120"/>
                  <a:pt x="16926" y="4"/>
                </a:cubicBezTo>
                <a:cubicBezTo>
                  <a:pt x="16813" y="1"/>
                  <a:pt x="16700" y="0"/>
                  <a:pt x="16587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79" name="Google Shape;3279;p58"/>
          <p:cNvGrpSpPr/>
          <p:nvPr/>
        </p:nvGrpSpPr>
        <p:grpSpPr>
          <a:xfrm flipH="1">
            <a:off x="1881013" y="1546878"/>
            <a:ext cx="1386996" cy="1394431"/>
            <a:chOff x="6397363" y="1227085"/>
            <a:chExt cx="1386996" cy="1394431"/>
          </a:xfrm>
        </p:grpSpPr>
        <p:sp>
          <p:nvSpPr>
            <p:cNvPr id="3280" name="Google Shape;3280;p58"/>
            <p:cNvSpPr/>
            <p:nvPr/>
          </p:nvSpPr>
          <p:spPr>
            <a:xfrm>
              <a:off x="6560690" y="1778153"/>
              <a:ext cx="45575" cy="4038"/>
            </a:xfrm>
            <a:custGeom>
              <a:avLst/>
              <a:gdLst/>
              <a:ahLst/>
              <a:cxnLst/>
              <a:rect l="l" t="t" r="r" b="b"/>
              <a:pathLst>
                <a:path w="1422" h="126" extrusionOk="0">
                  <a:moveTo>
                    <a:pt x="717" y="0"/>
                  </a:moveTo>
                  <a:cubicBezTo>
                    <a:pt x="481" y="0"/>
                    <a:pt x="243" y="21"/>
                    <a:pt x="1" y="63"/>
                  </a:cubicBezTo>
                  <a:cubicBezTo>
                    <a:pt x="243" y="105"/>
                    <a:pt x="481" y="126"/>
                    <a:pt x="717" y="126"/>
                  </a:cubicBezTo>
                  <a:cubicBezTo>
                    <a:pt x="953" y="126"/>
                    <a:pt x="1187" y="105"/>
                    <a:pt x="1421" y="63"/>
                  </a:cubicBezTo>
                  <a:cubicBezTo>
                    <a:pt x="1187" y="21"/>
                    <a:pt x="953" y="0"/>
                    <a:pt x="71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1" name="Google Shape;3281;p58"/>
            <p:cNvSpPr/>
            <p:nvPr/>
          </p:nvSpPr>
          <p:spPr>
            <a:xfrm>
              <a:off x="7565329" y="2216052"/>
              <a:ext cx="198165" cy="258163"/>
            </a:xfrm>
            <a:custGeom>
              <a:avLst/>
              <a:gdLst/>
              <a:ahLst/>
              <a:cxnLst/>
              <a:rect l="l" t="t" r="r" b="b"/>
              <a:pathLst>
                <a:path w="6183" h="8055" extrusionOk="0">
                  <a:moveTo>
                    <a:pt x="5380" y="1"/>
                  </a:moveTo>
                  <a:lnTo>
                    <a:pt x="0" y="3309"/>
                  </a:lnTo>
                  <a:lnTo>
                    <a:pt x="1972" y="8054"/>
                  </a:lnTo>
                  <a:cubicBezTo>
                    <a:pt x="3793" y="6350"/>
                    <a:pt x="5247" y="4278"/>
                    <a:pt x="6182" y="1972"/>
                  </a:cubicBezTo>
                  <a:lnTo>
                    <a:pt x="538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2" name="Google Shape;3282;p58"/>
            <p:cNvSpPr/>
            <p:nvPr/>
          </p:nvSpPr>
          <p:spPr>
            <a:xfrm>
              <a:off x="6742253" y="1838984"/>
              <a:ext cx="1042106" cy="782533"/>
            </a:xfrm>
            <a:custGeom>
              <a:avLst/>
              <a:gdLst/>
              <a:ahLst/>
              <a:cxnLst/>
              <a:rect l="l" t="t" r="r" b="b"/>
              <a:pathLst>
                <a:path w="32515" h="24416" extrusionOk="0">
                  <a:moveTo>
                    <a:pt x="19845" y="1"/>
                  </a:moveTo>
                  <a:cubicBezTo>
                    <a:pt x="19439" y="1"/>
                    <a:pt x="19198" y="20"/>
                    <a:pt x="19198" y="20"/>
                  </a:cubicBezTo>
                  <a:lnTo>
                    <a:pt x="12381" y="270"/>
                  </a:lnTo>
                  <a:cubicBezTo>
                    <a:pt x="10627" y="504"/>
                    <a:pt x="8922" y="1022"/>
                    <a:pt x="7352" y="1824"/>
                  </a:cubicBezTo>
                  <a:lnTo>
                    <a:pt x="7185" y="1874"/>
                  </a:lnTo>
                  <a:lnTo>
                    <a:pt x="7185" y="1908"/>
                  </a:lnTo>
                  <a:cubicBezTo>
                    <a:pt x="5280" y="2944"/>
                    <a:pt x="2573" y="5433"/>
                    <a:pt x="0" y="7839"/>
                  </a:cubicBezTo>
                  <a:lnTo>
                    <a:pt x="3074" y="10713"/>
                  </a:lnTo>
                  <a:lnTo>
                    <a:pt x="6483" y="13737"/>
                  </a:lnTo>
                  <a:cubicBezTo>
                    <a:pt x="6483" y="13754"/>
                    <a:pt x="6483" y="13771"/>
                    <a:pt x="6483" y="13804"/>
                  </a:cubicBezTo>
                  <a:cubicBezTo>
                    <a:pt x="6516" y="13988"/>
                    <a:pt x="5932" y="17647"/>
                    <a:pt x="5414" y="20805"/>
                  </a:cubicBezTo>
                  <a:cubicBezTo>
                    <a:pt x="8483" y="23191"/>
                    <a:pt x="12204" y="24416"/>
                    <a:pt x="15954" y="24416"/>
                  </a:cubicBezTo>
                  <a:cubicBezTo>
                    <a:pt x="18532" y="24416"/>
                    <a:pt x="21123" y="23837"/>
                    <a:pt x="23526" y="22660"/>
                  </a:cubicBezTo>
                  <a:lnTo>
                    <a:pt x="23793" y="19736"/>
                  </a:lnTo>
                  <a:cubicBezTo>
                    <a:pt x="24027" y="17079"/>
                    <a:pt x="24194" y="13787"/>
                    <a:pt x="24194" y="13787"/>
                  </a:cubicBezTo>
                  <a:lnTo>
                    <a:pt x="25180" y="16277"/>
                  </a:lnTo>
                  <a:lnTo>
                    <a:pt x="32298" y="12568"/>
                  </a:lnTo>
                  <a:cubicBezTo>
                    <a:pt x="32381" y="12334"/>
                    <a:pt x="32448" y="12117"/>
                    <a:pt x="32515" y="11883"/>
                  </a:cubicBezTo>
                  <a:cubicBezTo>
                    <a:pt x="31813" y="10212"/>
                    <a:pt x="29441" y="4731"/>
                    <a:pt x="27436" y="2676"/>
                  </a:cubicBezTo>
                  <a:cubicBezTo>
                    <a:pt x="25097" y="259"/>
                    <a:pt x="21343" y="1"/>
                    <a:pt x="198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3" name="Google Shape;3283;p58"/>
            <p:cNvSpPr/>
            <p:nvPr/>
          </p:nvSpPr>
          <p:spPr>
            <a:xfrm>
              <a:off x="7131564" y="1831036"/>
              <a:ext cx="235119" cy="137911"/>
            </a:xfrm>
            <a:custGeom>
              <a:avLst/>
              <a:gdLst/>
              <a:ahLst/>
              <a:cxnLst/>
              <a:rect l="l" t="t" r="r" b="b"/>
              <a:pathLst>
                <a:path w="7336" h="4303" extrusionOk="0">
                  <a:moveTo>
                    <a:pt x="7252" y="0"/>
                  </a:moveTo>
                  <a:cubicBezTo>
                    <a:pt x="7235" y="17"/>
                    <a:pt x="7268" y="184"/>
                    <a:pt x="7268" y="485"/>
                  </a:cubicBezTo>
                  <a:cubicBezTo>
                    <a:pt x="7268" y="919"/>
                    <a:pt x="7202" y="1354"/>
                    <a:pt x="7068" y="1771"/>
                  </a:cubicBezTo>
                  <a:cubicBezTo>
                    <a:pt x="6851" y="2373"/>
                    <a:pt x="6483" y="2924"/>
                    <a:pt x="5982" y="3342"/>
                  </a:cubicBezTo>
                  <a:cubicBezTo>
                    <a:pt x="5307" y="3900"/>
                    <a:pt x="4481" y="4182"/>
                    <a:pt x="3652" y="4182"/>
                  </a:cubicBezTo>
                  <a:cubicBezTo>
                    <a:pt x="2942" y="4182"/>
                    <a:pt x="2229" y="3975"/>
                    <a:pt x="1604" y="3559"/>
                  </a:cubicBezTo>
                  <a:cubicBezTo>
                    <a:pt x="1086" y="3175"/>
                    <a:pt x="669" y="2674"/>
                    <a:pt x="385" y="2089"/>
                  </a:cubicBezTo>
                  <a:cubicBezTo>
                    <a:pt x="217" y="1688"/>
                    <a:pt x="101" y="1270"/>
                    <a:pt x="67" y="836"/>
                  </a:cubicBezTo>
                  <a:cubicBezTo>
                    <a:pt x="34" y="518"/>
                    <a:pt x="50" y="351"/>
                    <a:pt x="50" y="351"/>
                  </a:cubicBezTo>
                  <a:lnTo>
                    <a:pt x="50" y="351"/>
                  </a:lnTo>
                  <a:cubicBezTo>
                    <a:pt x="34" y="385"/>
                    <a:pt x="17" y="435"/>
                    <a:pt x="17" y="468"/>
                  </a:cubicBezTo>
                  <a:cubicBezTo>
                    <a:pt x="17" y="585"/>
                    <a:pt x="0" y="719"/>
                    <a:pt x="17" y="836"/>
                  </a:cubicBezTo>
                  <a:cubicBezTo>
                    <a:pt x="34" y="1270"/>
                    <a:pt x="134" y="1721"/>
                    <a:pt x="318" y="2122"/>
                  </a:cubicBezTo>
                  <a:cubicBezTo>
                    <a:pt x="585" y="2724"/>
                    <a:pt x="1003" y="3258"/>
                    <a:pt x="1537" y="3643"/>
                  </a:cubicBezTo>
                  <a:cubicBezTo>
                    <a:pt x="2180" y="4084"/>
                    <a:pt x="2922" y="4303"/>
                    <a:pt x="3662" y="4303"/>
                  </a:cubicBezTo>
                  <a:cubicBezTo>
                    <a:pt x="4520" y="4303"/>
                    <a:pt x="5375" y="4009"/>
                    <a:pt x="6065" y="3426"/>
                  </a:cubicBezTo>
                  <a:cubicBezTo>
                    <a:pt x="6567" y="2991"/>
                    <a:pt x="6934" y="2423"/>
                    <a:pt x="7135" y="1805"/>
                  </a:cubicBezTo>
                  <a:cubicBezTo>
                    <a:pt x="7285" y="1370"/>
                    <a:pt x="7335" y="936"/>
                    <a:pt x="7319" y="485"/>
                  </a:cubicBezTo>
                  <a:cubicBezTo>
                    <a:pt x="7319" y="368"/>
                    <a:pt x="7302" y="251"/>
                    <a:pt x="7268" y="134"/>
                  </a:cubicBezTo>
                  <a:cubicBezTo>
                    <a:pt x="7268" y="84"/>
                    <a:pt x="7252" y="50"/>
                    <a:pt x="7252" y="17"/>
                  </a:cubicBezTo>
                  <a:lnTo>
                    <a:pt x="725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4" name="Google Shape;3284;p58"/>
            <p:cNvSpPr/>
            <p:nvPr/>
          </p:nvSpPr>
          <p:spPr>
            <a:xfrm>
              <a:off x="7493024" y="1878694"/>
              <a:ext cx="78747" cy="371684"/>
            </a:xfrm>
            <a:custGeom>
              <a:avLst/>
              <a:gdLst/>
              <a:ahLst/>
              <a:cxnLst/>
              <a:rect l="l" t="t" r="r" b="b"/>
              <a:pathLst>
                <a:path w="2457" h="11597" extrusionOk="0">
                  <a:moveTo>
                    <a:pt x="2457" y="0"/>
                  </a:moveTo>
                  <a:cubicBezTo>
                    <a:pt x="2290" y="0"/>
                    <a:pt x="2123" y="17"/>
                    <a:pt x="1972" y="67"/>
                  </a:cubicBezTo>
                  <a:cubicBezTo>
                    <a:pt x="1521" y="218"/>
                    <a:pt x="1137" y="502"/>
                    <a:pt x="853" y="869"/>
                  </a:cubicBezTo>
                  <a:cubicBezTo>
                    <a:pt x="452" y="1421"/>
                    <a:pt x="201" y="2072"/>
                    <a:pt x="134" y="2757"/>
                  </a:cubicBezTo>
                  <a:cubicBezTo>
                    <a:pt x="84" y="3142"/>
                    <a:pt x="67" y="3543"/>
                    <a:pt x="51" y="3960"/>
                  </a:cubicBezTo>
                  <a:cubicBezTo>
                    <a:pt x="34" y="4378"/>
                    <a:pt x="17" y="4812"/>
                    <a:pt x="17" y="5247"/>
                  </a:cubicBezTo>
                  <a:cubicBezTo>
                    <a:pt x="1" y="6751"/>
                    <a:pt x="84" y="8254"/>
                    <a:pt x="251" y="9758"/>
                  </a:cubicBezTo>
                  <a:cubicBezTo>
                    <a:pt x="318" y="10326"/>
                    <a:pt x="385" y="10794"/>
                    <a:pt x="435" y="11111"/>
                  </a:cubicBezTo>
                  <a:cubicBezTo>
                    <a:pt x="468" y="11245"/>
                    <a:pt x="485" y="11379"/>
                    <a:pt x="502" y="11479"/>
                  </a:cubicBezTo>
                  <a:cubicBezTo>
                    <a:pt x="519" y="11512"/>
                    <a:pt x="519" y="11563"/>
                    <a:pt x="535" y="11596"/>
                  </a:cubicBezTo>
                  <a:cubicBezTo>
                    <a:pt x="535" y="11546"/>
                    <a:pt x="535" y="11512"/>
                    <a:pt x="535" y="11462"/>
                  </a:cubicBezTo>
                  <a:cubicBezTo>
                    <a:pt x="519" y="11362"/>
                    <a:pt x="502" y="11245"/>
                    <a:pt x="485" y="11095"/>
                  </a:cubicBezTo>
                  <a:cubicBezTo>
                    <a:pt x="452" y="10777"/>
                    <a:pt x="402" y="10309"/>
                    <a:pt x="351" y="9741"/>
                  </a:cubicBezTo>
                  <a:cubicBezTo>
                    <a:pt x="201" y="8254"/>
                    <a:pt x="134" y="6751"/>
                    <a:pt x="134" y="5247"/>
                  </a:cubicBezTo>
                  <a:cubicBezTo>
                    <a:pt x="151" y="4812"/>
                    <a:pt x="151" y="4378"/>
                    <a:pt x="168" y="3960"/>
                  </a:cubicBezTo>
                  <a:cubicBezTo>
                    <a:pt x="184" y="3543"/>
                    <a:pt x="201" y="3158"/>
                    <a:pt x="251" y="2774"/>
                  </a:cubicBezTo>
                  <a:cubicBezTo>
                    <a:pt x="301" y="2106"/>
                    <a:pt x="535" y="1471"/>
                    <a:pt x="920" y="919"/>
                  </a:cubicBezTo>
                  <a:cubicBezTo>
                    <a:pt x="1187" y="552"/>
                    <a:pt x="1554" y="284"/>
                    <a:pt x="1989" y="117"/>
                  </a:cubicBezTo>
                  <a:cubicBezTo>
                    <a:pt x="2139" y="67"/>
                    <a:pt x="2306" y="34"/>
                    <a:pt x="24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5" name="Google Shape;3285;p58"/>
            <p:cNvSpPr/>
            <p:nvPr/>
          </p:nvSpPr>
          <p:spPr>
            <a:xfrm>
              <a:off x="6948398" y="1864752"/>
              <a:ext cx="102848" cy="414567"/>
            </a:xfrm>
            <a:custGeom>
              <a:avLst/>
              <a:gdLst/>
              <a:ahLst/>
              <a:cxnLst/>
              <a:rect l="l" t="t" r="r" b="b"/>
              <a:pathLst>
                <a:path w="3209" h="12935" extrusionOk="0">
                  <a:moveTo>
                    <a:pt x="3209" y="1"/>
                  </a:moveTo>
                  <a:lnTo>
                    <a:pt x="3209" y="1"/>
                  </a:lnTo>
                  <a:cubicBezTo>
                    <a:pt x="3192" y="34"/>
                    <a:pt x="3176" y="84"/>
                    <a:pt x="3159" y="118"/>
                  </a:cubicBezTo>
                  <a:cubicBezTo>
                    <a:pt x="3125" y="218"/>
                    <a:pt x="3092" y="335"/>
                    <a:pt x="3025" y="485"/>
                  </a:cubicBezTo>
                  <a:cubicBezTo>
                    <a:pt x="2925" y="803"/>
                    <a:pt x="2775" y="1271"/>
                    <a:pt x="2591" y="1839"/>
                  </a:cubicBezTo>
                  <a:cubicBezTo>
                    <a:pt x="2240" y="2992"/>
                    <a:pt x="1789" y="4596"/>
                    <a:pt x="1354" y="6384"/>
                  </a:cubicBezTo>
                  <a:cubicBezTo>
                    <a:pt x="920" y="8188"/>
                    <a:pt x="586" y="9826"/>
                    <a:pt x="385" y="11012"/>
                  </a:cubicBezTo>
                  <a:cubicBezTo>
                    <a:pt x="285" y="11597"/>
                    <a:pt x="201" y="12081"/>
                    <a:pt x="151" y="12415"/>
                  </a:cubicBezTo>
                  <a:cubicBezTo>
                    <a:pt x="135" y="12566"/>
                    <a:pt x="118" y="12699"/>
                    <a:pt x="101" y="12800"/>
                  </a:cubicBezTo>
                  <a:cubicBezTo>
                    <a:pt x="18" y="12800"/>
                    <a:pt x="1" y="12917"/>
                    <a:pt x="84" y="12933"/>
                  </a:cubicBezTo>
                  <a:cubicBezTo>
                    <a:pt x="90" y="12934"/>
                    <a:pt x="95" y="12935"/>
                    <a:pt x="100" y="12935"/>
                  </a:cubicBezTo>
                  <a:cubicBezTo>
                    <a:pt x="172" y="12935"/>
                    <a:pt x="196" y="12831"/>
                    <a:pt x="118" y="12800"/>
                  </a:cubicBezTo>
                  <a:cubicBezTo>
                    <a:pt x="151" y="12699"/>
                    <a:pt x="168" y="12582"/>
                    <a:pt x="201" y="12415"/>
                  </a:cubicBezTo>
                  <a:cubicBezTo>
                    <a:pt x="268" y="12081"/>
                    <a:pt x="352" y="11597"/>
                    <a:pt x="469" y="11029"/>
                  </a:cubicBezTo>
                  <a:cubicBezTo>
                    <a:pt x="703" y="9842"/>
                    <a:pt x="1037" y="8205"/>
                    <a:pt x="1471" y="6417"/>
                  </a:cubicBezTo>
                  <a:cubicBezTo>
                    <a:pt x="1906" y="4629"/>
                    <a:pt x="2340" y="3025"/>
                    <a:pt x="2674" y="1872"/>
                  </a:cubicBezTo>
                  <a:cubicBezTo>
                    <a:pt x="2841" y="1304"/>
                    <a:pt x="2975" y="836"/>
                    <a:pt x="3075" y="502"/>
                  </a:cubicBezTo>
                  <a:cubicBezTo>
                    <a:pt x="3125" y="352"/>
                    <a:pt x="3159" y="218"/>
                    <a:pt x="3192" y="135"/>
                  </a:cubicBezTo>
                  <a:cubicBezTo>
                    <a:pt x="3192" y="84"/>
                    <a:pt x="3209" y="34"/>
                    <a:pt x="320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6" name="Google Shape;3286;p58"/>
            <p:cNvSpPr/>
            <p:nvPr/>
          </p:nvSpPr>
          <p:spPr>
            <a:xfrm>
              <a:off x="7534785" y="2182848"/>
              <a:ext cx="245311" cy="140892"/>
            </a:xfrm>
            <a:custGeom>
              <a:avLst/>
              <a:gdLst/>
              <a:ahLst/>
              <a:cxnLst/>
              <a:rect l="l" t="t" r="r" b="b"/>
              <a:pathLst>
                <a:path w="7654" h="4396" extrusionOk="0">
                  <a:moveTo>
                    <a:pt x="7653" y="1"/>
                  </a:moveTo>
                  <a:cubicBezTo>
                    <a:pt x="7536" y="51"/>
                    <a:pt x="7436" y="101"/>
                    <a:pt x="7336" y="168"/>
                  </a:cubicBezTo>
                  <a:lnTo>
                    <a:pt x="6534" y="669"/>
                  </a:lnTo>
                  <a:cubicBezTo>
                    <a:pt x="5849" y="1070"/>
                    <a:pt x="4913" y="1638"/>
                    <a:pt x="3860" y="2256"/>
                  </a:cubicBezTo>
                  <a:cubicBezTo>
                    <a:pt x="2791" y="2858"/>
                    <a:pt x="1839" y="3376"/>
                    <a:pt x="1137" y="3760"/>
                  </a:cubicBezTo>
                  <a:lnTo>
                    <a:pt x="302" y="4211"/>
                  </a:lnTo>
                  <a:cubicBezTo>
                    <a:pt x="201" y="4261"/>
                    <a:pt x="101" y="4312"/>
                    <a:pt x="1" y="4395"/>
                  </a:cubicBezTo>
                  <a:cubicBezTo>
                    <a:pt x="118" y="4345"/>
                    <a:pt x="218" y="4312"/>
                    <a:pt x="318" y="4245"/>
                  </a:cubicBezTo>
                  <a:cubicBezTo>
                    <a:pt x="519" y="4161"/>
                    <a:pt x="820" y="4011"/>
                    <a:pt x="1170" y="3844"/>
                  </a:cubicBezTo>
                  <a:cubicBezTo>
                    <a:pt x="1889" y="3476"/>
                    <a:pt x="2858" y="2958"/>
                    <a:pt x="3911" y="2357"/>
                  </a:cubicBezTo>
                  <a:cubicBezTo>
                    <a:pt x="4980" y="1755"/>
                    <a:pt x="5916" y="1170"/>
                    <a:pt x="6584" y="736"/>
                  </a:cubicBezTo>
                  <a:cubicBezTo>
                    <a:pt x="6918" y="519"/>
                    <a:pt x="7185" y="335"/>
                    <a:pt x="7369" y="218"/>
                  </a:cubicBezTo>
                  <a:cubicBezTo>
                    <a:pt x="7470" y="151"/>
                    <a:pt x="7570" y="84"/>
                    <a:pt x="76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7" name="Google Shape;3287;p58"/>
            <p:cNvSpPr/>
            <p:nvPr/>
          </p:nvSpPr>
          <p:spPr>
            <a:xfrm>
              <a:off x="6771162" y="2061796"/>
              <a:ext cx="191210" cy="154321"/>
            </a:xfrm>
            <a:custGeom>
              <a:avLst/>
              <a:gdLst/>
              <a:ahLst/>
              <a:cxnLst/>
              <a:rect l="l" t="t" r="r" b="b"/>
              <a:pathLst>
                <a:path w="5966" h="4815" extrusionOk="0">
                  <a:moveTo>
                    <a:pt x="20" y="1"/>
                  </a:moveTo>
                  <a:cubicBezTo>
                    <a:pt x="18" y="1"/>
                    <a:pt x="18" y="1"/>
                    <a:pt x="17" y="2"/>
                  </a:cubicBezTo>
                  <a:cubicBezTo>
                    <a:pt x="0" y="18"/>
                    <a:pt x="1304" y="1121"/>
                    <a:pt x="2941" y="2458"/>
                  </a:cubicBezTo>
                  <a:cubicBezTo>
                    <a:pt x="4553" y="3774"/>
                    <a:pt x="5874" y="4814"/>
                    <a:pt x="5930" y="4814"/>
                  </a:cubicBezTo>
                  <a:cubicBezTo>
                    <a:pt x="5931" y="4814"/>
                    <a:pt x="5932" y="4814"/>
                    <a:pt x="5932" y="4814"/>
                  </a:cubicBezTo>
                  <a:cubicBezTo>
                    <a:pt x="5965" y="4797"/>
                    <a:pt x="4662" y="3694"/>
                    <a:pt x="3025" y="2358"/>
                  </a:cubicBezTo>
                  <a:cubicBezTo>
                    <a:pt x="1412" y="1058"/>
                    <a:pt x="91" y="1"/>
                    <a:pt x="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8" name="Google Shape;3288;p58"/>
            <p:cNvSpPr/>
            <p:nvPr/>
          </p:nvSpPr>
          <p:spPr>
            <a:xfrm>
              <a:off x="7081214" y="2167849"/>
              <a:ext cx="294572" cy="106598"/>
            </a:xfrm>
            <a:custGeom>
              <a:avLst/>
              <a:gdLst/>
              <a:ahLst/>
              <a:cxnLst/>
              <a:rect l="l" t="t" r="r" b="b"/>
              <a:pathLst>
                <a:path w="9191" h="3326" extrusionOk="0">
                  <a:moveTo>
                    <a:pt x="9190" y="1"/>
                  </a:moveTo>
                  <a:lnTo>
                    <a:pt x="569" y="168"/>
                  </a:lnTo>
                  <a:lnTo>
                    <a:pt x="1" y="3326"/>
                  </a:lnTo>
                  <a:lnTo>
                    <a:pt x="8555" y="3293"/>
                  </a:lnTo>
                  <a:lnTo>
                    <a:pt x="919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9" name="Google Shape;3289;p58"/>
            <p:cNvSpPr/>
            <p:nvPr/>
          </p:nvSpPr>
          <p:spPr>
            <a:xfrm>
              <a:off x="6959648" y="1227085"/>
              <a:ext cx="450399" cy="305020"/>
            </a:xfrm>
            <a:custGeom>
              <a:avLst/>
              <a:gdLst/>
              <a:ahLst/>
              <a:cxnLst/>
              <a:rect l="l" t="t" r="r" b="b"/>
              <a:pathLst>
                <a:path w="14053" h="9517" extrusionOk="0">
                  <a:moveTo>
                    <a:pt x="3382" y="0"/>
                  </a:moveTo>
                  <a:cubicBezTo>
                    <a:pt x="2512" y="0"/>
                    <a:pt x="1659" y="354"/>
                    <a:pt x="1037" y="1000"/>
                  </a:cubicBezTo>
                  <a:cubicBezTo>
                    <a:pt x="168" y="2002"/>
                    <a:pt x="1" y="3439"/>
                    <a:pt x="619" y="4625"/>
                  </a:cubicBezTo>
                  <a:cubicBezTo>
                    <a:pt x="820" y="5043"/>
                    <a:pt x="1170" y="5377"/>
                    <a:pt x="1605" y="5561"/>
                  </a:cubicBezTo>
                  <a:lnTo>
                    <a:pt x="11530" y="8719"/>
                  </a:lnTo>
                  <a:cubicBezTo>
                    <a:pt x="11410" y="9144"/>
                    <a:pt x="11735" y="9517"/>
                    <a:pt x="12125" y="9517"/>
                  </a:cubicBezTo>
                  <a:cubicBezTo>
                    <a:pt x="12225" y="9517"/>
                    <a:pt x="12329" y="9492"/>
                    <a:pt x="12432" y="9437"/>
                  </a:cubicBezTo>
                  <a:cubicBezTo>
                    <a:pt x="12850" y="9220"/>
                    <a:pt x="12883" y="8652"/>
                    <a:pt x="12800" y="8184"/>
                  </a:cubicBezTo>
                  <a:cubicBezTo>
                    <a:pt x="12699" y="7733"/>
                    <a:pt x="12532" y="7249"/>
                    <a:pt x="12716" y="6814"/>
                  </a:cubicBezTo>
                  <a:cubicBezTo>
                    <a:pt x="12866" y="6480"/>
                    <a:pt x="13184" y="6279"/>
                    <a:pt x="13418" y="6012"/>
                  </a:cubicBezTo>
                  <a:cubicBezTo>
                    <a:pt x="13852" y="5561"/>
                    <a:pt x="14053" y="4909"/>
                    <a:pt x="13952" y="4291"/>
                  </a:cubicBezTo>
                  <a:cubicBezTo>
                    <a:pt x="13835" y="3673"/>
                    <a:pt x="13368" y="3155"/>
                    <a:pt x="12749" y="2988"/>
                  </a:cubicBezTo>
                  <a:cubicBezTo>
                    <a:pt x="12148" y="2821"/>
                    <a:pt x="11396" y="3021"/>
                    <a:pt x="10928" y="2587"/>
                  </a:cubicBezTo>
                  <a:cubicBezTo>
                    <a:pt x="10594" y="2269"/>
                    <a:pt x="10561" y="1751"/>
                    <a:pt x="10293" y="1367"/>
                  </a:cubicBezTo>
                  <a:cubicBezTo>
                    <a:pt x="9991" y="926"/>
                    <a:pt x="9432" y="770"/>
                    <a:pt x="8875" y="770"/>
                  </a:cubicBezTo>
                  <a:cubicBezTo>
                    <a:pt x="8693" y="770"/>
                    <a:pt x="8511" y="787"/>
                    <a:pt x="8338" y="816"/>
                  </a:cubicBezTo>
                  <a:cubicBezTo>
                    <a:pt x="7798" y="906"/>
                    <a:pt x="7248" y="1065"/>
                    <a:pt x="6703" y="1065"/>
                  </a:cubicBezTo>
                  <a:cubicBezTo>
                    <a:pt x="6540" y="1065"/>
                    <a:pt x="6378" y="1051"/>
                    <a:pt x="6216" y="1016"/>
                  </a:cubicBezTo>
                  <a:cubicBezTo>
                    <a:pt x="5632" y="883"/>
                    <a:pt x="5147" y="482"/>
                    <a:pt x="4612" y="248"/>
                  </a:cubicBezTo>
                  <a:cubicBezTo>
                    <a:pt x="4214" y="81"/>
                    <a:pt x="3796" y="0"/>
                    <a:pt x="3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0" name="Google Shape;3290;p58"/>
            <p:cNvSpPr/>
            <p:nvPr/>
          </p:nvSpPr>
          <p:spPr>
            <a:xfrm>
              <a:off x="7021761" y="1331088"/>
              <a:ext cx="341172" cy="635455"/>
            </a:xfrm>
            <a:custGeom>
              <a:avLst/>
              <a:gdLst/>
              <a:ahLst/>
              <a:cxnLst/>
              <a:rect l="l" t="t" r="r" b="b"/>
              <a:pathLst>
                <a:path w="10645" h="19827" extrusionOk="0">
                  <a:moveTo>
                    <a:pt x="4637" y="1"/>
                  </a:moveTo>
                  <a:cubicBezTo>
                    <a:pt x="3048" y="1"/>
                    <a:pt x="1456" y="380"/>
                    <a:pt x="1" y="1146"/>
                  </a:cubicBezTo>
                  <a:cubicBezTo>
                    <a:pt x="1" y="1146"/>
                    <a:pt x="34" y="7646"/>
                    <a:pt x="302" y="10453"/>
                  </a:cubicBezTo>
                  <a:cubicBezTo>
                    <a:pt x="569" y="13260"/>
                    <a:pt x="3443" y="13477"/>
                    <a:pt x="3443" y="13477"/>
                  </a:cubicBezTo>
                  <a:cubicBezTo>
                    <a:pt x="3443" y="13477"/>
                    <a:pt x="3510" y="14964"/>
                    <a:pt x="3593" y="16518"/>
                  </a:cubicBezTo>
                  <a:cubicBezTo>
                    <a:pt x="3693" y="18362"/>
                    <a:pt x="5214" y="19827"/>
                    <a:pt x="7071" y="19827"/>
                  </a:cubicBezTo>
                  <a:cubicBezTo>
                    <a:pt x="7081" y="19827"/>
                    <a:pt x="7092" y="19827"/>
                    <a:pt x="7102" y="19827"/>
                  </a:cubicBezTo>
                  <a:cubicBezTo>
                    <a:pt x="9057" y="19827"/>
                    <a:pt x="10644" y="18256"/>
                    <a:pt x="10628" y="16301"/>
                  </a:cubicBezTo>
                  <a:lnTo>
                    <a:pt x="10293" y="1748"/>
                  </a:lnTo>
                  <a:lnTo>
                    <a:pt x="10026" y="1581"/>
                  </a:lnTo>
                  <a:cubicBezTo>
                    <a:pt x="8388" y="531"/>
                    <a:pt x="6515" y="1"/>
                    <a:pt x="463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1" name="Google Shape;3291;p58"/>
            <p:cNvSpPr/>
            <p:nvPr/>
          </p:nvSpPr>
          <p:spPr>
            <a:xfrm>
              <a:off x="7186177" y="1505376"/>
              <a:ext cx="29486" cy="26409"/>
            </a:xfrm>
            <a:custGeom>
              <a:avLst/>
              <a:gdLst/>
              <a:ahLst/>
              <a:cxnLst/>
              <a:rect l="l" t="t" r="r" b="b"/>
              <a:pathLst>
                <a:path w="920" h="824" extrusionOk="0">
                  <a:moveTo>
                    <a:pt x="451" y="0"/>
                  </a:moveTo>
                  <a:cubicBezTo>
                    <a:pt x="412" y="0"/>
                    <a:pt x="373" y="6"/>
                    <a:pt x="335" y="19"/>
                  </a:cubicBezTo>
                  <a:cubicBezTo>
                    <a:pt x="117" y="103"/>
                    <a:pt x="1" y="337"/>
                    <a:pt x="67" y="537"/>
                  </a:cubicBezTo>
                  <a:cubicBezTo>
                    <a:pt x="121" y="713"/>
                    <a:pt x="285" y="823"/>
                    <a:pt x="461" y="823"/>
                  </a:cubicBezTo>
                  <a:cubicBezTo>
                    <a:pt x="502" y="823"/>
                    <a:pt x="544" y="817"/>
                    <a:pt x="585" y="804"/>
                  </a:cubicBezTo>
                  <a:cubicBezTo>
                    <a:pt x="803" y="738"/>
                    <a:pt x="919" y="504"/>
                    <a:pt x="853" y="286"/>
                  </a:cubicBezTo>
                  <a:cubicBezTo>
                    <a:pt x="785" y="111"/>
                    <a:pt x="619" y="0"/>
                    <a:pt x="45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2" name="Google Shape;3292;p58"/>
            <p:cNvSpPr/>
            <p:nvPr/>
          </p:nvSpPr>
          <p:spPr>
            <a:xfrm>
              <a:off x="7170633" y="1496594"/>
              <a:ext cx="47178" cy="14455"/>
            </a:xfrm>
            <a:custGeom>
              <a:avLst/>
              <a:gdLst/>
              <a:ahLst/>
              <a:cxnLst/>
              <a:rect l="l" t="t" r="r" b="b"/>
              <a:pathLst>
                <a:path w="1472" h="451" extrusionOk="0">
                  <a:moveTo>
                    <a:pt x="788" y="0"/>
                  </a:moveTo>
                  <a:cubicBezTo>
                    <a:pt x="562" y="0"/>
                    <a:pt x="339" y="77"/>
                    <a:pt x="151" y="226"/>
                  </a:cubicBezTo>
                  <a:cubicBezTo>
                    <a:pt x="34" y="343"/>
                    <a:pt x="1" y="427"/>
                    <a:pt x="18" y="444"/>
                  </a:cubicBezTo>
                  <a:cubicBezTo>
                    <a:pt x="23" y="448"/>
                    <a:pt x="29" y="451"/>
                    <a:pt x="38" y="451"/>
                  </a:cubicBezTo>
                  <a:cubicBezTo>
                    <a:pt x="121" y="451"/>
                    <a:pt x="374" y="258"/>
                    <a:pt x="736" y="243"/>
                  </a:cubicBezTo>
                  <a:cubicBezTo>
                    <a:pt x="769" y="240"/>
                    <a:pt x="800" y="239"/>
                    <a:pt x="831" y="239"/>
                  </a:cubicBezTo>
                  <a:cubicBezTo>
                    <a:pt x="1124" y="239"/>
                    <a:pt x="1355" y="352"/>
                    <a:pt x="1431" y="352"/>
                  </a:cubicBezTo>
                  <a:cubicBezTo>
                    <a:pt x="1443" y="352"/>
                    <a:pt x="1451" y="349"/>
                    <a:pt x="1455" y="343"/>
                  </a:cubicBezTo>
                  <a:cubicBezTo>
                    <a:pt x="1471" y="327"/>
                    <a:pt x="1421" y="243"/>
                    <a:pt x="1304" y="143"/>
                  </a:cubicBezTo>
                  <a:cubicBezTo>
                    <a:pt x="1143" y="47"/>
                    <a:pt x="965" y="0"/>
                    <a:pt x="78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3" name="Google Shape;3293;p58"/>
            <p:cNvSpPr/>
            <p:nvPr/>
          </p:nvSpPr>
          <p:spPr>
            <a:xfrm>
              <a:off x="7048555" y="1505376"/>
              <a:ext cx="29486" cy="26409"/>
            </a:xfrm>
            <a:custGeom>
              <a:avLst/>
              <a:gdLst/>
              <a:ahLst/>
              <a:cxnLst/>
              <a:rect l="l" t="t" r="r" b="b"/>
              <a:pathLst>
                <a:path w="920" h="824" extrusionOk="0">
                  <a:moveTo>
                    <a:pt x="459" y="0"/>
                  </a:moveTo>
                  <a:cubicBezTo>
                    <a:pt x="418" y="0"/>
                    <a:pt x="376" y="6"/>
                    <a:pt x="335" y="19"/>
                  </a:cubicBezTo>
                  <a:cubicBezTo>
                    <a:pt x="117" y="103"/>
                    <a:pt x="0" y="337"/>
                    <a:pt x="67" y="537"/>
                  </a:cubicBezTo>
                  <a:cubicBezTo>
                    <a:pt x="121" y="713"/>
                    <a:pt x="285" y="823"/>
                    <a:pt x="461" y="823"/>
                  </a:cubicBezTo>
                  <a:cubicBezTo>
                    <a:pt x="502" y="823"/>
                    <a:pt x="544" y="817"/>
                    <a:pt x="585" y="804"/>
                  </a:cubicBezTo>
                  <a:cubicBezTo>
                    <a:pt x="802" y="738"/>
                    <a:pt x="919" y="504"/>
                    <a:pt x="853" y="286"/>
                  </a:cubicBezTo>
                  <a:cubicBezTo>
                    <a:pt x="798" y="111"/>
                    <a:pt x="635" y="0"/>
                    <a:pt x="4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4" name="Google Shape;3294;p58"/>
            <p:cNvSpPr/>
            <p:nvPr/>
          </p:nvSpPr>
          <p:spPr>
            <a:xfrm>
              <a:off x="7031408" y="1496946"/>
              <a:ext cx="47178" cy="14519"/>
            </a:xfrm>
            <a:custGeom>
              <a:avLst/>
              <a:gdLst/>
              <a:ahLst/>
              <a:cxnLst/>
              <a:rect l="l" t="t" r="r" b="b"/>
              <a:pathLst>
                <a:path w="1472" h="453" extrusionOk="0">
                  <a:moveTo>
                    <a:pt x="775" y="0"/>
                  </a:moveTo>
                  <a:cubicBezTo>
                    <a:pt x="554" y="0"/>
                    <a:pt x="335" y="76"/>
                    <a:pt x="151" y="232"/>
                  </a:cubicBezTo>
                  <a:cubicBezTo>
                    <a:pt x="34" y="332"/>
                    <a:pt x="1" y="433"/>
                    <a:pt x="17" y="449"/>
                  </a:cubicBezTo>
                  <a:cubicBezTo>
                    <a:pt x="21" y="452"/>
                    <a:pt x="26" y="453"/>
                    <a:pt x="31" y="453"/>
                  </a:cubicBezTo>
                  <a:cubicBezTo>
                    <a:pt x="106" y="453"/>
                    <a:pt x="363" y="263"/>
                    <a:pt x="736" y="232"/>
                  </a:cubicBezTo>
                  <a:cubicBezTo>
                    <a:pt x="766" y="229"/>
                    <a:pt x="795" y="228"/>
                    <a:pt x="824" y="228"/>
                  </a:cubicBezTo>
                  <a:cubicBezTo>
                    <a:pt x="1124" y="228"/>
                    <a:pt x="1360" y="357"/>
                    <a:pt x="1433" y="357"/>
                  </a:cubicBezTo>
                  <a:cubicBezTo>
                    <a:pt x="1444" y="357"/>
                    <a:pt x="1451" y="355"/>
                    <a:pt x="1454" y="349"/>
                  </a:cubicBezTo>
                  <a:cubicBezTo>
                    <a:pt x="1471" y="316"/>
                    <a:pt x="1421" y="232"/>
                    <a:pt x="1304" y="148"/>
                  </a:cubicBezTo>
                  <a:cubicBezTo>
                    <a:pt x="1139" y="51"/>
                    <a:pt x="956" y="0"/>
                    <a:pt x="7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5" name="Google Shape;3295;p58"/>
            <p:cNvSpPr/>
            <p:nvPr/>
          </p:nvSpPr>
          <p:spPr>
            <a:xfrm>
              <a:off x="7093008" y="1500087"/>
              <a:ext cx="34293" cy="110893"/>
            </a:xfrm>
            <a:custGeom>
              <a:avLst/>
              <a:gdLst/>
              <a:ahLst/>
              <a:cxnLst/>
              <a:rect l="l" t="t" r="r" b="b"/>
              <a:pathLst>
                <a:path w="1070" h="3460" extrusionOk="0">
                  <a:moveTo>
                    <a:pt x="1001" y="0"/>
                  </a:moveTo>
                  <a:cubicBezTo>
                    <a:pt x="947" y="0"/>
                    <a:pt x="632" y="913"/>
                    <a:pt x="301" y="2056"/>
                  </a:cubicBezTo>
                  <a:lnTo>
                    <a:pt x="67" y="2874"/>
                  </a:lnTo>
                  <a:cubicBezTo>
                    <a:pt x="17" y="3008"/>
                    <a:pt x="0" y="3158"/>
                    <a:pt x="50" y="3309"/>
                  </a:cubicBezTo>
                  <a:cubicBezTo>
                    <a:pt x="84" y="3375"/>
                    <a:pt x="151" y="3442"/>
                    <a:pt x="234" y="3459"/>
                  </a:cubicBezTo>
                  <a:lnTo>
                    <a:pt x="418" y="3459"/>
                  </a:lnTo>
                  <a:cubicBezTo>
                    <a:pt x="802" y="3442"/>
                    <a:pt x="1053" y="3409"/>
                    <a:pt x="1053" y="3392"/>
                  </a:cubicBezTo>
                  <a:cubicBezTo>
                    <a:pt x="1053" y="3359"/>
                    <a:pt x="802" y="3325"/>
                    <a:pt x="418" y="3309"/>
                  </a:cubicBezTo>
                  <a:cubicBezTo>
                    <a:pt x="318" y="3309"/>
                    <a:pt x="234" y="3292"/>
                    <a:pt x="217" y="3225"/>
                  </a:cubicBezTo>
                  <a:cubicBezTo>
                    <a:pt x="201" y="3125"/>
                    <a:pt x="217" y="3025"/>
                    <a:pt x="268" y="2941"/>
                  </a:cubicBezTo>
                  <a:cubicBezTo>
                    <a:pt x="351" y="2674"/>
                    <a:pt x="418" y="2406"/>
                    <a:pt x="501" y="2122"/>
                  </a:cubicBezTo>
                  <a:cubicBezTo>
                    <a:pt x="852" y="969"/>
                    <a:pt x="1070" y="17"/>
                    <a:pt x="1003" y="0"/>
                  </a:cubicBezTo>
                  <a:cubicBezTo>
                    <a:pt x="1002" y="0"/>
                    <a:pt x="1002" y="0"/>
                    <a:pt x="100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6" name="Google Shape;3296;p58"/>
            <p:cNvSpPr/>
            <p:nvPr/>
          </p:nvSpPr>
          <p:spPr>
            <a:xfrm>
              <a:off x="7108520" y="1618961"/>
              <a:ext cx="68587" cy="36184"/>
            </a:xfrm>
            <a:custGeom>
              <a:avLst/>
              <a:gdLst/>
              <a:ahLst/>
              <a:cxnLst/>
              <a:rect l="l" t="t" r="r" b="b"/>
              <a:pathLst>
                <a:path w="2140" h="1129" extrusionOk="0">
                  <a:moveTo>
                    <a:pt x="1872" y="1"/>
                  </a:moveTo>
                  <a:lnTo>
                    <a:pt x="1872" y="1"/>
                  </a:lnTo>
                  <a:cubicBezTo>
                    <a:pt x="1287" y="301"/>
                    <a:pt x="652" y="535"/>
                    <a:pt x="1" y="702"/>
                  </a:cubicBezTo>
                  <a:cubicBezTo>
                    <a:pt x="220" y="979"/>
                    <a:pt x="543" y="1129"/>
                    <a:pt x="875" y="1129"/>
                  </a:cubicBezTo>
                  <a:cubicBezTo>
                    <a:pt x="1025" y="1129"/>
                    <a:pt x="1176" y="1099"/>
                    <a:pt x="1321" y="1037"/>
                  </a:cubicBezTo>
                  <a:cubicBezTo>
                    <a:pt x="2139" y="652"/>
                    <a:pt x="1872" y="1"/>
                    <a:pt x="18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7" name="Google Shape;3297;p58"/>
            <p:cNvSpPr/>
            <p:nvPr/>
          </p:nvSpPr>
          <p:spPr>
            <a:xfrm>
              <a:off x="7132077" y="1718572"/>
              <a:ext cx="115701" cy="66440"/>
            </a:xfrm>
            <a:custGeom>
              <a:avLst/>
              <a:gdLst/>
              <a:ahLst/>
              <a:cxnLst/>
              <a:rect l="l" t="t" r="r" b="b"/>
              <a:pathLst>
                <a:path w="3610" h="2073" extrusionOk="0">
                  <a:moveTo>
                    <a:pt x="3610" y="0"/>
                  </a:moveTo>
                  <a:lnTo>
                    <a:pt x="3610" y="0"/>
                  </a:lnTo>
                  <a:cubicBezTo>
                    <a:pt x="2557" y="786"/>
                    <a:pt x="1304" y="1254"/>
                    <a:pt x="1" y="1337"/>
                  </a:cubicBezTo>
                  <a:lnTo>
                    <a:pt x="51" y="2072"/>
                  </a:lnTo>
                  <a:cubicBezTo>
                    <a:pt x="62" y="2072"/>
                    <a:pt x="74" y="2072"/>
                    <a:pt x="85" y="2072"/>
                  </a:cubicBezTo>
                  <a:cubicBezTo>
                    <a:pt x="2914" y="2072"/>
                    <a:pt x="3610" y="1"/>
                    <a:pt x="3610" y="0"/>
                  </a:cubicBezTo>
                  <a:close/>
                </a:path>
              </a:pathLst>
            </a:custGeom>
            <a:solidFill>
              <a:srgbClr val="000000">
                <a:alpha val="1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8" name="Google Shape;3298;p58"/>
            <p:cNvSpPr/>
            <p:nvPr/>
          </p:nvSpPr>
          <p:spPr>
            <a:xfrm>
              <a:off x="7353799" y="1464159"/>
              <a:ext cx="64805" cy="104002"/>
            </a:xfrm>
            <a:custGeom>
              <a:avLst/>
              <a:gdLst/>
              <a:ahLst/>
              <a:cxnLst/>
              <a:rect l="l" t="t" r="r" b="b"/>
              <a:pathLst>
                <a:path w="2022" h="3245" extrusionOk="0">
                  <a:moveTo>
                    <a:pt x="463" y="1"/>
                  </a:moveTo>
                  <a:cubicBezTo>
                    <a:pt x="442" y="1"/>
                    <a:pt x="422" y="1"/>
                    <a:pt x="401" y="2"/>
                  </a:cubicBezTo>
                  <a:cubicBezTo>
                    <a:pt x="167" y="19"/>
                    <a:pt x="0" y="219"/>
                    <a:pt x="0" y="436"/>
                  </a:cubicBezTo>
                  <a:cubicBezTo>
                    <a:pt x="17" y="1255"/>
                    <a:pt x="34" y="3110"/>
                    <a:pt x="34" y="3160"/>
                  </a:cubicBezTo>
                  <a:cubicBezTo>
                    <a:pt x="39" y="3177"/>
                    <a:pt x="277" y="3244"/>
                    <a:pt x="581" y="3244"/>
                  </a:cubicBezTo>
                  <a:cubicBezTo>
                    <a:pt x="1174" y="3244"/>
                    <a:pt x="2021" y="2990"/>
                    <a:pt x="1922" y="1623"/>
                  </a:cubicBezTo>
                  <a:cubicBezTo>
                    <a:pt x="1809" y="224"/>
                    <a:pt x="1001" y="1"/>
                    <a:pt x="4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9" name="Google Shape;3299;p58"/>
            <p:cNvSpPr/>
            <p:nvPr/>
          </p:nvSpPr>
          <p:spPr>
            <a:xfrm>
              <a:off x="7369311" y="1485473"/>
              <a:ext cx="28428" cy="58171"/>
            </a:xfrm>
            <a:custGeom>
              <a:avLst/>
              <a:gdLst/>
              <a:ahLst/>
              <a:cxnLst/>
              <a:rect l="l" t="t" r="r" b="b"/>
              <a:pathLst>
                <a:path w="887" h="1815" extrusionOk="0">
                  <a:moveTo>
                    <a:pt x="265" y="1"/>
                  </a:moveTo>
                  <a:cubicBezTo>
                    <a:pt x="206" y="1"/>
                    <a:pt x="142" y="31"/>
                    <a:pt x="101" y="72"/>
                  </a:cubicBezTo>
                  <a:cubicBezTo>
                    <a:pt x="68" y="105"/>
                    <a:pt x="34" y="156"/>
                    <a:pt x="34" y="206"/>
                  </a:cubicBezTo>
                  <a:cubicBezTo>
                    <a:pt x="18" y="289"/>
                    <a:pt x="68" y="323"/>
                    <a:pt x="68" y="323"/>
                  </a:cubicBezTo>
                  <a:cubicBezTo>
                    <a:pt x="84" y="323"/>
                    <a:pt x="68" y="273"/>
                    <a:pt x="84" y="222"/>
                  </a:cubicBezTo>
                  <a:cubicBezTo>
                    <a:pt x="114" y="150"/>
                    <a:pt x="181" y="102"/>
                    <a:pt x="264" y="102"/>
                  </a:cubicBezTo>
                  <a:cubicBezTo>
                    <a:pt x="276" y="102"/>
                    <a:pt x="289" y="103"/>
                    <a:pt x="302" y="105"/>
                  </a:cubicBezTo>
                  <a:cubicBezTo>
                    <a:pt x="435" y="139"/>
                    <a:pt x="536" y="222"/>
                    <a:pt x="586" y="356"/>
                  </a:cubicBezTo>
                  <a:cubicBezTo>
                    <a:pt x="669" y="523"/>
                    <a:pt x="719" y="690"/>
                    <a:pt x="736" y="874"/>
                  </a:cubicBezTo>
                  <a:cubicBezTo>
                    <a:pt x="753" y="1242"/>
                    <a:pt x="586" y="1609"/>
                    <a:pt x="368" y="1693"/>
                  </a:cubicBezTo>
                  <a:cubicBezTo>
                    <a:pt x="322" y="1720"/>
                    <a:pt x="276" y="1733"/>
                    <a:pt x="228" y="1733"/>
                  </a:cubicBezTo>
                  <a:cubicBezTo>
                    <a:pt x="188" y="1733"/>
                    <a:pt x="146" y="1725"/>
                    <a:pt x="101" y="1710"/>
                  </a:cubicBezTo>
                  <a:cubicBezTo>
                    <a:pt x="47" y="1696"/>
                    <a:pt x="26" y="1672"/>
                    <a:pt x="11" y="1672"/>
                  </a:cubicBezTo>
                  <a:cubicBezTo>
                    <a:pt x="8" y="1672"/>
                    <a:pt x="5" y="1673"/>
                    <a:pt x="2" y="1675"/>
                  </a:cubicBezTo>
                  <a:lnTo>
                    <a:pt x="2" y="1675"/>
                  </a:lnTo>
                  <a:cubicBezTo>
                    <a:pt x="1" y="1669"/>
                    <a:pt x="1" y="1664"/>
                    <a:pt x="1" y="1659"/>
                  </a:cubicBezTo>
                  <a:lnTo>
                    <a:pt x="1" y="1676"/>
                  </a:lnTo>
                  <a:cubicBezTo>
                    <a:pt x="1" y="1676"/>
                    <a:pt x="2" y="1675"/>
                    <a:pt x="2" y="1675"/>
                  </a:cubicBezTo>
                  <a:lnTo>
                    <a:pt x="2" y="1675"/>
                  </a:lnTo>
                  <a:cubicBezTo>
                    <a:pt x="6" y="1694"/>
                    <a:pt x="22" y="1722"/>
                    <a:pt x="84" y="1760"/>
                  </a:cubicBezTo>
                  <a:cubicBezTo>
                    <a:pt x="143" y="1799"/>
                    <a:pt x="208" y="1815"/>
                    <a:pt x="274" y="1815"/>
                  </a:cubicBezTo>
                  <a:cubicBezTo>
                    <a:pt x="322" y="1815"/>
                    <a:pt x="370" y="1807"/>
                    <a:pt x="419" y="1793"/>
                  </a:cubicBezTo>
                  <a:cubicBezTo>
                    <a:pt x="703" y="1676"/>
                    <a:pt x="886" y="1275"/>
                    <a:pt x="870" y="857"/>
                  </a:cubicBezTo>
                  <a:cubicBezTo>
                    <a:pt x="870" y="657"/>
                    <a:pt x="803" y="456"/>
                    <a:pt x="703" y="289"/>
                  </a:cubicBezTo>
                  <a:cubicBezTo>
                    <a:pt x="636" y="139"/>
                    <a:pt x="485" y="22"/>
                    <a:pt x="302" y="5"/>
                  </a:cubicBezTo>
                  <a:cubicBezTo>
                    <a:pt x="290" y="2"/>
                    <a:pt x="277" y="1"/>
                    <a:pt x="265" y="1"/>
                  </a:cubicBezTo>
                  <a:close/>
                </a:path>
              </a:pathLst>
            </a:custGeom>
            <a:solidFill>
              <a:srgbClr val="000000">
                <a:alpha val="1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0" name="Google Shape;3300;p58"/>
            <p:cNvSpPr/>
            <p:nvPr/>
          </p:nvSpPr>
          <p:spPr>
            <a:xfrm>
              <a:off x="7162749" y="1458230"/>
              <a:ext cx="56664" cy="18044"/>
            </a:xfrm>
            <a:custGeom>
              <a:avLst/>
              <a:gdLst/>
              <a:ahLst/>
              <a:cxnLst/>
              <a:rect l="l" t="t" r="r" b="b"/>
              <a:pathLst>
                <a:path w="1768" h="563" extrusionOk="0">
                  <a:moveTo>
                    <a:pt x="819" y="1"/>
                  </a:moveTo>
                  <a:cubicBezTo>
                    <a:pt x="342" y="1"/>
                    <a:pt x="1" y="277"/>
                    <a:pt x="80" y="387"/>
                  </a:cubicBezTo>
                  <a:cubicBezTo>
                    <a:pt x="147" y="521"/>
                    <a:pt x="464" y="504"/>
                    <a:pt x="865" y="538"/>
                  </a:cubicBezTo>
                  <a:cubicBezTo>
                    <a:pt x="1066" y="546"/>
                    <a:pt x="1245" y="563"/>
                    <a:pt x="1385" y="563"/>
                  </a:cubicBezTo>
                  <a:cubicBezTo>
                    <a:pt x="1525" y="563"/>
                    <a:pt x="1625" y="546"/>
                    <a:pt x="1667" y="488"/>
                  </a:cubicBezTo>
                  <a:cubicBezTo>
                    <a:pt x="1767" y="371"/>
                    <a:pt x="1417" y="37"/>
                    <a:pt x="899" y="3"/>
                  </a:cubicBezTo>
                  <a:cubicBezTo>
                    <a:pt x="872" y="1"/>
                    <a:pt x="845" y="1"/>
                    <a:pt x="8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1" name="Google Shape;3301;p58"/>
            <p:cNvSpPr/>
            <p:nvPr/>
          </p:nvSpPr>
          <p:spPr>
            <a:xfrm>
              <a:off x="7031408" y="1462461"/>
              <a:ext cx="40639" cy="17147"/>
            </a:xfrm>
            <a:custGeom>
              <a:avLst/>
              <a:gdLst/>
              <a:ahLst/>
              <a:cxnLst/>
              <a:rect l="l" t="t" r="r" b="b"/>
              <a:pathLst>
                <a:path w="1268" h="535" extrusionOk="0">
                  <a:moveTo>
                    <a:pt x="717" y="0"/>
                  </a:moveTo>
                  <a:cubicBezTo>
                    <a:pt x="685" y="0"/>
                    <a:pt x="653" y="2"/>
                    <a:pt x="619" y="5"/>
                  </a:cubicBezTo>
                  <a:cubicBezTo>
                    <a:pt x="235" y="38"/>
                    <a:pt x="1" y="255"/>
                    <a:pt x="51" y="389"/>
                  </a:cubicBezTo>
                  <a:cubicBezTo>
                    <a:pt x="89" y="491"/>
                    <a:pt x="254" y="535"/>
                    <a:pt x="464" y="535"/>
                  </a:cubicBezTo>
                  <a:cubicBezTo>
                    <a:pt x="529" y="535"/>
                    <a:pt x="598" y="531"/>
                    <a:pt x="669" y="523"/>
                  </a:cubicBezTo>
                  <a:cubicBezTo>
                    <a:pt x="953" y="506"/>
                    <a:pt x="1220" y="422"/>
                    <a:pt x="1237" y="289"/>
                  </a:cubicBezTo>
                  <a:cubicBezTo>
                    <a:pt x="1268" y="152"/>
                    <a:pt x="1048" y="0"/>
                    <a:pt x="7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2" name="Google Shape;3302;p58"/>
            <p:cNvSpPr/>
            <p:nvPr/>
          </p:nvSpPr>
          <p:spPr>
            <a:xfrm>
              <a:off x="7005191" y="1314261"/>
              <a:ext cx="373799" cy="207876"/>
            </a:xfrm>
            <a:custGeom>
              <a:avLst/>
              <a:gdLst/>
              <a:ahLst/>
              <a:cxnLst/>
              <a:rect l="l" t="t" r="r" b="b"/>
              <a:pathLst>
                <a:path w="11663" h="6486" extrusionOk="0">
                  <a:moveTo>
                    <a:pt x="5096" y="0"/>
                  </a:moveTo>
                  <a:lnTo>
                    <a:pt x="2222" y="402"/>
                  </a:lnTo>
                  <a:lnTo>
                    <a:pt x="0" y="1020"/>
                  </a:lnTo>
                  <a:lnTo>
                    <a:pt x="117" y="2557"/>
                  </a:lnTo>
                  <a:cubicBezTo>
                    <a:pt x="117" y="2557"/>
                    <a:pt x="726" y="2849"/>
                    <a:pt x="1690" y="2849"/>
                  </a:cubicBezTo>
                  <a:cubicBezTo>
                    <a:pt x="2339" y="2849"/>
                    <a:pt x="3149" y="2717"/>
                    <a:pt x="4044" y="2273"/>
                  </a:cubicBezTo>
                  <a:cubicBezTo>
                    <a:pt x="5150" y="1726"/>
                    <a:pt x="6403" y="1382"/>
                    <a:pt x="7099" y="1382"/>
                  </a:cubicBezTo>
                  <a:cubicBezTo>
                    <a:pt x="7318" y="1382"/>
                    <a:pt x="7481" y="1416"/>
                    <a:pt x="7569" y="1488"/>
                  </a:cubicBezTo>
                  <a:cubicBezTo>
                    <a:pt x="7953" y="1772"/>
                    <a:pt x="8037" y="3275"/>
                    <a:pt x="9474" y="3710"/>
                  </a:cubicBezTo>
                  <a:cubicBezTo>
                    <a:pt x="9474" y="3710"/>
                    <a:pt x="9377" y="6486"/>
                    <a:pt x="10452" y="6486"/>
                  </a:cubicBezTo>
                  <a:cubicBezTo>
                    <a:pt x="10471" y="6486"/>
                    <a:pt x="10490" y="6485"/>
                    <a:pt x="10510" y="6483"/>
                  </a:cubicBezTo>
                  <a:cubicBezTo>
                    <a:pt x="11663" y="6383"/>
                    <a:pt x="10944" y="1939"/>
                    <a:pt x="10944" y="1939"/>
                  </a:cubicBezTo>
                  <a:lnTo>
                    <a:pt x="8154" y="569"/>
                  </a:lnTo>
                  <a:lnTo>
                    <a:pt x="509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3" name="Google Shape;3303;p58"/>
            <p:cNvSpPr/>
            <p:nvPr/>
          </p:nvSpPr>
          <p:spPr>
            <a:xfrm>
              <a:off x="6485725" y="1553098"/>
              <a:ext cx="304731" cy="398990"/>
            </a:xfrm>
            <a:custGeom>
              <a:avLst/>
              <a:gdLst/>
              <a:ahLst/>
              <a:cxnLst/>
              <a:rect l="l" t="t" r="r" b="b"/>
              <a:pathLst>
                <a:path w="9508" h="12449" extrusionOk="0">
                  <a:moveTo>
                    <a:pt x="6116" y="1"/>
                  </a:moveTo>
                  <a:lnTo>
                    <a:pt x="1" y="3158"/>
                  </a:lnTo>
                  <a:lnTo>
                    <a:pt x="2992" y="12448"/>
                  </a:lnTo>
                  <a:lnTo>
                    <a:pt x="9508" y="11546"/>
                  </a:lnTo>
                  <a:cubicBezTo>
                    <a:pt x="9508" y="11546"/>
                    <a:pt x="6216" y="168"/>
                    <a:pt x="61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4" name="Google Shape;3304;p58"/>
            <p:cNvSpPr/>
            <p:nvPr/>
          </p:nvSpPr>
          <p:spPr>
            <a:xfrm>
              <a:off x="6679595" y="1543996"/>
              <a:ext cx="129610" cy="379184"/>
            </a:xfrm>
            <a:custGeom>
              <a:avLst/>
              <a:gdLst/>
              <a:ahLst/>
              <a:cxnLst/>
              <a:rect l="l" t="t" r="r" b="b"/>
              <a:pathLst>
                <a:path w="4044" h="11831" extrusionOk="0">
                  <a:moveTo>
                    <a:pt x="635" y="0"/>
                  </a:moveTo>
                  <a:lnTo>
                    <a:pt x="0" y="335"/>
                  </a:lnTo>
                  <a:lnTo>
                    <a:pt x="3459" y="11830"/>
                  </a:lnTo>
                  <a:lnTo>
                    <a:pt x="4044" y="11529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5" name="Google Shape;3305;p58"/>
            <p:cNvSpPr/>
            <p:nvPr/>
          </p:nvSpPr>
          <p:spPr>
            <a:xfrm>
              <a:off x="6574087" y="1643351"/>
              <a:ext cx="21634" cy="17788"/>
            </a:xfrm>
            <a:custGeom>
              <a:avLst/>
              <a:gdLst/>
              <a:ahLst/>
              <a:cxnLst/>
              <a:rect l="l" t="t" r="r" b="b"/>
              <a:pathLst>
                <a:path w="675" h="555" extrusionOk="0">
                  <a:moveTo>
                    <a:pt x="368" y="1"/>
                  </a:moveTo>
                  <a:cubicBezTo>
                    <a:pt x="346" y="1"/>
                    <a:pt x="324" y="3"/>
                    <a:pt x="301" y="8"/>
                  </a:cubicBezTo>
                  <a:cubicBezTo>
                    <a:pt x="67" y="58"/>
                    <a:pt x="1" y="376"/>
                    <a:pt x="218" y="510"/>
                  </a:cubicBezTo>
                  <a:cubicBezTo>
                    <a:pt x="264" y="540"/>
                    <a:pt x="314" y="554"/>
                    <a:pt x="363" y="554"/>
                  </a:cubicBezTo>
                  <a:cubicBezTo>
                    <a:pt x="525" y="554"/>
                    <a:pt x="674" y="401"/>
                    <a:pt x="636" y="209"/>
                  </a:cubicBezTo>
                  <a:cubicBezTo>
                    <a:pt x="607" y="81"/>
                    <a:pt x="494" y="1"/>
                    <a:pt x="3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6" name="Google Shape;3306;p58"/>
            <p:cNvSpPr/>
            <p:nvPr/>
          </p:nvSpPr>
          <p:spPr>
            <a:xfrm>
              <a:off x="6397363" y="1703316"/>
              <a:ext cx="537703" cy="756797"/>
            </a:xfrm>
            <a:custGeom>
              <a:avLst/>
              <a:gdLst/>
              <a:ahLst/>
              <a:cxnLst/>
              <a:rect l="l" t="t" r="r" b="b"/>
              <a:pathLst>
                <a:path w="16777" h="23613" extrusionOk="0">
                  <a:moveTo>
                    <a:pt x="6416" y="0"/>
                  </a:moveTo>
                  <a:cubicBezTo>
                    <a:pt x="6131" y="0"/>
                    <a:pt x="5840" y="67"/>
                    <a:pt x="5565" y="209"/>
                  </a:cubicBezTo>
                  <a:lnTo>
                    <a:pt x="4646" y="677"/>
                  </a:lnTo>
                  <a:cubicBezTo>
                    <a:pt x="3977" y="1011"/>
                    <a:pt x="3493" y="1613"/>
                    <a:pt x="3292" y="2331"/>
                  </a:cubicBezTo>
                  <a:cubicBezTo>
                    <a:pt x="2988" y="3517"/>
                    <a:pt x="2699" y="4794"/>
                    <a:pt x="2705" y="4794"/>
                  </a:cubicBezTo>
                  <a:cubicBezTo>
                    <a:pt x="2705" y="4794"/>
                    <a:pt x="2706" y="4792"/>
                    <a:pt x="2708" y="4787"/>
                  </a:cubicBezTo>
                  <a:lnTo>
                    <a:pt x="2708" y="4787"/>
                  </a:lnTo>
                  <a:lnTo>
                    <a:pt x="870" y="17603"/>
                  </a:lnTo>
                  <a:cubicBezTo>
                    <a:pt x="870" y="17603"/>
                    <a:pt x="1" y="21312"/>
                    <a:pt x="2541" y="23066"/>
                  </a:cubicBezTo>
                  <a:cubicBezTo>
                    <a:pt x="3097" y="23457"/>
                    <a:pt x="3766" y="23612"/>
                    <a:pt x="4476" y="23612"/>
                  </a:cubicBezTo>
                  <a:cubicBezTo>
                    <a:pt x="6199" y="23612"/>
                    <a:pt x="8168" y="22700"/>
                    <a:pt x="9374" y="22014"/>
                  </a:cubicBezTo>
                  <a:lnTo>
                    <a:pt x="16776" y="17553"/>
                  </a:lnTo>
                  <a:lnTo>
                    <a:pt x="11045" y="12055"/>
                  </a:lnTo>
                  <a:lnTo>
                    <a:pt x="6768" y="14846"/>
                  </a:lnTo>
                  <a:lnTo>
                    <a:pt x="5966" y="4888"/>
                  </a:lnTo>
                  <a:lnTo>
                    <a:pt x="6033" y="4386"/>
                  </a:lnTo>
                  <a:lnTo>
                    <a:pt x="8940" y="3283"/>
                  </a:lnTo>
                  <a:lnTo>
                    <a:pt x="8104" y="1145"/>
                  </a:lnTo>
                  <a:cubicBezTo>
                    <a:pt x="7817" y="427"/>
                    <a:pt x="7136" y="0"/>
                    <a:pt x="641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4" name="Google Shape;3197;p58"/>
          <p:cNvSpPr txBox="1">
            <a:spLocks noGrp="1"/>
          </p:cNvSpPr>
          <p:nvPr>
            <p:ph type="subTitle" idx="1"/>
          </p:nvPr>
        </p:nvSpPr>
        <p:spPr>
          <a:xfrm>
            <a:off x="5786290" y="3110589"/>
            <a:ext cx="2320678" cy="32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mtClean="0"/>
              <a:t>Syntia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8939" y="933450"/>
            <a:ext cx="2124205" cy="376497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smtClean="0"/>
              <a:t>Journey Profile</a:t>
            </a:r>
            <a:endParaRPr lang="en-US" sz="360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2000" smtClean="0"/>
              <a:t>Show a Journey Description</a:t>
            </a:r>
            <a:endParaRPr lang="en-US" sz="2000"/>
          </a:p>
        </p:txBody>
      </p:sp>
      <p:grpSp>
        <p:nvGrpSpPr>
          <p:cNvPr id="5" name="Google Shape;1964;p31"/>
          <p:cNvGrpSpPr/>
          <p:nvPr/>
        </p:nvGrpSpPr>
        <p:grpSpPr>
          <a:xfrm>
            <a:off x="5980364" y="338425"/>
            <a:ext cx="2181355" cy="4576475"/>
            <a:chOff x="2547150" y="423600"/>
            <a:chExt cx="2525675" cy="5520691"/>
          </a:xfrm>
        </p:grpSpPr>
        <p:sp>
          <p:nvSpPr>
            <p:cNvPr id="6" name="Google Shape;1965;p31"/>
            <p:cNvSpPr/>
            <p:nvPr/>
          </p:nvSpPr>
          <p:spPr>
            <a:xfrm>
              <a:off x="2547150" y="705541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/>
            </a:p>
          </p:txBody>
        </p:sp>
        <p:sp>
          <p:nvSpPr>
            <p:cNvPr id="7" name="Google Shape;1966;p31"/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/>
            </a:p>
          </p:txBody>
        </p:sp>
        <p:sp>
          <p:nvSpPr>
            <p:cNvPr id="8" name="Google Shape;1967;p31"/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/>
            </a:p>
          </p:txBody>
        </p:sp>
        <p:sp>
          <p:nvSpPr>
            <p:cNvPr id="9" name="Google Shape;1968;p31"/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/>
            </a:p>
          </p:txBody>
        </p:sp>
      </p:grpSp>
    </p:spTree>
    <p:extLst>
      <p:ext uri="{BB962C8B-B14F-4D97-AF65-F5344CB8AC3E}">
        <p14:creationId xmlns:p14="http://schemas.microsoft.com/office/powerpoint/2010/main" val="281433061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smtClean="0"/>
              <a:t>Restaurant</a:t>
            </a:r>
            <a:endParaRPr lang="en-US" sz="360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9414" y="940596"/>
            <a:ext cx="2181355" cy="3860474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2000" smtClean="0"/>
              <a:t>Show all Restaurant</a:t>
            </a:r>
            <a:endParaRPr lang="en-US" sz="2000"/>
          </a:p>
        </p:txBody>
      </p:sp>
      <p:grpSp>
        <p:nvGrpSpPr>
          <p:cNvPr id="5" name="Google Shape;1964;p31"/>
          <p:cNvGrpSpPr/>
          <p:nvPr/>
        </p:nvGrpSpPr>
        <p:grpSpPr>
          <a:xfrm>
            <a:off x="5980364" y="338425"/>
            <a:ext cx="2181355" cy="4576475"/>
            <a:chOff x="2547150" y="423600"/>
            <a:chExt cx="2525675" cy="5520691"/>
          </a:xfrm>
        </p:grpSpPr>
        <p:sp>
          <p:nvSpPr>
            <p:cNvPr id="6" name="Google Shape;1965;p31"/>
            <p:cNvSpPr/>
            <p:nvPr/>
          </p:nvSpPr>
          <p:spPr>
            <a:xfrm>
              <a:off x="2547150" y="705541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/>
            </a:p>
          </p:txBody>
        </p:sp>
        <p:sp>
          <p:nvSpPr>
            <p:cNvPr id="7" name="Google Shape;1966;p31"/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/>
            </a:p>
          </p:txBody>
        </p:sp>
        <p:sp>
          <p:nvSpPr>
            <p:cNvPr id="8" name="Google Shape;1967;p31"/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/>
            </a:p>
          </p:txBody>
        </p:sp>
        <p:sp>
          <p:nvSpPr>
            <p:cNvPr id="9" name="Google Shape;1968;p31"/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/>
            </a:p>
          </p:txBody>
        </p:sp>
      </p:grpSp>
    </p:spTree>
    <p:extLst>
      <p:ext uri="{BB962C8B-B14F-4D97-AF65-F5344CB8AC3E}">
        <p14:creationId xmlns:p14="http://schemas.microsoft.com/office/powerpoint/2010/main" val="256704914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smtClean="0"/>
              <a:t>Restaurant Profile</a:t>
            </a:r>
            <a:endParaRPr lang="en-US" sz="360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8939" y="954544"/>
            <a:ext cx="2122247" cy="3741282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2000"/>
              <a:t>Show a </a:t>
            </a:r>
            <a:r>
              <a:rPr lang="en-US" sz="2000" smtClean="0"/>
              <a:t>Restaurant </a:t>
            </a:r>
            <a:r>
              <a:rPr lang="en-US" sz="2000"/>
              <a:t>Description</a:t>
            </a:r>
          </a:p>
        </p:txBody>
      </p:sp>
      <p:grpSp>
        <p:nvGrpSpPr>
          <p:cNvPr id="5" name="Google Shape;1964;p31"/>
          <p:cNvGrpSpPr/>
          <p:nvPr/>
        </p:nvGrpSpPr>
        <p:grpSpPr>
          <a:xfrm>
            <a:off x="5980364" y="338425"/>
            <a:ext cx="2181355" cy="4576475"/>
            <a:chOff x="2547150" y="423600"/>
            <a:chExt cx="2525675" cy="5520691"/>
          </a:xfrm>
        </p:grpSpPr>
        <p:sp>
          <p:nvSpPr>
            <p:cNvPr id="6" name="Google Shape;1965;p31"/>
            <p:cNvSpPr/>
            <p:nvPr/>
          </p:nvSpPr>
          <p:spPr>
            <a:xfrm>
              <a:off x="2547150" y="705541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/>
            </a:p>
          </p:txBody>
        </p:sp>
        <p:sp>
          <p:nvSpPr>
            <p:cNvPr id="7" name="Google Shape;1966;p31"/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/>
            </a:p>
          </p:txBody>
        </p:sp>
        <p:sp>
          <p:nvSpPr>
            <p:cNvPr id="8" name="Google Shape;1967;p31"/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/>
            </a:p>
          </p:txBody>
        </p:sp>
        <p:sp>
          <p:nvSpPr>
            <p:cNvPr id="9" name="Google Shape;1968;p31"/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/>
            </a:p>
          </p:txBody>
        </p:sp>
      </p:grpSp>
    </p:spTree>
    <p:extLst>
      <p:ext uri="{BB962C8B-B14F-4D97-AF65-F5344CB8AC3E}">
        <p14:creationId xmlns:p14="http://schemas.microsoft.com/office/powerpoint/2010/main" val="77566214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3332" y="954163"/>
            <a:ext cx="2083511" cy="370003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smtClean="0"/>
              <a:t>Tour Guide</a:t>
            </a:r>
            <a:endParaRPr lang="en-US" sz="360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2000" smtClean="0"/>
              <a:t>Show all Tour Guide</a:t>
            </a:r>
            <a:endParaRPr lang="en-US" sz="2000"/>
          </a:p>
        </p:txBody>
      </p:sp>
      <p:grpSp>
        <p:nvGrpSpPr>
          <p:cNvPr id="5" name="Google Shape;1964;p31"/>
          <p:cNvGrpSpPr/>
          <p:nvPr/>
        </p:nvGrpSpPr>
        <p:grpSpPr>
          <a:xfrm>
            <a:off x="5980364" y="338425"/>
            <a:ext cx="2181355" cy="4576475"/>
            <a:chOff x="2547150" y="423600"/>
            <a:chExt cx="2525675" cy="5520691"/>
          </a:xfrm>
        </p:grpSpPr>
        <p:sp>
          <p:nvSpPr>
            <p:cNvPr id="6" name="Google Shape;1965;p31"/>
            <p:cNvSpPr/>
            <p:nvPr/>
          </p:nvSpPr>
          <p:spPr>
            <a:xfrm>
              <a:off x="2547150" y="705541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/>
            </a:p>
          </p:txBody>
        </p:sp>
        <p:sp>
          <p:nvSpPr>
            <p:cNvPr id="7" name="Google Shape;1966;p31"/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/>
            </a:p>
          </p:txBody>
        </p:sp>
        <p:sp>
          <p:nvSpPr>
            <p:cNvPr id="8" name="Google Shape;1967;p31"/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/>
            </a:p>
          </p:txBody>
        </p:sp>
        <p:sp>
          <p:nvSpPr>
            <p:cNvPr id="9" name="Google Shape;1968;p31"/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/>
            </a:p>
          </p:txBody>
        </p:sp>
      </p:grpSp>
    </p:spTree>
    <p:extLst>
      <p:ext uri="{BB962C8B-B14F-4D97-AF65-F5344CB8AC3E}">
        <p14:creationId xmlns:p14="http://schemas.microsoft.com/office/powerpoint/2010/main" val="357623073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smtClean="0"/>
              <a:t>Tour Guide Profile</a:t>
            </a:r>
            <a:endParaRPr lang="en-US" sz="360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2024" y="952501"/>
            <a:ext cx="2119866" cy="3771900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2000"/>
              <a:t>Show a </a:t>
            </a:r>
            <a:r>
              <a:rPr lang="en-US" sz="2000" smtClean="0"/>
              <a:t>Tour Guide </a:t>
            </a:r>
            <a:r>
              <a:rPr lang="en-US" sz="2000"/>
              <a:t>Description</a:t>
            </a:r>
          </a:p>
        </p:txBody>
      </p:sp>
      <p:grpSp>
        <p:nvGrpSpPr>
          <p:cNvPr id="5" name="Google Shape;1964;p31"/>
          <p:cNvGrpSpPr/>
          <p:nvPr/>
        </p:nvGrpSpPr>
        <p:grpSpPr>
          <a:xfrm>
            <a:off x="5980364" y="338425"/>
            <a:ext cx="2181355" cy="4576475"/>
            <a:chOff x="2547150" y="423600"/>
            <a:chExt cx="2525675" cy="5520691"/>
          </a:xfrm>
        </p:grpSpPr>
        <p:sp>
          <p:nvSpPr>
            <p:cNvPr id="6" name="Google Shape;1965;p31"/>
            <p:cNvSpPr/>
            <p:nvPr/>
          </p:nvSpPr>
          <p:spPr>
            <a:xfrm>
              <a:off x="2547150" y="705541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/>
            </a:p>
          </p:txBody>
        </p:sp>
        <p:sp>
          <p:nvSpPr>
            <p:cNvPr id="7" name="Google Shape;1966;p31"/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/>
            </a:p>
          </p:txBody>
        </p:sp>
        <p:sp>
          <p:nvSpPr>
            <p:cNvPr id="8" name="Google Shape;1967;p31"/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/>
            </a:p>
          </p:txBody>
        </p:sp>
        <p:sp>
          <p:nvSpPr>
            <p:cNvPr id="9" name="Google Shape;1968;p31"/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/>
            </a:p>
          </p:txBody>
        </p:sp>
      </p:grpSp>
    </p:spTree>
    <p:extLst>
      <p:ext uri="{BB962C8B-B14F-4D97-AF65-F5344CB8AC3E}">
        <p14:creationId xmlns:p14="http://schemas.microsoft.com/office/powerpoint/2010/main" val="313596748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smtClean="0"/>
              <a:t>Gallery</a:t>
            </a:r>
            <a:endParaRPr lang="en-US" sz="360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7989" y="951944"/>
            <a:ext cx="2093414" cy="3724832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2000" smtClean="0"/>
              <a:t>Show all Gallery Photos</a:t>
            </a:r>
            <a:endParaRPr lang="en-US" sz="2000"/>
          </a:p>
        </p:txBody>
      </p:sp>
      <p:grpSp>
        <p:nvGrpSpPr>
          <p:cNvPr id="5" name="Google Shape;1964;p31"/>
          <p:cNvGrpSpPr/>
          <p:nvPr/>
        </p:nvGrpSpPr>
        <p:grpSpPr>
          <a:xfrm>
            <a:off x="5980364" y="338425"/>
            <a:ext cx="2181355" cy="4576475"/>
            <a:chOff x="2547150" y="423600"/>
            <a:chExt cx="2525675" cy="5520691"/>
          </a:xfrm>
        </p:grpSpPr>
        <p:sp>
          <p:nvSpPr>
            <p:cNvPr id="6" name="Google Shape;1965;p31"/>
            <p:cNvSpPr/>
            <p:nvPr/>
          </p:nvSpPr>
          <p:spPr>
            <a:xfrm>
              <a:off x="2547150" y="705541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/>
            </a:p>
          </p:txBody>
        </p:sp>
        <p:sp>
          <p:nvSpPr>
            <p:cNvPr id="7" name="Google Shape;1966;p31"/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/>
            </a:p>
          </p:txBody>
        </p:sp>
        <p:sp>
          <p:nvSpPr>
            <p:cNvPr id="8" name="Google Shape;1967;p31"/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/>
            </a:p>
          </p:txBody>
        </p:sp>
        <p:sp>
          <p:nvSpPr>
            <p:cNvPr id="9" name="Google Shape;1968;p31"/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/>
            </a:p>
          </p:txBody>
        </p:sp>
      </p:grpSp>
    </p:spTree>
    <p:extLst>
      <p:ext uri="{BB962C8B-B14F-4D97-AF65-F5344CB8AC3E}">
        <p14:creationId xmlns:p14="http://schemas.microsoft.com/office/powerpoint/2010/main" val="65316891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1461" y="930771"/>
            <a:ext cx="2103201" cy="373369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smtClean="0"/>
              <a:t>Gallery Photo</a:t>
            </a:r>
            <a:endParaRPr lang="en-US" sz="360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2000" smtClean="0"/>
              <a:t>Show Gallery Photo</a:t>
            </a:r>
            <a:endParaRPr lang="en-US" sz="2000"/>
          </a:p>
        </p:txBody>
      </p:sp>
      <p:grpSp>
        <p:nvGrpSpPr>
          <p:cNvPr id="5" name="Google Shape;1964;p31"/>
          <p:cNvGrpSpPr/>
          <p:nvPr/>
        </p:nvGrpSpPr>
        <p:grpSpPr>
          <a:xfrm>
            <a:off x="5980364" y="338425"/>
            <a:ext cx="2181355" cy="4576475"/>
            <a:chOff x="2547150" y="423600"/>
            <a:chExt cx="2525675" cy="5520691"/>
          </a:xfrm>
        </p:grpSpPr>
        <p:sp>
          <p:nvSpPr>
            <p:cNvPr id="6" name="Google Shape;1965;p31"/>
            <p:cNvSpPr/>
            <p:nvPr/>
          </p:nvSpPr>
          <p:spPr>
            <a:xfrm>
              <a:off x="2547150" y="705541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/>
            </a:p>
          </p:txBody>
        </p:sp>
        <p:sp>
          <p:nvSpPr>
            <p:cNvPr id="7" name="Google Shape;1966;p31"/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/>
            </a:p>
          </p:txBody>
        </p:sp>
        <p:sp>
          <p:nvSpPr>
            <p:cNvPr id="8" name="Google Shape;1967;p31"/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/>
            </a:p>
          </p:txBody>
        </p:sp>
        <p:sp>
          <p:nvSpPr>
            <p:cNvPr id="9" name="Google Shape;1968;p31"/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/>
            </a:p>
          </p:txBody>
        </p:sp>
      </p:grpSp>
    </p:spTree>
    <p:extLst>
      <p:ext uri="{BB962C8B-B14F-4D97-AF65-F5344CB8AC3E}">
        <p14:creationId xmlns:p14="http://schemas.microsoft.com/office/powerpoint/2010/main" val="34155220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smtClean="0"/>
              <a:t>Ticket</a:t>
            </a:r>
            <a:endParaRPr lang="en-US" sz="360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2000" smtClean="0"/>
              <a:t>Show Ticket Description</a:t>
            </a:r>
            <a:endParaRPr lang="en-US" sz="200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5536" y="962368"/>
            <a:ext cx="2086996" cy="3691825"/>
          </a:xfrm>
          <a:prstGeom prst="rect">
            <a:avLst/>
          </a:prstGeom>
        </p:spPr>
      </p:pic>
      <p:grpSp>
        <p:nvGrpSpPr>
          <p:cNvPr id="5" name="Google Shape;1964;p31"/>
          <p:cNvGrpSpPr/>
          <p:nvPr/>
        </p:nvGrpSpPr>
        <p:grpSpPr>
          <a:xfrm>
            <a:off x="5980364" y="338425"/>
            <a:ext cx="2181355" cy="4576475"/>
            <a:chOff x="2547150" y="423600"/>
            <a:chExt cx="2525675" cy="5520691"/>
          </a:xfrm>
        </p:grpSpPr>
        <p:sp>
          <p:nvSpPr>
            <p:cNvPr id="6" name="Google Shape;1965;p31"/>
            <p:cNvSpPr/>
            <p:nvPr/>
          </p:nvSpPr>
          <p:spPr>
            <a:xfrm>
              <a:off x="2547150" y="705541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/>
            </a:p>
          </p:txBody>
        </p:sp>
        <p:sp>
          <p:nvSpPr>
            <p:cNvPr id="7" name="Google Shape;1966;p31"/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/>
            </a:p>
          </p:txBody>
        </p:sp>
        <p:sp>
          <p:nvSpPr>
            <p:cNvPr id="8" name="Google Shape;1967;p31"/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/>
            </a:p>
          </p:txBody>
        </p:sp>
        <p:sp>
          <p:nvSpPr>
            <p:cNvPr id="9" name="Google Shape;1968;p31"/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/>
            </a:p>
          </p:txBody>
        </p:sp>
      </p:grpSp>
    </p:spTree>
    <p:extLst>
      <p:ext uri="{BB962C8B-B14F-4D97-AF65-F5344CB8AC3E}">
        <p14:creationId xmlns:p14="http://schemas.microsoft.com/office/powerpoint/2010/main" val="83311609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7239" y="965302"/>
            <a:ext cx="2123658" cy="355532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smtClean="0"/>
              <a:t>Cart</a:t>
            </a:r>
            <a:endParaRPr lang="en-US" sz="360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2000" smtClean="0"/>
              <a:t>Show all Saved Ticket to Order</a:t>
            </a:r>
            <a:endParaRPr lang="en-US" sz="2000"/>
          </a:p>
        </p:txBody>
      </p:sp>
      <p:grpSp>
        <p:nvGrpSpPr>
          <p:cNvPr id="5" name="Google Shape;1964;p31"/>
          <p:cNvGrpSpPr/>
          <p:nvPr/>
        </p:nvGrpSpPr>
        <p:grpSpPr>
          <a:xfrm>
            <a:off x="5980364" y="338425"/>
            <a:ext cx="2181355" cy="4576475"/>
            <a:chOff x="2547150" y="423600"/>
            <a:chExt cx="2525675" cy="5520691"/>
          </a:xfrm>
        </p:grpSpPr>
        <p:sp>
          <p:nvSpPr>
            <p:cNvPr id="6" name="Google Shape;1965;p31"/>
            <p:cNvSpPr/>
            <p:nvPr/>
          </p:nvSpPr>
          <p:spPr>
            <a:xfrm>
              <a:off x="2547150" y="705541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/>
            </a:p>
          </p:txBody>
        </p:sp>
        <p:sp>
          <p:nvSpPr>
            <p:cNvPr id="7" name="Google Shape;1966;p31"/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/>
            </a:p>
          </p:txBody>
        </p:sp>
        <p:sp>
          <p:nvSpPr>
            <p:cNvPr id="8" name="Google Shape;1967;p31"/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/>
            </a:p>
          </p:txBody>
        </p:sp>
        <p:sp>
          <p:nvSpPr>
            <p:cNvPr id="9" name="Google Shape;1968;p31"/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/>
            </a:p>
          </p:txBody>
        </p:sp>
      </p:grpSp>
    </p:spTree>
    <p:extLst>
      <p:ext uri="{BB962C8B-B14F-4D97-AF65-F5344CB8AC3E}">
        <p14:creationId xmlns:p14="http://schemas.microsoft.com/office/powerpoint/2010/main" val="335216413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8778" y="965126"/>
            <a:ext cx="2094696" cy="354523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/>
              <a:t>P</a:t>
            </a:r>
            <a:r>
              <a:rPr lang="en-US" sz="3600" smtClean="0"/>
              <a:t>ayment</a:t>
            </a:r>
            <a:endParaRPr lang="en-US" sz="360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2000" smtClean="0"/>
              <a:t>Show Order Detail before make Payment</a:t>
            </a:r>
            <a:endParaRPr lang="en-US" sz="2000"/>
          </a:p>
        </p:txBody>
      </p:sp>
      <p:grpSp>
        <p:nvGrpSpPr>
          <p:cNvPr id="5" name="Google Shape;1964;p31"/>
          <p:cNvGrpSpPr/>
          <p:nvPr/>
        </p:nvGrpSpPr>
        <p:grpSpPr>
          <a:xfrm>
            <a:off x="5980364" y="338425"/>
            <a:ext cx="2181355" cy="4576475"/>
            <a:chOff x="2547150" y="423600"/>
            <a:chExt cx="2525675" cy="5520691"/>
          </a:xfrm>
        </p:grpSpPr>
        <p:sp>
          <p:nvSpPr>
            <p:cNvPr id="6" name="Google Shape;1965;p31"/>
            <p:cNvSpPr/>
            <p:nvPr/>
          </p:nvSpPr>
          <p:spPr>
            <a:xfrm>
              <a:off x="2547150" y="705541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/>
            </a:p>
          </p:txBody>
        </p:sp>
        <p:sp>
          <p:nvSpPr>
            <p:cNvPr id="7" name="Google Shape;1966;p31"/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/>
            </a:p>
          </p:txBody>
        </p:sp>
        <p:sp>
          <p:nvSpPr>
            <p:cNvPr id="8" name="Google Shape;1967;p31"/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/>
            </a:p>
          </p:txBody>
        </p:sp>
        <p:sp>
          <p:nvSpPr>
            <p:cNvPr id="9" name="Google Shape;1968;p31"/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/>
            </a:p>
          </p:txBody>
        </p:sp>
      </p:grpSp>
    </p:spTree>
    <p:extLst>
      <p:ext uri="{BB962C8B-B14F-4D97-AF65-F5344CB8AC3E}">
        <p14:creationId xmlns:p14="http://schemas.microsoft.com/office/powerpoint/2010/main" val="21161455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91" name="Google Shape;2591;p53"/>
          <p:cNvGrpSpPr/>
          <p:nvPr/>
        </p:nvGrpSpPr>
        <p:grpSpPr>
          <a:xfrm>
            <a:off x="1013157" y="1245609"/>
            <a:ext cx="6344201" cy="242261"/>
            <a:chOff x="1013157" y="1512733"/>
            <a:chExt cx="6344201" cy="242261"/>
          </a:xfrm>
        </p:grpSpPr>
        <p:sp>
          <p:nvSpPr>
            <p:cNvPr id="2592" name="Google Shape;2592;p53"/>
            <p:cNvSpPr/>
            <p:nvPr/>
          </p:nvSpPr>
          <p:spPr>
            <a:xfrm>
              <a:off x="1013157" y="1512733"/>
              <a:ext cx="6344201" cy="242074"/>
            </a:xfrm>
            <a:custGeom>
              <a:avLst/>
              <a:gdLst/>
              <a:ahLst/>
              <a:cxnLst/>
              <a:rect l="l" t="t" r="r" b="b"/>
              <a:pathLst>
                <a:path w="197947" h="7553" extrusionOk="0">
                  <a:moveTo>
                    <a:pt x="5631" y="0"/>
                  </a:moveTo>
                  <a:cubicBezTo>
                    <a:pt x="2523" y="0"/>
                    <a:pt x="0" y="1621"/>
                    <a:pt x="0" y="3626"/>
                  </a:cubicBezTo>
                  <a:lnTo>
                    <a:pt x="0" y="3927"/>
                  </a:lnTo>
                  <a:cubicBezTo>
                    <a:pt x="0" y="5932"/>
                    <a:pt x="2523" y="7552"/>
                    <a:pt x="5631" y="7552"/>
                  </a:cubicBezTo>
                  <a:lnTo>
                    <a:pt x="192316" y="7552"/>
                  </a:lnTo>
                  <a:cubicBezTo>
                    <a:pt x="195424" y="7552"/>
                    <a:pt x="197947" y="5932"/>
                    <a:pt x="197947" y="3927"/>
                  </a:cubicBezTo>
                  <a:lnTo>
                    <a:pt x="197947" y="3626"/>
                  </a:lnTo>
                  <a:cubicBezTo>
                    <a:pt x="197947" y="1621"/>
                    <a:pt x="195424" y="0"/>
                    <a:pt x="19231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3" name="Google Shape;2593;p53"/>
            <p:cNvSpPr/>
            <p:nvPr/>
          </p:nvSpPr>
          <p:spPr>
            <a:xfrm>
              <a:off x="5771140" y="1512921"/>
              <a:ext cx="1586219" cy="242074"/>
            </a:xfrm>
            <a:custGeom>
              <a:avLst/>
              <a:gdLst/>
              <a:ahLst/>
              <a:cxnLst/>
              <a:rect l="l" t="t" r="r" b="b"/>
              <a:pathLst>
                <a:path w="49492" h="7553" extrusionOk="0">
                  <a:moveTo>
                    <a:pt x="1" y="0"/>
                  </a:moveTo>
                  <a:lnTo>
                    <a:pt x="1" y="7552"/>
                  </a:lnTo>
                  <a:lnTo>
                    <a:pt x="43861" y="7552"/>
                  </a:lnTo>
                  <a:cubicBezTo>
                    <a:pt x="46969" y="7552"/>
                    <a:pt x="49492" y="5932"/>
                    <a:pt x="49492" y="3927"/>
                  </a:cubicBezTo>
                  <a:lnTo>
                    <a:pt x="49492" y="3626"/>
                  </a:lnTo>
                  <a:cubicBezTo>
                    <a:pt x="49492" y="1621"/>
                    <a:pt x="46969" y="0"/>
                    <a:pt x="43861" y="0"/>
                  </a:cubicBezTo>
                  <a:close/>
                </a:path>
              </a:pathLst>
            </a:custGeom>
            <a:solidFill>
              <a:schemeClr val="dk2">
                <a:alpha val="320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4" name="Google Shape;2594;p53"/>
            <p:cNvSpPr/>
            <p:nvPr/>
          </p:nvSpPr>
          <p:spPr>
            <a:xfrm>
              <a:off x="1013157" y="1512921"/>
              <a:ext cx="1588879" cy="242074"/>
            </a:xfrm>
            <a:custGeom>
              <a:avLst/>
              <a:gdLst/>
              <a:ahLst/>
              <a:cxnLst/>
              <a:rect l="l" t="t" r="r" b="b"/>
              <a:pathLst>
                <a:path w="49575" h="7553" extrusionOk="0">
                  <a:moveTo>
                    <a:pt x="5631" y="0"/>
                  </a:moveTo>
                  <a:cubicBezTo>
                    <a:pt x="2523" y="0"/>
                    <a:pt x="0" y="1621"/>
                    <a:pt x="0" y="3626"/>
                  </a:cubicBezTo>
                  <a:lnTo>
                    <a:pt x="0" y="3927"/>
                  </a:lnTo>
                  <a:cubicBezTo>
                    <a:pt x="0" y="5932"/>
                    <a:pt x="2523" y="7552"/>
                    <a:pt x="5631" y="7552"/>
                  </a:cubicBezTo>
                  <a:lnTo>
                    <a:pt x="49575" y="7552"/>
                  </a:lnTo>
                  <a:lnTo>
                    <a:pt x="49575" y="0"/>
                  </a:lnTo>
                  <a:close/>
                </a:path>
              </a:pathLst>
            </a:custGeom>
            <a:solidFill>
              <a:schemeClr val="lt1">
                <a:alpha val="5625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" name="Google Shape;2595;p53"/>
            <p:cNvSpPr/>
            <p:nvPr/>
          </p:nvSpPr>
          <p:spPr>
            <a:xfrm>
              <a:off x="2602004" y="1512921"/>
              <a:ext cx="1588879" cy="242074"/>
            </a:xfrm>
            <a:custGeom>
              <a:avLst/>
              <a:gdLst/>
              <a:ahLst/>
              <a:cxnLst/>
              <a:rect l="l" t="t" r="r" b="b"/>
              <a:pathLst>
                <a:path w="49575" h="7553" extrusionOk="0">
                  <a:moveTo>
                    <a:pt x="1" y="0"/>
                  </a:moveTo>
                  <a:lnTo>
                    <a:pt x="1" y="7552"/>
                  </a:lnTo>
                  <a:lnTo>
                    <a:pt x="49575" y="7552"/>
                  </a:lnTo>
                  <a:lnTo>
                    <a:pt x="49575" y="0"/>
                  </a:lnTo>
                  <a:close/>
                </a:path>
              </a:pathLst>
            </a:custGeom>
            <a:solidFill>
              <a:schemeClr val="lt1">
                <a:alpha val="227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6" name="Google Shape;2596;p53"/>
            <p:cNvSpPr/>
            <p:nvPr/>
          </p:nvSpPr>
          <p:spPr>
            <a:xfrm>
              <a:off x="4187646" y="1512921"/>
              <a:ext cx="1586219" cy="242074"/>
            </a:xfrm>
            <a:custGeom>
              <a:avLst/>
              <a:gdLst/>
              <a:ahLst/>
              <a:cxnLst/>
              <a:rect l="l" t="t" r="r" b="b"/>
              <a:pathLst>
                <a:path w="49492" h="7553" extrusionOk="0">
                  <a:moveTo>
                    <a:pt x="1" y="0"/>
                  </a:moveTo>
                  <a:lnTo>
                    <a:pt x="1" y="7552"/>
                  </a:lnTo>
                  <a:lnTo>
                    <a:pt x="49491" y="7552"/>
                  </a:lnTo>
                  <a:lnTo>
                    <a:pt x="4949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97" name="Google Shape;2597;p53"/>
          <p:cNvGrpSpPr/>
          <p:nvPr/>
        </p:nvGrpSpPr>
        <p:grpSpPr>
          <a:xfrm>
            <a:off x="2325333" y="1183143"/>
            <a:ext cx="1333440" cy="3222403"/>
            <a:chOff x="5507689" y="1443155"/>
            <a:chExt cx="1333440" cy="3222403"/>
          </a:xfrm>
        </p:grpSpPr>
        <p:sp>
          <p:nvSpPr>
            <p:cNvPr id="2598" name="Google Shape;2598;p53"/>
            <p:cNvSpPr/>
            <p:nvPr/>
          </p:nvSpPr>
          <p:spPr>
            <a:xfrm>
              <a:off x="5560155" y="1443155"/>
              <a:ext cx="413445" cy="353415"/>
            </a:xfrm>
            <a:custGeom>
              <a:avLst/>
              <a:gdLst/>
              <a:ahLst/>
              <a:cxnLst/>
              <a:rect l="l" t="t" r="r" b="b"/>
              <a:pathLst>
                <a:path w="12900" h="11027" extrusionOk="0">
                  <a:moveTo>
                    <a:pt x="7400" y="0"/>
                  </a:moveTo>
                  <a:cubicBezTo>
                    <a:pt x="7390" y="0"/>
                    <a:pt x="7379" y="0"/>
                    <a:pt x="7369" y="1"/>
                  </a:cubicBezTo>
                  <a:cubicBezTo>
                    <a:pt x="2457" y="1"/>
                    <a:pt x="1" y="5932"/>
                    <a:pt x="3476" y="9407"/>
                  </a:cubicBezTo>
                  <a:cubicBezTo>
                    <a:pt x="4530" y="10461"/>
                    <a:pt x="5945" y="11026"/>
                    <a:pt x="7389" y="11026"/>
                  </a:cubicBezTo>
                  <a:cubicBezTo>
                    <a:pt x="8096" y="11026"/>
                    <a:pt x="8810" y="10891"/>
                    <a:pt x="9491" y="10610"/>
                  </a:cubicBezTo>
                  <a:cubicBezTo>
                    <a:pt x="11546" y="9742"/>
                    <a:pt x="12883" y="7737"/>
                    <a:pt x="12900" y="5514"/>
                  </a:cubicBezTo>
                  <a:cubicBezTo>
                    <a:pt x="12900" y="2467"/>
                    <a:pt x="10443" y="0"/>
                    <a:pt x="74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9" name="Google Shape;2599;p53"/>
            <p:cNvSpPr/>
            <p:nvPr/>
          </p:nvSpPr>
          <p:spPr>
            <a:xfrm>
              <a:off x="5605153" y="1443155"/>
              <a:ext cx="413445" cy="353415"/>
            </a:xfrm>
            <a:custGeom>
              <a:avLst/>
              <a:gdLst/>
              <a:ahLst/>
              <a:cxnLst/>
              <a:rect l="l" t="t" r="r" b="b"/>
              <a:pathLst>
                <a:path w="12900" h="11027" extrusionOk="0">
                  <a:moveTo>
                    <a:pt x="7369" y="1"/>
                  </a:moveTo>
                  <a:cubicBezTo>
                    <a:pt x="2456" y="1"/>
                    <a:pt x="0" y="5932"/>
                    <a:pt x="3476" y="9407"/>
                  </a:cubicBezTo>
                  <a:cubicBezTo>
                    <a:pt x="4530" y="10461"/>
                    <a:pt x="5945" y="11026"/>
                    <a:pt x="7388" y="11026"/>
                  </a:cubicBezTo>
                  <a:cubicBezTo>
                    <a:pt x="8095" y="11026"/>
                    <a:pt x="8809" y="10891"/>
                    <a:pt x="9491" y="10610"/>
                  </a:cubicBezTo>
                  <a:cubicBezTo>
                    <a:pt x="11546" y="9742"/>
                    <a:pt x="12899" y="7737"/>
                    <a:pt x="12899" y="5514"/>
                  </a:cubicBezTo>
                  <a:cubicBezTo>
                    <a:pt x="12899" y="2457"/>
                    <a:pt x="10426" y="1"/>
                    <a:pt x="73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0" name="Google Shape;2600;p53"/>
            <p:cNvSpPr/>
            <p:nvPr/>
          </p:nvSpPr>
          <p:spPr>
            <a:xfrm>
              <a:off x="5674766" y="1463699"/>
              <a:ext cx="321333" cy="311879"/>
            </a:xfrm>
            <a:custGeom>
              <a:avLst/>
              <a:gdLst/>
              <a:ahLst/>
              <a:cxnLst/>
              <a:rect l="l" t="t" r="r" b="b"/>
              <a:pathLst>
                <a:path w="10026" h="9731" extrusionOk="0">
                  <a:moveTo>
                    <a:pt x="5218" y="1"/>
                  </a:moveTo>
                  <a:cubicBezTo>
                    <a:pt x="4649" y="1"/>
                    <a:pt x="4082" y="97"/>
                    <a:pt x="3543" y="295"/>
                  </a:cubicBezTo>
                  <a:cubicBezTo>
                    <a:pt x="3108" y="446"/>
                    <a:pt x="2690" y="663"/>
                    <a:pt x="2306" y="947"/>
                  </a:cubicBezTo>
                  <a:cubicBezTo>
                    <a:pt x="1905" y="1231"/>
                    <a:pt x="1554" y="1582"/>
                    <a:pt x="1270" y="1983"/>
                  </a:cubicBezTo>
                  <a:cubicBezTo>
                    <a:pt x="0" y="3687"/>
                    <a:pt x="0" y="6043"/>
                    <a:pt x="1270" y="7747"/>
                  </a:cubicBezTo>
                  <a:cubicBezTo>
                    <a:pt x="1554" y="8148"/>
                    <a:pt x="1905" y="8499"/>
                    <a:pt x="2306" y="8783"/>
                  </a:cubicBezTo>
                  <a:cubicBezTo>
                    <a:pt x="2690" y="9067"/>
                    <a:pt x="3108" y="9284"/>
                    <a:pt x="3543" y="9451"/>
                  </a:cubicBezTo>
                  <a:cubicBezTo>
                    <a:pt x="4078" y="9637"/>
                    <a:pt x="4642" y="9730"/>
                    <a:pt x="5206" y="9730"/>
                  </a:cubicBezTo>
                  <a:cubicBezTo>
                    <a:pt x="5505" y="9730"/>
                    <a:pt x="5804" y="9704"/>
                    <a:pt x="6099" y="9652"/>
                  </a:cubicBezTo>
                  <a:cubicBezTo>
                    <a:pt x="7469" y="9385"/>
                    <a:pt x="8655" y="8549"/>
                    <a:pt x="9374" y="7346"/>
                  </a:cubicBezTo>
                  <a:cubicBezTo>
                    <a:pt x="9608" y="6945"/>
                    <a:pt x="9792" y="6511"/>
                    <a:pt x="9892" y="6043"/>
                  </a:cubicBezTo>
                  <a:cubicBezTo>
                    <a:pt x="9925" y="5876"/>
                    <a:pt x="9959" y="5709"/>
                    <a:pt x="9975" y="5542"/>
                  </a:cubicBezTo>
                  <a:cubicBezTo>
                    <a:pt x="10009" y="5425"/>
                    <a:pt x="10009" y="5291"/>
                    <a:pt x="10009" y="5174"/>
                  </a:cubicBezTo>
                  <a:cubicBezTo>
                    <a:pt x="10009" y="5074"/>
                    <a:pt x="10009" y="5007"/>
                    <a:pt x="10009" y="4940"/>
                  </a:cubicBezTo>
                  <a:cubicBezTo>
                    <a:pt x="10025" y="4923"/>
                    <a:pt x="10025" y="4890"/>
                    <a:pt x="10009" y="4873"/>
                  </a:cubicBezTo>
                  <a:cubicBezTo>
                    <a:pt x="9992" y="5258"/>
                    <a:pt x="9925" y="5659"/>
                    <a:pt x="9842" y="6043"/>
                  </a:cubicBezTo>
                  <a:cubicBezTo>
                    <a:pt x="9725" y="6477"/>
                    <a:pt x="9541" y="6912"/>
                    <a:pt x="9307" y="7296"/>
                  </a:cubicBezTo>
                  <a:cubicBezTo>
                    <a:pt x="8417" y="8762"/>
                    <a:pt x="6851" y="9608"/>
                    <a:pt x="5221" y="9608"/>
                  </a:cubicBezTo>
                  <a:cubicBezTo>
                    <a:pt x="4678" y="9608"/>
                    <a:pt x="4127" y="9514"/>
                    <a:pt x="3593" y="9318"/>
                  </a:cubicBezTo>
                  <a:cubicBezTo>
                    <a:pt x="3158" y="9167"/>
                    <a:pt x="2757" y="8950"/>
                    <a:pt x="2390" y="8683"/>
                  </a:cubicBezTo>
                  <a:cubicBezTo>
                    <a:pt x="2206" y="8532"/>
                    <a:pt x="2022" y="8382"/>
                    <a:pt x="1855" y="8215"/>
                  </a:cubicBezTo>
                  <a:cubicBezTo>
                    <a:pt x="1688" y="8048"/>
                    <a:pt x="1538" y="7864"/>
                    <a:pt x="1387" y="7664"/>
                  </a:cubicBezTo>
                  <a:cubicBezTo>
                    <a:pt x="167" y="6009"/>
                    <a:pt x="167" y="3737"/>
                    <a:pt x="1387" y="2066"/>
                  </a:cubicBezTo>
                  <a:cubicBezTo>
                    <a:pt x="1671" y="1682"/>
                    <a:pt x="2005" y="1331"/>
                    <a:pt x="2390" y="1064"/>
                  </a:cubicBezTo>
                  <a:cubicBezTo>
                    <a:pt x="2757" y="780"/>
                    <a:pt x="3158" y="563"/>
                    <a:pt x="3593" y="412"/>
                  </a:cubicBezTo>
                  <a:cubicBezTo>
                    <a:pt x="4127" y="216"/>
                    <a:pt x="4678" y="122"/>
                    <a:pt x="5221" y="122"/>
                  </a:cubicBezTo>
                  <a:cubicBezTo>
                    <a:pt x="6851" y="122"/>
                    <a:pt x="8417" y="968"/>
                    <a:pt x="9307" y="2434"/>
                  </a:cubicBezTo>
                  <a:cubicBezTo>
                    <a:pt x="9541" y="2818"/>
                    <a:pt x="9725" y="3253"/>
                    <a:pt x="9842" y="3704"/>
                  </a:cubicBezTo>
                  <a:cubicBezTo>
                    <a:pt x="9925" y="4088"/>
                    <a:pt x="9992" y="4472"/>
                    <a:pt x="10009" y="4873"/>
                  </a:cubicBezTo>
                  <a:lnTo>
                    <a:pt x="10009" y="4857"/>
                  </a:lnTo>
                  <a:cubicBezTo>
                    <a:pt x="10025" y="4840"/>
                    <a:pt x="10025" y="4806"/>
                    <a:pt x="10009" y="4790"/>
                  </a:cubicBezTo>
                  <a:cubicBezTo>
                    <a:pt x="10009" y="4723"/>
                    <a:pt x="10009" y="4656"/>
                    <a:pt x="10009" y="4556"/>
                  </a:cubicBezTo>
                  <a:cubicBezTo>
                    <a:pt x="10009" y="4439"/>
                    <a:pt x="10009" y="4305"/>
                    <a:pt x="9975" y="4188"/>
                  </a:cubicBezTo>
                  <a:cubicBezTo>
                    <a:pt x="9959" y="4021"/>
                    <a:pt x="9925" y="3854"/>
                    <a:pt x="9892" y="3687"/>
                  </a:cubicBezTo>
                  <a:cubicBezTo>
                    <a:pt x="9775" y="3236"/>
                    <a:pt x="9608" y="2785"/>
                    <a:pt x="9374" y="2384"/>
                  </a:cubicBezTo>
                  <a:cubicBezTo>
                    <a:pt x="8655" y="1181"/>
                    <a:pt x="7469" y="345"/>
                    <a:pt x="6099" y="78"/>
                  </a:cubicBezTo>
                  <a:cubicBezTo>
                    <a:pt x="5808" y="27"/>
                    <a:pt x="5513" y="1"/>
                    <a:pt x="521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1" name="Google Shape;2601;p53"/>
            <p:cNvSpPr/>
            <p:nvPr/>
          </p:nvSpPr>
          <p:spPr>
            <a:xfrm>
              <a:off x="5758288" y="1593085"/>
              <a:ext cx="40191" cy="60607"/>
            </a:xfrm>
            <a:custGeom>
              <a:avLst/>
              <a:gdLst/>
              <a:ahLst/>
              <a:cxnLst/>
              <a:rect l="l" t="t" r="r" b="b"/>
              <a:pathLst>
                <a:path w="1254" h="1891" extrusionOk="0">
                  <a:moveTo>
                    <a:pt x="1235" y="0"/>
                  </a:moveTo>
                  <a:cubicBezTo>
                    <a:pt x="1182" y="0"/>
                    <a:pt x="673" y="379"/>
                    <a:pt x="68" y="870"/>
                  </a:cubicBezTo>
                  <a:lnTo>
                    <a:pt x="1" y="920"/>
                  </a:lnTo>
                  <a:lnTo>
                    <a:pt x="68" y="987"/>
                  </a:lnTo>
                  <a:lnTo>
                    <a:pt x="84" y="987"/>
                  </a:lnTo>
                  <a:cubicBezTo>
                    <a:pt x="662" y="1501"/>
                    <a:pt x="1163" y="1891"/>
                    <a:pt x="1231" y="1891"/>
                  </a:cubicBezTo>
                  <a:cubicBezTo>
                    <a:pt x="1234" y="1891"/>
                    <a:pt x="1236" y="1890"/>
                    <a:pt x="1237" y="1889"/>
                  </a:cubicBezTo>
                  <a:cubicBezTo>
                    <a:pt x="1254" y="1856"/>
                    <a:pt x="812" y="1430"/>
                    <a:pt x="220" y="930"/>
                  </a:cubicBezTo>
                  <a:lnTo>
                    <a:pt x="220" y="930"/>
                  </a:lnTo>
                  <a:cubicBezTo>
                    <a:pt x="820" y="438"/>
                    <a:pt x="1253" y="33"/>
                    <a:pt x="1237" y="1"/>
                  </a:cubicBezTo>
                  <a:cubicBezTo>
                    <a:pt x="1237" y="1"/>
                    <a:pt x="1236" y="0"/>
                    <a:pt x="12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2" name="Google Shape;2602;p53"/>
            <p:cNvSpPr/>
            <p:nvPr/>
          </p:nvSpPr>
          <p:spPr>
            <a:xfrm>
              <a:off x="5900237" y="1593085"/>
              <a:ext cx="40704" cy="60607"/>
            </a:xfrm>
            <a:custGeom>
              <a:avLst/>
              <a:gdLst/>
              <a:ahLst/>
              <a:cxnLst/>
              <a:rect l="l" t="t" r="r" b="b"/>
              <a:pathLst>
                <a:path w="1270" h="1891" extrusionOk="0">
                  <a:moveTo>
                    <a:pt x="35" y="0"/>
                  </a:moveTo>
                  <a:cubicBezTo>
                    <a:pt x="34" y="0"/>
                    <a:pt x="33" y="1"/>
                    <a:pt x="33" y="1"/>
                  </a:cubicBezTo>
                  <a:cubicBezTo>
                    <a:pt x="1" y="33"/>
                    <a:pt x="457" y="460"/>
                    <a:pt x="1035" y="975"/>
                  </a:cubicBezTo>
                  <a:lnTo>
                    <a:pt x="1035" y="975"/>
                  </a:lnTo>
                  <a:cubicBezTo>
                    <a:pt x="449" y="1452"/>
                    <a:pt x="1" y="1857"/>
                    <a:pt x="33" y="1889"/>
                  </a:cubicBezTo>
                  <a:cubicBezTo>
                    <a:pt x="34" y="1890"/>
                    <a:pt x="35" y="1891"/>
                    <a:pt x="38" y="1891"/>
                  </a:cubicBezTo>
                  <a:cubicBezTo>
                    <a:pt x="92" y="1891"/>
                    <a:pt x="594" y="1518"/>
                    <a:pt x="1203" y="1037"/>
                  </a:cubicBezTo>
                  <a:lnTo>
                    <a:pt x="1269" y="970"/>
                  </a:lnTo>
                  <a:lnTo>
                    <a:pt x="1203" y="920"/>
                  </a:lnTo>
                  <a:lnTo>
                    <a:pt x="1186" y="903"/>
                  </a:lnTo>
                  <a:cubicBezTo>
                    <a:pt x="580" y="396"/>
                    <a:pt x="71" y="0"/>
                    <a:pt x="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3" name="Google Shape;2603;p53"/>
            <p:cNvSpPr/>
            <p:nvPr/>
          </p:nvSpPr>
          <p:spPr>
            <a:xfrm>
              <a:off x="5762038" y="1620424"/>
              <a:ext cx="170346" cy="4840"/>
            </a:xfrm>
            <a:custGeom>
              <a:avLst/>
              <a:gdLst/>
              <a:ahLst/>
              <a:cxnLst/>
              <a:rect l="l" t="t" r="r" b="b"/>
              <a:pathLst>
                <a:path w="5315" h="151" extrusionOk="0">
                  <a:moveTo>
                    <a:pt x="2657" y="0"/>
                  </a:moveTo>
                  <a:cubicBezTo>
                    <a:pt x="1187" y="0"/>
                    <a:pt x="1" y="33"/>
                    <a:pt x="1" y="67"/>
                  </a:cubicBezTo>
                  <a:cubicBezTo>
                    <a:pt x="1" y="117"/>
                    <a:pt x="1187" y="150"/>
                    <a:pt x="2657" y="150"/>
                  </a:cubicBezTo>
                  <a:cubicBezTo>
                    <a:pt x="4128" y="150"/>
                    <a:pt x="5314" y="117"/>
                    <a:pt x="5314" y="67"/>
                  </a:cubicBezTo>
                  <a:cubicBezTo>
                    <a:pt x="5314" y="33"/>
                    <a:pt x="4128" y="0"/>
                    <a:pt x="26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4" name="Google Shape;2604;p53"/>
            <p:cNvSpPr/>
            <p:nvPr/>
          </p:nvSpPr>
          <p:spPr>
            <a:xfrm>
              <a:off x="5824183" y="2854766"/>
              <a:ext cx="858427" cy="1752750"/>
            </a:xfrm>
            <a:custGeom>
              <a:avLst/>
              <a:gdLst/>
              <a:ahLst/>
              <a:cxnLst/>
              <a:rect l="l" t="t" r="r" b="b"/>
              <a:pathLst>
                <a:path w="26784" h="54688" extrusionOk="0">
                  <a:moveTo>
                    <a:pt x="15054" y="0"/>
                  </a:moveTo>
                  <a:lnTo>
                    <a:pt x="1353" y="368"/>
                  </a:lnTo>
                  <a:cubicBezTo>
                    <a:pt x="284" y="2306"/>
                    <a:pt x="150" y="6934"/>
                    <a:pt x="150" y="6934"/>
                  </a:cubicBezTo>
                  <a:cubicBezTo>
                    <a:pt x="0" y="7502"/>
                    <a:pt x="2105" y="53635"/>
                    <a:pt x="2105" y="53635"/>
                  </a:cubicBezTo>
                  <a:lnTo>
                    <a:pt x="7786" y="53618"/>
                  </a:lnTo>
                  <a:lnTo>
                    <a:pt x="9340" y="9875"/>
                  </a:lnTo>
                  <a:lnTo>
                    <a:pt x="21587" y="54687"/>
                  </a:lnTo>
                  <a:lnTo>
                    <a:pt x="26784" y="54570"/>
                  </a:lnTo>
                  <a:lnTo>
                    <a:pt x="17611" y="7151"/>
                  </a:lnTo>
                  <a:lnTo>
                    <a:pt x="17628" y="7151"/>
                  </a:lnTo>
                  <a:cubicBezTo>
                    <a:pt x="17611" y="7085"/>
                    <a:pt x="17594" y="7018"/>
                    <a:pt x="17577" y="6951"/>
                  </a:cubicBezTo>
                  <a:lnTo>
                    <a:pt x="17577" y="6934"/>
                  </a:lnTo>
                  <a:cubicBezTo>
                    <a:pt x="16174" y="1370"/>
                    <a:pt x="15054" y="0"/>
                    <a:pt x="1505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5" name="Google Shape;2605;p53"/>
            <p:cNvSpPr/>
            <p:nvPr/>
          </p:nvSpPr>
          <p:spPr>
            <a:xfrm>
              <a:off x="6019624" y="3123441"/>
              <a:ext cx="220119" cy="57081"/>
            </a:xfrm>
            <a:custGeom>
              <a:avLst/>
              <a:gdLst/>
              <a:ahLst/>
              <a:cxnLst/>
              <a:rect l="l" t="t" r="r" b="b"/>
              <a:pathLst>
                <a:path w="6868" h="1781" extrusionOk="0">
                  <a:moveTo>
                    <a:pt x="6848" y="0"/>
                  </a:moveTo>
                  <a:cubicBezTo>
                    <a:pt x="6661" y="0"/>
                    <a:pt x="5197" y="352"/>
                    <a:pt x="3409" y="807"/>
                  </a:cubicBezTo>
                  <a:cubicBezTo>
                    <a:pt x="1521" y="1308"/>
                    <a:pt x="1" y="1743"/>
                    <a:pt x="17" y="1776"/>
                  </a:cubicBezTo>
                  <a:cubicBezTo>
                    <a:pt x="17" y="1779"/>
                    <a:pt x="23" y="1781"/>
                    <a:pt x="35" y="1781"/>
                  </a:cubicBezTo>
                  <a:cubicBezTo>
                    <a:pt x="209" y="1781"/>
                    <a:pt x="1687" y="1429"/>
                    <a:pt x="3459" y="974"/>
                  </a:cubicBezTo>
                  <a:cubicBezTo>
                    <a:pt x="5347" y="489"/>
                    <a:pt x="6868" y="55"/>
                    <a:pt x="6868" y="5"/>
                  </a:cubicBezTo>
                  <a:cubicBezTo>
                    <a:pt x="6867" y="2"/>
                    <a:pt x="6860" y="0"/>
                    <a:pt x="68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6" name="Google Shape;2606;p53"/>
            <p:cNvSpPr/>
            <p:nvPr/>
          </p:nvSpPr>
          <p:spPr>
            <a:xfrm>
              <a:off x="5879854" y="3032547"/>
              <a:ext cx="47178" cy="1559970"/>
            </a:xfrm>
            <a:custGeom>
              <a:avLst/>
              <a:gdLst/>
              <a:ahLst/>
              <a:cxnLst/>
              <a:rect l="l" t="t" r="r" b="b"/>
              <a:pathLst>
                <a:path w="1472" h="48673" extrusionOk="0">
                  <a:moveTo>
                    <a:pt x="34" y="0"/>
                  </a:moveTo>
                  <a:lnTo>
                    <a:pt x="34" y="0"/>
                  </a:lnTo>
                  <a:cubicBezTo>
                    <a:pt x="1" y="0"/>
                    <a:pt x="285" y="10894"/>
                    <a:pt x="669" y="24345"/>
                  </a:cubicBezTo>
                  <a:cubicBezTo>
                    <a:pt x="1053" y="37778"/>
                    <a:pt x="1404" y="48672"/>
                    <a:pt x="1438" y="48672"/>
                  </a:cubicBezTo>
                  <a:cubicBezTo>
                    <a:pt x="1471" y="48672"/>
                    <a:pt x="1204" y="37762"/>
                    <a:pt x="819" y="24328"/>
                  </a:cubicBezTo>
                  <a:cubicBezTo>
                    <a:pt x="418" y="10894"/>
                    <a:pt x="84" y="0"/>
                    <a:pt x="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7" name="Google Shape;2607;p53"/>
            <p:cNvSpPr/>
            <p:nvPr/>
          </p:nvSpPr>
          <p:spPr>
            <a:xfrm>
              <a:off x="5969305" y="3030400"/>
              <a:ext cx="8045" cy="1535868"/>
            </a:xfrm>
            <a:custGeom>
              <a:avLst/>
              <a:gdLst/>
              <a:ahLst/>
              <a:cxnLst/>
              <a:rect l="l" t="t" r="r" b="b"/>
              <a:pathLst>
                <a:path w="251" h="47921" extrusionOk="0">
                  <a:moveTo>
                    <a:pt x="50" y="1"/>
                  </a:moveTo>
                  <a:cubicBezTo>
                    <a:pt x="0" y="1"/>
                    <a:pt x="17" y="10727"/>
                    <a:pt x="50" y="23961"/>
                  </a:cubicBezTo>
                  <a:cubicBezTo>
                    <a:pt x="97" y="36444"/>
                    <a:pt x="160" y="46697"/>
                    <a:pt x="209" y="47819"/>
                  </a:cubicBezTo>
                  <a:lnTo>
                    <a:pt x="209" y="47819"/>
                  </a:lnTo>
                  <a:cubicBezTo>
                    <a:pt x="251" y="46697"/>
                    <a:pt x="248" y="36444"/>
                    <a:pt x="201" y="23961"/>
                  </a:cubicBezTo>
                  <a:cubicBezTo>
                    <a:pt x="150" y="10727"/>
                    <a:pt x="84" y="1"/>
                    <a:pt x="50" y="1"/>
                  </a:cubicBezTo>
                  <a:close/>
                  <a:moveTo>
                    <a:pt x="209" y="47819"/>
                  </a:moveTo>
                  <a:lnTo>
                    <a:pt x="209" y="47819"/>
                  </a:lnTo>
                  <a:cubicBezTo>
                    <a:pt x="206" y="47886"/>
                    <a:pt x="203" y="47921"/>
                    <a:pt x="201" y="47921"/>
                  </a:cubicBezTo>
                  <a:lnTo>
                    <a:pt x="217" y="47921"/>
                  </a:lnTo>
                  <a:cubicBezTo>
                    <a:pt x="214" y="47921"/>
                    <a:pt x="212" y="47886"/>
                    <a:pt x="209" y="4781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8" name="Google Shape;2608;p53"/>
            <p:cNvSpPr/>
            <p:nvPr/>
          </p:nvSpPr>
          <p:spPr>
            <a:xfrm>
              <a:off x="6025521" y="3009503"/>
              <a:ext cx="28941" cy="1556765"/>
            </a:xfrm>
            <a:custGeom>
              <a:avLst/>
              <a:gdLst/>
              <a:ahLst/>
              <a:cxnLst/>
              <a:rect l="l" t="t" r="r" b="b"/>
              <a:pathLst>
                <a:path w="903" h="48573" extrusionOk="0">
                  <a:moveTo>
                    <a:pt x="869" y="1"/>
                  </a:moveTo>
                  <a:cubicBezTo>
                    <a:pt x="819" y="1"/>
                    <a:pt x="602" y="10878"/>
                    <a:pt x="385" y="24295"/>
                  </a:cubicBezTo>
                  <a:cubicBezTo>
                    <a:pt x="151" y="37695"/>
                    <a:pt x="0" y="48573"/>
                    <a:pt x="51" y="48573"/>
                  </a:cubicBezTo>
                  <a:cubicBezTo>
                    <a:pt x="84" y="48573"/>
                    <a:pt x="301" y="37695"/>
                    <a:pt x="518" y="24295"/>
                  </a:cubicBezTo>
                  <a:cubicBezTo>
                    <a:pt x="752" y="10878"/>
                    <a:pt x="903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9" name="Google Shape;2609;p53"/>
            <p:cNvSpPr/>
            <p:nvPr/>
          </p:nvSpPr>
          <p:spPr>
            <a:xfrm>
              <a:off x="6114428" y="3002548"/>
              <a:ext cx="10192" cy="168711"/>
            </a:xfrm>
            <a:custGeom>
              <a:avLst/>
              <a:gdLst/>
              <a:ahLst/>
              <a:cxnLst/>
              <a:rect l="l" t="t" r="r" b="b"/>
              <a:pathLst>
                <a:path w="318" h="5264" extrusionOk="0">
                  <a:moveTo>
                    <a:pt x="33" y="1"/>
                  </a:moveTo>
                  <a:cubicBezTo>
                    <a:pt x="0" y="1"/>
                    <a:pt x="17" y="1187"/>
                    <a:pt x="84" y="2624"/>
                  </a:cubicBezTo>
                  <a:cubicBezTo>
                    <a:pt x="150" y="4078"/>
                    <a:pt x="251" y="5264"/>
                    <a:pt x="284" y="5264"/>
                  </a:cubicBezTo>
                  <a:cubicBezTo>
                    <a:pt x="318" y="5264"/>
                    <a:pt x="301" y="4078"/>
                    <a:pt x="234" y="2624"/>
                  </a:cubicBezTo>
                  <a:cubicBezTo>
                    <a:pt x="167" y="1170"/>
                    <a:pt x="84" y="1"/>
                    <a:pt x="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0" name="Google Shape;2610;p53"/>
            <p:cNvSpPr/>
            <p:nvPr/>
          </p:nvSpPr>
          <p:spPr>
            <a:xfrm>
              <a:off x="6172791" y="3002548"/>
              <a:ext cx="386138" cy="1600128"/>
            </a:xfrm>
            <a:custGeom>
              <a:avLst/>
              <a:gdLst/>
              <a:ahLst/>
              <a:cxnLst/>
              <a:rect l="l" t="t" r="r" b="b"/>
              <a:pathLst>
                <a:path w="12048" h="49926" extrusionOk="0">
                  <a:moveTo>
                    <a:pt x="34" y="1"/>
                  </a:moveTo>
                  <a:cubicBezTo>
                    <a:pt x="34" y="1"/>
                    <a:pt x="34" y="1"/>
                    <a:pt x="34" y="1"/>
                  </a:cubicBezTo>
                  <a:cubicBezTo>
                    <a:pt x="0" y="1"/>
                    <a:pt x="2640" y="11195"/>
                    <a:pt x="5949" y="24980"/>
                  </a:cubicBezTo>
                  <a:cubicBezTo>
                    <a:pt x="9254" y="38754"/>
                    <a:pt x="11976" y="49926"/>
                    <a:pt x="12014" y="49926"/>
                  </a:cubicBezTo>
                  <a:cubicBezTo>
                    <a:pt x="12014" y="49926"/>
                    <a:pt x="12014" y="49926"/>
                    <a:pt x="12014" y="49926"/>
                  </a:cubicBezTo>
                  <a:cubicBezTo>
                    <a:pt x="12047" y="49909"/>
                    <a:pt x="9407" y="38731"/>
                    <a:pt x="6099" y="24947"/>
                  </a:cubicBezTo>
                  <a:cubicBezTo>
                    <a:pt x="2793" y="11172"/>
                    <a:pt x="71" y="1"/>
                    <a:pt x="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1" name="Google Shape;2611;p53"/>
            <p:cNvSpPr/>
            <p:nvPr/>
          </p:nvSpPr>
          <p:spPr>
            <a:xfrm>
              <a:off x="6245063" y="2987036"/>
              <a:ext cx="366331" cy="1614583"/>
            </a:xfrm>
            <a:custGeom>
              <a:avLst/>
              <a:gdLst/>
              <a:ahLst/>
              <a:cxnLst/>
              <a:rect l="l" t="t" r="r" b="b"/>
              <a:pathLst>
                <a:path w="11430" h="50377" extrusionOk="0">
                  <a:moveTo>
                    <a:pt x="34" y="0"/>
                  </a:moveTo>
                  <a:cubicBezTo>
                    <a:pt x="1" y="17"/>
                    <a:pt x="2507" y="11295"/>
                    <a:pt x="5648" y="25197"/>
                  </a:cubicBezTo>
                  <a:cubicBezTo>
                    <a:pt x="8773" y="39115"/>
                    <a:pt x="11346" y="50376"/>
                    <a:pt x="11396" y="50376"/>
                  </a:cubicBezTo>
                  <a:lnTo>
                    <a:pt x="11396" y="50360"/>
                  </a:lnTo>
                  <a:cubicBezTo>
                    <a:pt x="11430" y="50360"/>
                    <a:pt x="8923" y="39081"/>
                    <a:pt x="5782" y="25163"/>
                  </a:cubicBezTo>
                  <a:cubicBezTo>
                    <a:pt x="2641" y="11262"/>
                    <a:pt x="85" y="0"/>
                    <a:pt x="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2" name="Google Shape;2612;p53"/>
            <p:cNvSpPr/>
            <p:nvPr/>
          </p:nvSpPr>
          <p:spPr>
            <a:xfrm>
              <a:off x="6326470" y="2987036"/>
              <a:ext cx="318128" cy="1605481"/>
            </a:xfrm>
            <a:custGeom>
              <a:avLst/>
              <a:gdLst/>
              <a:ahLst/>
              <a:cxnLst/>
              <a:rect l="l" t="t" r="r" b="b"/>
              <a:pathLst>
                <a:path w="9926" h="50093" extrusionOk="0">
                  <a:moveTo>
                    <a:pt x="34" y="0"/>
                  </a:moveTo>
                  <a:lnTo>
                    <a:pt x="34" y="0"/>
                  </a:lnTo>
                  <a:cubicBezTo>
                    <a:pt x="1" y="17"/>
                    <a:pt x="2173" y="11228"/>
                    <a:pt x="4896" y="25063"/>
                  </a:cubicBezTo>
                  <a:cubicBezTo>
                    <a:pt x="7620" y="38898"/>
                    <a:pt x="9842" y="50092"/>
                    <a:pt x="9892" y="50092"/>
                  </a:cubicBezTo>
                  <a:cubicBezTo>
                    <a:pt x="9926" y="50076"/>
                    <a:pt x="7753" y="38864"/>
                    <a:pt x="5030" y="25030"/>
                  </a:cubicBezTo>
                  <a:cubicBezTo>
                    <a:pt x="2306" y="11195"/>
                    <a:pt x="84" y="0"/>
                    <a:pt x="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3" name="Google Shape;2613;p53"/>
            <p:cNvSpPr/>
            <p:nvPr/>
          </p:nvSpPr>
          <p:spPr>
            <a:xfrm>
              <a:off x="5507689" y="1493730"/>
              <a:ext cx="437547" cy="918200"/>
            </a:xfrm>
            <a:custGeom>
              <a:avLst/>
              <a:gdLst/>
              <a:ahLst/>
              <a:cxnLst/>
              <a:rect l="l" t="t" r="r" b="b"/>
              <a:pathLst>
                <a:path w="13652" h="28649" extrusionOk="0">
                  <a:moveTo>
                    <a:pt x="5278" y="0"/>
                  </a:moveTo>
                  <a:cubicBezTo>
                    <a:pt x="4788" y="0"/>
                    <a:pt x="4226" y="2408"/>
                    <a:pt x="4177" y="2650"/>
                  </a:cubicBezTo>
                  <a:cubicBezTo>
                    <a:pt x="4158" y="2716"/>
                    <a:pt x="4104" y="2745"/>
                    <a:pt x="4049" y="2745"/>
                  </a:cubicBezTo>
                  <a:cubicBezTo>
                    <a:pt x="3965" y="2745"/>
                    <a:pt x="3880" y="2677"/>
                    <a:pt x="3910" y="2566"/>
                  </a:cubicBezTo>
                  <a:cubicBezTo>
                    <a:pt x="3960" y="2366"/>
                    <a:pt x="4712" y="210"/>
                    <a:pt x="4194" y="10"/>
                  </a:cubicBezTo>
                  <a:cubicBezTo>
                    <a:pt x="4183" y="6"/>
                    <a:pt x="4172" y="4"/>
                    <a:pt x="4162" y="4"/>
                  </a:cubicBezTo>
                  <a:cubicBezTo>
                    <a:pt x="3802" y="4"/>
                    <a:pt x="3665" y="2142"/>
                    <a:pt x="3275" y="2499"/>
                  </a:cubicBezTo>
                  <a:cubicBezTo>
                    <a:pt x="3243" y="2529"/>
                    <a:pt x="3217" y="2543"/>
                    <a:pt x="3197" y="2543"/>
                  </a:cubicBezTo>
                  <a:cubicBezTo>
                    <a:pt x="2976" y="2543"/>
                    <a:pt x="3511" y="784"/>
                    <a:pt x="3158" y="661"/>
                  </a:cubicBezTo>
                  <a:cubicBezTo>
                    <a:pt x="3138" y="656"/>
                    <a:pt x="3118" y="652"/>
                    <a:pt x="3098" y="652"/>
                  </a:cubicBezTo>
                  <a:cubicBezTo>
                    <a:pt x="2987" y="652"/>
                    <a:pt x="2875" y="799"/>
                    <a:pt x="2690" y="1848"/>
                  </a:cubicBezTo>
                  <a:cubicBezTo>
                    <a:pt x="2507" y="2717"/>
                    <a:pt x="2373" y="3585"/>
                    <a:pt x="2289" y="4454"/>
                  </a:cubicBezTo>
                  <a:lnTo>
                    <a:pt x="2273" y="4454"/>
                  </a:lnTo>
                  <a:lnTo>
                    <a:pt x="0" y="17855"/>
                  </a:lnTo>
                  <a:lnTo>
                    <a:pt x="8622" y="28648"/>
                  </a:lnTo>
                  <a:lnTo>
                    <a:pt x="13651" y="25173"/>
                  </a:lnTo>
                  <a:lnTo>
                    <a:pt x="4946" y="16852"/>
                  </a:lnTo>
                  <a:lnTo>
                    <a:pt x="5715" y="5657"/>
                  </a:lnTo>
                  <a:lnTo>
                    <a:pt x="5898" y="5440"/>
                  </a:lnTo>
                  <a:cubicBezTo>
                    <a:pt x="5999" y="5306"/>
                    <a:pt x="6116" y="5173"/>
                    <a:pt x="6249" y="5022"/>
                  </a:cubicBezTo>
                  <a:cubicBezTo>
                    <a:pt x="6416" y="4855"/>
                    <a:pt x="6600" y="4705"/>
                    <a:pt x="6801" y="4588"/>
                  </a:cubicBezTo>
                  <a:cubicBezTo>
                    <a:pt x="7051" y="4438"/>
                    <a:pt x="7319" y="4321"/>
                    <a:pt x="7603" y="4254"/>
                  </a:cubicBezTo>
                  <a:cubicBezTo>
                    <a:pt x="7870" y="4204"/>
                    <a:pt x="7954" y="3869"/>
                    <a:pt x="7736" y="3753"/>
                  </a:cubicBezTo>
                  <a:cubicBezTo>
                    <a:pt x="7687" y="3730"/>
                    <a:pt x="7611" y="3717"/>
                    <a:pt x="7515" y="3717"/>
                  </a:cubicBezTo>
                  <a:cubicBezTo>
                    <a:pt x="7187" y="3717"/>
                    <a:pt x="6621" y="3862"/>
                    <a:pt x="6065" y="4237"/>
                  </a:cubicBezTo>
                  <a:cubicBezTo>
                    <a:pt x="5957" y="4312"/>
                    <a:pt x="5875" y="4344"/>
                    <a:pt x="5815" y="4344"/>
                  </a:cubicBezTo>
                  <a:cubicBezTo>
                    <a:pt x="5481" y="4344"/>
                    <a:pt x="5785" y="3363"/>
                    <a:pt x="5898" y="2967"/>
                  </a:cubicBezTo>
                  <a:cubicBezTo>
                    <a:pt x="6049" y="2499"/>
                    <a:pt x="6416" y="1029"/>
                    <a:pt x="6299" y="879"/>
                  </a:cubicBezTo>
                  <a:cubicBezTo>
                    <a:pt x="6247" y="811"/>
                    <a:pt x="6185" y="777"/>
                    <a:pt x="6121" y="777"/>
                  </a:cubicBezTo>
                  <a:cubicBezTo>
                    <a:pt x="5979" y="777"/>
                    <a:pt x="5823" y="941"/>
                    <a:pt x="5731" y="1263"/>
                  </a:cubicBezTo>
                  <a:cubicBezTo>
                    <a:pt x="5601" y="1736"/>
                    <a:pt x="5136" y="3053"/>
                    <a:pt x="4881" y="3053"/>
                  </a:cubicBezTo>
                  <a:cubicBezTo>
                    <a:pt x="4874" y="3053"/>
                    <a:pt x="4868" y="3052"/>
                    <a:pt x="4862" y="3051"/>
                  </a:cubicBezTo>
                  <a:cubicBezTo>
                    <a:pt x="4629" y="2967"/>
                    <a:pt x="5364" y="595"/>
                    <a:pt x="5364" y="595"/>
                  </a:cubicBezTo>
                  <a:cubicBezTo>
                    <a:pt x="5364" y="595"/>
                    <a:pt x="5614" y="110"/>
                    <a:pt x="5330" y="10"/>
                  </a:cubicBezTo>
                  <a:cubicBezTo>
                    <a:pt x="5313" y="3"/>
                    <a:pt x="5296" y="0"/>
                    <a:pt x="527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4" name="Google Shape;2614;p53"/>
            <p:cNvSpPr/>
            <p:nvPr/>
          </p:nvSpPr>
          <p:spPr>
            <a:xfrm>
              <a:off x="5875591" y="4569441"/>
              <a:ext cx="177269" cy="87336"/>
            </a:xfrm>
            <a:custGeom>
              <a:avLst/>
              <a:gdLst/>
              <a:ahLst/>
              <a:cxnLst/>
              <a:rect l="l" t="t" r="r" b="b"/>
              <a:pathLst>
                <a:path w="5531" h="2725" extrusionOk="0">
                  <a:moveTo>
                    <a:pt x="5531" y="1"/>
                  </a:moveTo>
                  <a:lnTo>
                    <a:pt x="752" y="235"/>
                  </a:lnTo>
                  <a:lnTo>
                    <a:pt x="0" y="2724"/>
                  </a:lnTo>
                  <a:lnTo>
                    <a:pt x="5297" y="2657"/>
                  </a:lnTo>
                  <a:lnTo>
                    <a:pt x="553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5" name="Google Shape;2615;p53"/>
            <p:cNvSpPr/>
            <p:nvPr/>
          </p:nvSpPr>
          <p:spPr>
            <a:xfrm>
              <a:off x="5879854" y="4634021"/>
              <a:ext cx="169256" cy="6538"/>
            </a:xfrm>
            <a:custGeom>
              <a:avLst/>
              <a:gdLst/>
              <a:ahLst/>
              <a:cxnLst/>
              <a:rect l="l" t="t" r="r" b="b"/>
              <a:pathLst>
                <a:path w="5281" h="204" extrusionOk="0">
                  <a:moveTo>
                    <a:pt x="1236" y="1"/>
                  </a:moveTo>
                  <a:cubicBezTo>
                    <a:pt x="1067" y="1"/>
                    <a:pt x="911" y="3"/>
                    <a:pt x="769" y="8"/>
                  </a:cubicBezTo>
                  <a:cubicBezTo>
                    <a:pt x="725" y="5"/>
                    <a:pt x="680" y="3"/>
                    <a:pt x="635" y="3"/>
                  </a:cubicBezTo>
                  <a:cubicBezTo>
                    <a:pt x="424" y="3"/>
                    <a:pt x="207" y="33"/>
                    <a:pt x="1" y="74"/>
                  </a:cubicBezTo>
                  <a:cubicBezTo>
                    <a:pt x="205" y="102"/>
                    <a:pt x="421" y="129"/>
                    <a:pt x="630" y="129"/>
                  </a:cubicBezTo>
                  <a:cubicBezTo>
                    <a:pt x="677" y="129"/>
                    <a:pt x="723" y="128"/>
                    <a:pt x="769" y="125"/>
                  </a:cubicBezTo>
                  <a:lnTo>
                    <a:pt x="2641" y="191"/>
                  </a:lnTo>
                  <a:cubicBezTo>
                    <a:pt x="3000" y="200"/>
                    <a:pt x="3347" y="204"/>
                    <a:pt x="3662" y="204"/>
                  </a:cubicBezTo>
                  <a:cubicBezTo>
                    <a:pt x="3977" y="204"/>
                    <a:pt x="4261" y="200"/>
                    <a:pt x="4495" y="191"/>
                  </a:cubicBezTo>
                  <a:cubicBezTo>
                    <a:pt x="4562" y="196"/>
                    <a:pt x="4628" y="198"/>
                    <a:pt x="4693" y="198"/>
                  </a:cubicBezTo>
                  <a:cubicBezTo>
                    <a:pt x="4889" y="198"/>
                    <a:pt x="5080" y="179"/>
                    <a:pt x="5281" y="141"/>
                  </a:cubicBezTo>
                  <a:cubicBezTo>
                    <a:pt x="5013" y="91"/>
                    <a:pt x="4763" y="74"/>
                    <a:pt x="4495" y="74"/>
                  </a:cubicBezTo>
                  <a:lnTo>
                    <a:pt x="2641" y="24"/>
                  </a:lnTo>
                  <a:cubicBezTo>
                    <a:pt x="2121" y="12"/>
                    <a:pt x="1643" y="1"/>
                    <a:pt x="12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6" name="Google Shape;2616;p53"/>
            <p:cNvSpPr/>
            <p:nvPr/>
          </p:nvSpPr>
          <p:spPr>
            <a:xfrm>
              <a:off x="5970363" y="4566236"/>
              <a:ext cx="7532" cy="71247"/>
            </a:xfrm>
            <a:custGeom>
              <a:avLst/>
              <a:gdLst/>
              <a:ahLst/>
              <a:cxnLst/>
              <a:rect l="l" t="t" r="r" b="b"/>
              <a:pathLst>
                <a:path w="235" h="2223" extrusionOk="0">
                  <a:moveTo>
                    <a:pt x="184" y="1"/>
                  </a:moveTo>
                  <a:cubicBezTo>
                    <a:pt x="134" y="1"/>
                    <a:pt x="67" y="502"/>
                    <a:pt x="34" y="1103"/>
                  </a:cubicBezTo>
                  <a:cubicBezTo>
                    <a:pt x="0" y="1722"/>
                    <a:pt x="0" y="2223"/>
                    <a:pt x="51" y="2223"/>
                  </a:cubicBezTo>
                  <a:cubicBezTo>
                    <a:pt x="101" y="2223"/>
                    <a:pt x="168" y="1738"/>
                    <a:pt x="201" y="1120"/>
                  </a:cubicBezTo>
                  <a:cubicBezTo>
                    <a:pt x="234" y="502"/>
                    <a:pt x="218" y="1"/>
                    <a:pt x="1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7" name="Google Shape;2617;p53"/>
            <p:cNvSpPr/>
            <p:nvPr/>
          </p:nvSpPr>
          <p:spPr>
            <a:xfrm>
              <a:off x="5875591" y="4636393"/>
              <a:ext cx="171371" cy="20384"/>
            </a:xfrm>
            <a:custGeom>
              <a:avLst/>
              <a:gdLst/>
              <a:ahLst/>
              <a:cxnLst/>
              <a:rect l="l" t="t" r="r" b="b"/>
              <a:pathLst>
                <a:path w="5347" h="636" extrusionOk="0">
                  <a:moveTo>
                    <a:pt x="84" y="0"/>
                  </a:moveTo>
                  <a:lnTo>
                    <a:pt x="0" y="568"/>
                  </a:lnTo>
                  <a:lnTo>
                    <a:pt x="0" y="635"/>
                  </a:lnTo>
                  <a:lnTo>
                    <a:pt x="5297" y="568"/>
                  </a:lnTo>
                  <a:lnTo>
                    <a:pt x="5347" y="67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8" name="Google Shape;2618;p53"/>
            <p:cNvSpPr/>
            <p:nvPr/>
          </p:nvSpPr>
          <p:spPr>
            <a:xfrm>
              <a:off x="5915750" y="1487641"/>
              <a:ext cx="394151" cy="934995"/>
            </a:xfrm>
            <a:custGeom>
              <a:avLst/>
              <a:gdLst/>
              <a:ahLst/>
              <a:cxnLst/>
              <a:rect l="l" t="t" r="r" b="b"/>
              <a:pathLst>
                <a:path w="12298" h="29173" extrusionOk="0">
                  <a:moveTo>
                    <a:pt x="2925" y="1"/>
                  </a:moveTo>
                  <a:cubicBezTo>
                    <a:pt x="2908" y="1"/>
                    <a:pt x="2891" y="6"/>
                    <a:pt x="2874" y="16"/>
                  </a:cubicBezTo>
                  <a:cubicBezTo>
                    <a:pt x="2406" y="317"/>
                    <a:pt x="3593" y="2272"/>
                    <a:pt x="3676" y="2455"/>
                  </a:cubicBezTo>
                  <a:cubicBezTo>
                    <a:pt x="3733" y="2568"/>
                    <a:pt x="3644" y="2658"/>
                    <a:pt x="3555" y="2658"/>
                  </a:cubicBezTo>
                  <a:cubicBezTo>
                    <a:pt x="3512" y="2658"/>
                    <a:pt x="3469" y="2638"/>
                    <a:pt x="3442" y="2589"/>
                  </a:cubicBezTo>
                  <a:cubicBezTo>
                    <a:pt x="3347" y="2368"/>
                    <a:pt x="2344" y="210"/>
                    <a:pt x="1852" y="210"/>
                  </a:cubicBezTo>
                  <a:cubicBezTo>
                    <a:pt x="1824" y="210"/>
                    <a:pt x="1796" y="217"/>
                    <a:pt x="1771" y="233"/>
                  </a:cubicBezTo>
                  <a:cubicBezTo>
                    <a:pt x="1504" y="400"/>
                    <a:pt x="1855" y="818"/>
                    <a:pt x="1855" y="818"/>
                  </a:cubicBezTo>
                  <a:cubicBezTo>
                    <a:pt x="1855" y="818"/>
                    <a:pt x="3075" y="2990"/>
                    <a:pt x="2841" y="3124"/>
                  </a:cubicBezTo>
                  <a:cubicBezTo>
                    <a:pt x="2831" y="3129"/>
                    <a:pt x="2820" y="3131"/>
                    <a:pt x="2809" y="3131"/>
                  </a:cubicBezTo>
                  <a:cubicBezTo>
                    <a:pt x="2558" y="3131"/>
                    <a:pt x="1861" y="1968"/>
                    <a:pt x="1638" y="1553"/>
                  </a:cubicBezTo>
                  <a:cubicBezTo>
                    <a:pt x="1504" y="1285"/>
                    <a:pt x="1338" y="1157"/>
                    <a:pt x="1203" y="1157"/>
                  </a:cubicBezTo>
                  <a:cubicBezTo>
                    <a:pt x="1119" y="1157"/>
                    <a:pt x="1048" y="1207"/>
                    <a:pt x="1003" y="1303"/>
                  </a:cubicBezTo>
                  <a:cubicBezTo>
                    <a:pt x="919" y="1470"/>
                    <a:pt x="1588" y="2840"/>
                    <a:pt x="1821" y="3257"/>
                  </a:cubicBezTo>
                  <a:cubicBezTo>
                    <a:pt x="2027" y="3639"/>
                    <a:pt x="2554" y="4587"/>
                    <a:pt x="2149" y="4587"/>
                  </a:cubicBezTo>
                  <a:cubicBezTo>
                    <a:pt x="2092" y="4587"/>
                    <a:pt x="2018" y="4568"/>
                    <a:pt x="1922" y="4527"/>
                  </a:cubicBezTo>
                  <a:cubicBezTo>
                    <a:pt x="1491" y="4357"/>
                    <a:pt x="1080" y="4292"/>
                    <a:pt x="761" y="4292"/>
                  </a:cubicBezTo>
                  <a:cubicBezTo>
                    <a:pt x="485" y="4292"/>
                    <a:pt x="277" y="4341"/>
                    <a:pt x="184" y="4410"/>
                  </a:cubicBezTo>
                  <a:cubicBezTo>
                    <a:pt x="0" y="4561"/>
                    <a:pt x="151" y="4861"/>
                    <a:pt x="418" y="4861"/>
                  </a:cubicBezTo>
                  <a:cubicBezTo>
                    <a:pt x="702" y="4878"/>
                    <a:pt x="986" y="4928"/>
                    <a:pt x="1270" y="5029"/>
                  </a:cubicBezTo>
                  <a:cubicBezTo>
                    <a:pt x="1487" y="5095"/>
                    <a:pt x="1704" y="5196"/>
                    <a:pt x="1888" y="5329"/>
                  </a:cubicBezTo>
                  <a:cubicBezTo>
                    <a:pt x="2055" y="5463"/>
                    <a:pt x="2206" y="5563"/>
                    <a:pt x="2323" y="5663"/>
                  </a:cubicBezTo>
                  <a:lnTo>
                    <a:pt x="2557" y="5847"/>
                  </a:lnTo>
                  <a:lnTo>
                    <a:pt x="7118" y="17109"/>
                  </a:lnTo>
                  <a:lnTo>
                    <a:pt x="2974" y="26783"/>
                  </a:lnTo>
                  <a:lnTo>
                    <a:pt x="9407" y="29172"/>
                  </a:lnTo>
                  <a:lnTo>
                    <a:pt x="12298" y="16390"/>
                  </a:lnTo>
                  <a:lnTo>
                    <a:pt x="5664" y="3959"/>
                  </a:lnTo>
                  <a:cubicBezTo>
                    <a:pt x="5397" y="3124"/>
                    <a:pt x="5080" y="2305"/>
                    <a:pt x="4729" y="1503"/>
                  </a:cubicBezTo>
                  <a:cubicBezTo>
                    <a:pt x="4360" y="582"/>
                    <a:pt x="4209" y="407"/>
                    <a:pt x="4105" y="407"/>
                  </a:cubicBezTo>
                  <a:cubicBezTo>
                    <a:pt x="4077" y="407"/>
                    <a:pt x="4052" y="420"/>
                    <a:pt x="4027" y="434"/>
                  </a:cubicBezTo>
                  <a:cubicBezTo>
                    <a:pt x="3700" y="620"/>
                    <a:pt x="4619" y="2284"/>
                    <a:pt x="4370" y="2284"/>
                  </a:cubicBezTo>
                  <a:cubicBezTo>
                    <a:pt x="4352" y="2284"/>
                    <a:pt x="4327" y="2275"/>
                    <a:pt x="4294" y="2255"/>
                  </a:cubicBezTo>
                  <a:cubicBezTo>
                    <a:pt x="3849" y="2000"/>
                    <a:pt x="3281" y="1"/>
                    <a:pt x="292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9" name="Google Shape;2619;p53"/>
            <p:cNvSpPr/>
            <p:nvPr/>
          </p:nvSpPr>
          <p:spPr>
            <a:xfrm>
              <a:off x="6515501" y="4601587"/>
              <a:ext cx="325628" cy="63331"/>
            </a:xfrm>
            <a:custGeom>
              <a:avLst/>
              <a:gdLst/>
              <a:ahLst/>
              <a:cxnLst/>
              <a:rect l="l" t="t" r="r" b="b"/>
              <a:pathLst>
                <a:path w="10160" h="1976" extrusionOk="0">
                  <a:moveTo>
                    <a:pt x="5481" y="0"/>
                  </a:moveTo>
                  <a:lnTo>
                    <a:pt x="1" y="151"/>
                  </a:lnTo>
                  <a:lnTo>
                    <a:pt x="51" y="1939"/>
                  </a:lnTo>
                  <a:lnTo>
                    <a:pt x="385" y="1939"/>
                  </a:lnTo>
                  <a:cubicBezTo>
                    <a:pt x="940" y="1957"/>
                    <a:pt x="2131" y="1976"/>
                    <a:pt x="3463" y="1976"/>
                  </a:cubicBezTo>
                  <a:cubicBezTo>
                    <a:pt x="5738" y="1976"/>
                    <a:pt x="8425" y="1922"/>
                    <a:pt x="9057" y="1721"/>
                  </a:cubicBezTo>
                  <a:cubicBezTo>
                    <a:pt x="10160" y="1387"/>
                    <a:pt x="5498" y="535"/>
                    <a:pt x="5498" y="535"/>
                  </a:cubicBezTo>
                  <a:lnTo>
                    <a:pt x="54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0" name="Google Shape;2620;p53"/>
            <p:cNvSpPr/>
            <p:nvPr/>
          </p:nvSpPr>
          <p:spPr>
            <a:xfrm>
              <a:off x="6516046" y="4615689"/>
              <a:ext cx="64292" cy="45351"/>
            </a:xfrm>
            <a:custGeom>
              <a:avLst/>
              <a:gdLst/>
              <a:ahLst/>
              <a:cxnLst/>
              <a:rect l="l" t="t" r="r" b="b"/>
              <a:pathLst>
                <a:path w="2006" h="1415" extrusionOk="0">
                  <a:moveTo>
                    <a:pt x="205" y="0"/>
                  </a:moveTo>
                  <a:cubicBezTo>
                    <a:pt x="137" y="0"/>
                    <a:pt x="69" y="4"/>
                    <a:pt x="0" y="11"/>
                  </a:cubicBezTo>
                  <a:lnTo>
                    <a:pt x="34" y="1415"/>
                  </a:lnTo>
                  <a:lnTo>
                    <a:pt x="2006" y="1398"/>
                  </a:lnTo>
                  <a:cubicBezTo>
                    <a:pt x="1905" y="964"/>
                    <a:pt x="1655" y="580"/>
                    <a:pt x="1287" y="346"/>
                  </a:cubicBezTo>
                  <a:cubicBezTo>
                    <a:pt x="961" y="119"/>
                    <a:pt x="586" y="0"/>
                    <a:pt x="2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1" name="Google Shape;2621;p53"/>
            <p:cNvSpPr/>
            <p:nvPr/>
          </p:nvSpPr>
          <p:spPr>
            <a:xfrm>
              <a:off x="6517104" y="4634246"/>
              <a:ext cx="300469" cy="31313"/>
            </a:xfrm>
            <a:custGeom>
              <a:avLst/>
              <a:gdLst/>
              <a:ahLst/>
              <a:cxnLst/>
              <a:rect l="l" t="t" r="r" b="b"/>
              <a:pathLst>
                <a:path w="9375" h="977" extrusionOk="0">
                  <a:moveTo>
                    <a:pt x="7737" y="1"/>
                  </a:moveTo>
                  <a:cubicBezTo>
                    <a:pt x="7420" y="17"/>
                    <a:pt x="7269" y="669"/>
                    <a:pt x="7269" y="669"/>
                  </a:cubicBezTo>
                  <a:lnTo>
                    <a:pt x="1" y="803"/>
                  </a:lnTo>
                  <a:lnTo>
                    <a:pt x="1" y="920"/>
                  </a:lnTo>
                  <a:cubicBezTo>
                    <a:pt x="724" y="959"/>
                    <a:pt x="1684" y="977"/>
                    <a:pt x="2712" y="977"/>
                  </a:cubicBezTo>
                  <a:cubicBezTo>
                    <a:pt x="5603" y="977"/>
                    <a:pt x="9026" y="837"/>
                    <a:pt x="9174" y="652"/>
                  </a:cubicBezTo>
                  <a:cubicBezTo>
                    <a:pt x="9374" y="402"/>
                    <a:pt x="7737" y="1"/>
                    <a:pt x="77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2" name="Google Shape;2622;p53"/>
            <p:cNvSpPr/>
            <p:nvPr/>
          </p:nvSpPr>
          <p:spPr>
            <a:xfrm>
              <a:off x="6517649" y="4652450"/>
              <a:ext cx="290277" cy="8589"/>
            </a:xfrm>
            <a:custGeom>
              <a:avLst/>
              <a:gdLst/>
              <a:ahLst/>
              <a:cxnLst/>
              <a:rect l="l" t="t" r="r" b="b"/>
              <a:pathLst>
                <a:path w="9057" h="268" extrusionOk="0">
                  <a:moveTo>
                    <a:pt x="8789" y="1"/>
                  </a:moveTo>
                  <a:lnTo>
                    <a:pt x="7804" y="51"/>
                  </a:lnTo>
                  <a:cubicBezTo>
                    <a:pt x="6968" y="84"/>
                    <a:pt x="5815" y="134"/>
                    <a:pt x="4529" y="168"/>
                  </a:cubicBezTo>
                  <a:cubicBezTo>
                    <a:pt x="3259" y="201"/>
                    <a:pt x="2106" y="218"/>
                    <a:pt x="1254" y="218"/>
                  </a:cubicBezTo>
                  <a:lnTo>
                    <a:pt x="268" y="218"/>
                  </a:lnTo>
                  <a:lnTo>
                    <a:pt x="1" y="235"/>
                  </a:lnTo>
                  <a:lnTo>
                    <a:pt x="268" y="251"/>
                  </a:lnTo>
                  <a:lnTo>
                    <a:pt x="1254" y="268"/>
                  </a:lnTo>
                  <a:cubicBezTo>
                    <a:pt x="2106" y="268"/>
                    <a:pt x="3259" y="268"/>
                    <a:pt x="4529" y="235"/>
                  </a:cubicBezTo>
                  <a:cubicBezTo>
                    <a:pt x="5815" y="201"/>
                    <a:pt x="6968" y="134"/>
                    <a:pt x="7804" y="101"/>
                  </a:cubicBezTo>
                  <a:cubicBezTo>
                    <a:pt x="8188" y="67"/>
                    <a:pt x="8522" y="51"/>
                    <a:pt x="8789" y="34"/>
                  </a:cubicBezTo>
                  <a:lnTo>
                    <a:pt x="905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3" name="Google Shape;2623;p53"/>
            <p:cNvSpPr/>
            <p:nvPr/>
          </p:nvSpPr>
          <p:spPr>
            <a:xfrm>
              <a:off x="6748985" y="4632098"/>
              <a:ext cx="17179" cy="26281"/>
            </a:xfrm>
            <a:custGeom>
              <a:avLst/>
              <a:gdLst/>
              <a:ahLst/>
              <a:cxnLst/>
              <a:rect l="l" t="t" r="r" b="b"/>
              <a:pathLst>
                <a:path w="536" h="820" extrusionOk="0">
                  <a:moveTo>
                    <a:pt x="535" y="1"/>
                  </a:moveTo>
                  <a:lnTo>
                    <a:pt x="535" y="1"/>
                  </a:lnTo>
                  <a:cubicBezTo>
                    <a:pt x="368" y="68"/>
                    <a:pt x="235" y="185"/>
                    <a:pt x="151" y="335"/>
                  </a:cubicBezTo>
                  <a:cubicBezTo>
                    <a:pt x="51" y="469"/>
                    <a:pt x="1" y="652"/>
                    <a:pt x="34" y="819"/>
                  </a:cubicBezTo>
                  <a:cubicBezTo>
                    <a:pt x="68" y="652"/>
                    <a:pt x="134" y="502"/>
                    <a:pt x="201" y="368"/>
                  </a:cubicBezTo>
                  <a:cubicBezTo>
                    <a:pt x="301" y="235"/>
                    <a:pt x="402" y="118"/>
                    <a:pt x="5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4" name="Google Shape;2624;p53"/>
            <p:cNvSpPr/>
            <p:nvPr/>
          </p:nvSpPr>
          <p:spPr>
            <a:xfrm>
              <a:off x="6697032" y="4621394"/>
              <a:ext cx="10224" cy="13942"/>
            </a:xfrm>
            <a:custGeom>
              <a:avLst/>
              <a:gdLst/>
              <a:ahLst/>
              <a:cxnLst/>
              <a:rect l="l" t="t" r="r" b="b"/>
              <a:pathLst>
                <a:path w="319" h="435" extrusionOk="0">
                  <a:moveTo>
                    <a:pt x="302" y="1"/>
                  </a:moveTo>
                  <a:cubicBezTo>
                    <a:pt x="285" y="1"/>
                    <a:pt x="218" y="84"/>
                    <a:pt x="135" y="201"/>
                  </a:cubicBezTo>
                  <a:cubicBezTo>
                    <a:pt x="51" y="318"/>
                    <a:pt x="1" y="418"/>
                    <a:pt x="18" y="435"/>
                  </a:cubicBezTo>
                  <a:cubicBezTo>
                    <a:pt x="34" y="435"/>
                    <a:pt x="118" y="351"/>
                    <a:pt x="185" y="234"/>
                  </a:cubicBezTo>
                  <a:cubicBezTo>
                    <a:pt x="268" y="118"/>
                    <a:pt x="318" y="17"/>
                    <a:pt x="3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5" name="Google Shape;2625;p53"/>
            <p:cNvSpPr/>
            <p:nvPr/>
          </p:nvSpPr>
          <p:spPr>
            <a:xfrm>
              <a:off x="6683123" y="4619182"/>
              <a:ext cx="11282" cy="9743"/>
            </a:xfrm>
            <a:custGeom>
              <a:avLst/>
              <a:gdLst/>
              <a:ahLst/>
              <a:cxnLst/>
              <a:rect l="l" t="t" r="r" b="b"/>
              <a:pathLst>
                <a:path w="352" h="304" extrusionOk="0">
                  <a:moveTo>
                    <a:pt x="332" y="0"/>
                  </a:moveTo>
                  <a:cubicBezTo>
                    <a:pt x="317" y="0"/>
                    <a:pt x="241" y="60"/>
                    <a:pt x="151" y="120"/>
                  </a:cubicBezTo>
                  <a:cubicBezTo>
                    <a:pt x="67" y="203"/>
                    <a:pt x="1" y="287"/>
                    <a:pt x="17" y="303"/>
                  </a:cubicBezTo>
                  <a:cubicBezTo>
                    <a:pt x="17" y="303"/>
                    <a:pt x="101" y="253"/>
                    <a:pt x="201" y="170"/>
                  </a:cubicBezTo>
                  <a:cubicBezTo>
                    <a:pt x="285" y="86"/>
                    <a:pt x="351" y="19"/>
                    <a:pt x="335" y="3"/>
                  </a:cubicBezTo>
                  <a:cubicBezTo>
                    <a:pt x="335" y="1"/>
                    <a:pt x="334" y="0"/>
                    <a:pt x="33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6" name="Google Shape;2626;p53"/>
            <p:cNvSpPr/>
            <p:nvPr/>
          </p:nvSpPr>
          <p:spPr>
            <a:xfrm>
              <a:off x="6674021" y="4612548"/>
              <a:ext cx="18236" cy="1859"/>
            </a:xfrm>
            <a:custGeom>
              <a:avLst/>
              <a:gdLst/>
              <a:ahLst/>
              <a:cxnLst/>
              <a:rect l="l" t="t" r="r" b="b"/>
              <a:pathLst>
                <a:path w="569" h="58" extrusionOk="0">
                  <a:moveTo>
                    <a:pt x="285" y="1"/>
                  </a:moveTo>
                  <a:cubicBezTo>
                    <a:pt x="188" y="1"/>
                    <a:pt x="92" y="9"/>
                    <a:pt x="1" y="26"/>
                  </a:cubicBezTo>
                  <a:cubicBezTo>
                    <a:pt x="83" y="49"/>
                    <a:pt x="170" y="58"/>
                    <a:pt x="257" y="58"/>
                  </a:cubicBezTo>
                  <a:cubicBezTo>
                    <a:pt x="362" y="58"/>
                    <a:pt x="468" y="44"/>
                    <a:pt x="569" y="26"/>
                  </a:cubicBezTo>
                  <a:cubicBezTo>
                    <a:pt x="477" y="9"/>
                    <a:pt x="381" y="1"/>
                    <a:pt x="2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7" name="Google Shape;2627;p53"/>
            <p:cNvSpPr/>
            <p:nvPr/>
          </p:nvSpPr>
          <p:spPr>
            <a:xfrm>
              <a:off x="6670816" y="4602644"/>
              <a:ext cx="20384" cy="2917"/>
            </a:xfrm>
            <a:custGeom>
              <a:avLst/>
              <a:gdLst/>
              <a:ahLst/>
              <a:cxnLst/>
              <a:rect l="l" t="t" r="r" b="b"/>
              <a:pathLst>
                <a:path w="636" h="91" extrusionOk="0">
                  <a:moveTo>
                    <a:pt x="0" y="1"/>
                  </a:moveTo>
                  <a:cubicBezTo>
                    <a:pt x="84" y="68"/>
                    <a:pt x="201" y="84"/>
                    <a:pt x="318" y="84"/>
                  </a:cubicBezTo>
                  <a:cubicBezTo>
                    <a:pt x="343" y="88"/>
                    <a:pt x="369" y="91"/>
                    <a:pt x="396" y="91"/>
                  </a:cubicBezTo>
                  <a:cubicBezTo>
                    <a:pt x="475" y="91"/>
                    <a:pt x="560" y="72"/>
                    <a:pt x="635" y="34"/>
                  </a:cubicBezTo>
                  <a:cubicBezTo>
                    <a:pt x="535" y="17"/>
                    <a:pt x="418" y="17"/>
                    <a:pt x="318" y="17"/>
                  </a:cubicBezTo>
                  <a:cubicBezTo>
                    <a:pt x="217" y="1"/>
                    <a:pt x="101" y="1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8" name="Google Shape;2628;p53"/>
            <p:cNvSpPr/>
            <p:nvPr/>
          </p:nvSpPr>
          <p:spPr>
            <a:xfrm>
              <a:off x="6703474" y="4605785"/>
              <a:ext cx="32691" cy="17788"/>
            </a:xfrm>
            <a:custGeom>
              <a:avLst/>
              <a:gdLst/>
              <a:ahLst/>
              <a:cxnLst/>
              <a:rect l="l" t="t" r="r" b="b"/>
              <a:pathLst>
                <a:path w="1020" h="555" extrusionOk="0">
                  <a:moveTo>
                    <a:pt x="676" y="56"/>
                  </a:moveTo>
                  <a:cubicBezTo>
                    <a:pt x="758" y="56"/>
                    <a:pt x="842" y="74"/>
                    <a:pt x="919" y="103"/>
                  </a:cubicBezTo>
                  <a:cubicBezTo>
                    <a:pt x="970" y="137"/>
                    <a:pt x="953" y="204"/>
                    <a:pt x="886" y="237"/>
                  </a:cubicBezTo>
                  <a:cubicBezTo>
                    <a:pt x="819" y="270"/>
                    <a:pt x="769" y="304"/>
                    <a:pt x="686" y="320"/>
                  </a:cubicBezTo>
                  <a:cubicBezTo>
                    <a:pt x="569" y="354"/>
                    <a:pt x="452" y="387"/>
                    <a:pt x="335" y="421"/>
                  </a:cubicBezTo>
                  <a:cubicBezTo>
                    <a:pt x="233" y="438"/>
                    <a:pt x="149" y="446"/>
                    <a:pt x="91" y="452"/>
                  </a:cubicBezTo>
                  <a:lnTo>
                    <a:pt x="91" y="452"/>
                  </a:lnTo>
                  <a:cubicBezTo>
                    <a:pt x="120" y="388"/>
                    <a:pt x="157" y="325"/>
                    <a:pt x="201" y="270"/>
                  </a:cubicBezTo>
                  <a:cubicBezTo>
                    <a:pt x="285" y="187"/>
                    <a:pt x="385" y="120"/>
                    <a:pt x="502" y="87"/>
                  </a:cubicBezTo>
                  <a:cubicBezTo>
                    <a:pt x="558" y="66"/>
                    <a:pt x="617" y="56"/>
                    <a:pt x="676" y="56"/>
                  </a:cubicBezTo>
                  <a:close/>
                  <a:moveTo>
                    <a:pt x="690" y="1"/>
                  </a:moveTo>
                  <a:cubicBezTo>
                    <a:pt x="489" y="1"/>
                    <a:pt x="296" y="91"/>
                    <a:pt x="168" y="254"/>
                  </a:cubicBezTo>
                  <a:cubicBezTo>
                    <a:pt x="120" y="317"/>
                    <a:pt x="73" y="380"/>
                    <a:pt x="54" y="456"/>
                  </a:cubicBezTo>
                  <a:lnTo>
                    <a:pt x="54" y="456"/>
                  </a:lnTo>
                  <a:cubicBezTo>
                    <a:pt x="19" y="461"/>
                    <a:pt x="0" y="465"/>
                    <a:pt x="0" y="471"/>
                  </a:cubicBezTo>
                  <a:cubicBezTo>
                    <a:pt x="17" y="473"/>
                    <a:pt x="34" y="475"/>
                    <a:pt x="51" y="477"/>
                  </a:cubicBezTo>
                  <a:lnTo>
                    <a:pt x="51" y="477"/>
                  </a:lnTo>
                  <a:cubicBezTo>
                    <a:pt x="51" y="524"/>
                    <a:pt x="51" y="554"/>
                    <a:pt x="51" y="554"/>
                  </a:cubicBezTo>
                  <a:cubicBezTo>
                    <a:pt x="59" y="529"/>
                    <a:pt x="68" y="504"/>
                    <a:pt x="79" y="479"/>
                  </a:cubicBezTo>
                  <a:lnTo>
                    <a:pt x="79" y="479"/>
                  </a:lnTo>
                  <a:cubicBezTo>
                    <a:pt x="101" y="481"/>
                    <a:pt x="124" y="482"/>
                    <a:pt x="146" y="482"/>
                  </a:cubicBezTo>
                  <a:cubicBezTo>
                    <a:pt x="214" y="482"/>
                    <a:pt x="283" y="474"/>
                    <a:pt x="351" y="454"/>
                  </a:cubicBezTo>
                  <a:cubicBezTo>
                    <a:pt x="468" y="437"/>
                    <a:pt x="602" y="421"/>
                    <a:pt x="719" y="371"/>
                  </a:cubicBezTo>
                  <a:cubicBezTo>
                    <a:pt x="786" y="354"/>
                    <a:pt x="853" y="320"/>
                    <a:pt x="919" y="287"/>
                  </a:cubicBezTo>
                  <a:cubicBezTo>
                    <a:pt x="970" y="270"/>
                    <a:pt x="1003" y="220"/>
                    <a:pt x="1003" y="187"/>
                  </a:cubicBezTo>
                  <a:cubicBezTo>
                    <a:pt x="1020" y="137"/>
                    <a:pt x="1003" y="87"/>
                    <a:pt x="953" y="53"/>
                  </a:cubicBezTo>
                  <a:cubicBezTo>
                    <a:pt x="867" y="18"/>
                    <a:pt x="778" y="1"/>
                    <a:pt x="69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9" name="Google Shape;2629;p53"/>
            <p:cNvSpPr/>
            <p:nvPr/>
          </p:nvSpPr>
          <p:spPr>
            <a:xfrm>
              <a:off x="6690622" y="4601587"/>
              <a:ext cx="17179" cy="19839"/>
            </a:xfrm>
            <a:custGeom>
              <a:avLst/>
              <a:gdLst/>
              <a:ahLst/>
              <a:cxnLst/>
              <a:rect l="l" t="t" r="r" b="b"/>
              <a:pathLst>
                <a:path w="536" h="619" extrusionOk="0">
                  <a:moveTo>
                    <a:pt x="117" y="0"/>
                  </a:moveTo>
                  <a:cubicBezTo>
                    <a:pt x="51" y="0"/>
                    <a:pt x="0" y="84"/>
                    <a:pt x="17" y="151"/>
                  </a:cubicBezTo>
                  <a:cubicBezTo>
                    <a:pt x="17" y="201"/>
                    <a:pt x="51" y="251"/>
                    <a:pt x="84" y="284"/>
                  </a:cubicBezTo>
                  <a:cubicBezTo>
                    <a:pt x="134" y="368"/>
                    <a:pt x="184" y="435"/>
                    <a:pt x="251" y="485"/>
                  </a:cubicBezTo>
                  <a:cubicBezTo>
                    <a:pt x="301" y="535"/>
                    <a:pt x="385" y="585"/>
                    <a:pt x="452" y="619"/>
                  </a:cubicBezTo>
                  <a:cubicBezTo>
                    <a:pt x="468" y="602"/>
                    <a:pt x="385" y="552"/>
                    <a:pt x="285" y="451"/>
                  </a:cubicBezTo>
                  <a:cubicBezTo>
                    <a:pt x="234" y="401"/>
                    <a:pt x="168" y="335"/>
                    <a:pt x="134" y="268"/>
                  </a:cubicBezTo>
                  <a:cubicBezTo>
                    <a:pt x="84" y="201"/>
                    <a:pt x="51" y="67"/>
                    <a:pt x="134" y="50"/>
                  </a:cubicBezTo>
                  <a:cubicBezTo>
                    <a:pt x="218" y="67"/>
                    <a:pt x="318" y="117"/>
                    <a:pt x="368" y="184"/>
                  </a:cubicBezTo>
                  <a:cubicBezTo>
                    <a:pt x="418" y="251"/>
                    <a:pt x="452" y="318"/>
                    <a:pt x="468" y="401"/>
                  </a:cubicBezTo>
                  <a:cubicBezTo>
                    <a:pt x="485" y="468"/>
                    <a:pt x="485" y="535"/>
                    <a:pt x="485" y="619"/>
                  </a:cubicBezTo>
                  <a:cubicBezTo>
                    <a:pt x="535" y="552"/>
                    <a:pt x="535" y="468"/>
                    <a:pt x="518" y="385"/>
                  </a:cubicBezTo>
                  <a:cubicBezTo>
                    <a:pt x="502" y="301"/>
                    <a:pt x="468" y="218"/>
                    <a:pt x="418" y="151"/>
                  </a:cubicBezTo>
                  <a:cubicBezTo>
                    <a:pt x="351" y="50"/>
                    <a:pt x="234" y="0"/>
                    <a:pt x="1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0" name="Google Shape;2630;p53"/>
            <p:cNvSpPr/>
            <p:nvPr/>
          </p:nvSpPr>
          <p:spPr>
            <a:xfrm>
              <a:off x="6601716" y="4643188"/>
              <a:ext cx="51440" cy="2756"/>
            </a:xfrm>
            <a:custGeom>
              <a:avLst/>
              <a:gdLst/>
              <a:ahLst/>
              <a:cxnLst/>
              <a:rect l="l" t="t" r="r" b="b"/>
              <a:pathLst>
                <a:path w="1605" h="86" extrusionOk="0">
                  <a:moveTo>
                    <a:pt x="1563" y="1"/>
                  </a:moveTo>
                  <a:cubicBezTo>
                    <a:pt x="1455" y="1"/>
                    <a:pt x="1150" y="22"/>
                    <a:pt x="803" y="22"/>
                  </a:cubicBezTo>
                  <a:cubicBezTo>
                    <a:pt x="586" y="22"/>
                    <a:pt x="389" y="18"/>
                    <a:pt x="245" y="18"/>
                  </a:cubicBezTo>
                  <a:cubicBezTo>
                    <a:pt x="101" y="18"/>
                    <a:pt x="9" y="22"/>
                    <a:pt x="1" y="39"/>
                  </a:cubicBezTo>
                  <a:cubicBezTo>
                    <a:pt x="241" y="69"/>
                    <a:pt x="482" y="86"/>
                    <a:pt x="722" y="86"/>
                  </a:cubicBezTo>
                  <a:cubicBezTo>
                    <a:pt x="1016" y="86"/>
                    <a:pt x="1311" y="61"/>
                    <a:pt x="1605" y="6"/>
                  </a:cubicBezTo>
                  <a:cubicBezTo>
                    <a:pt x="1605" y="2"/>
                    <a:pt x="1590" y="1"/>
                    <a:pt x="1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1" name="Google Shape;2631;p53"/>
            <p:cNvSpPr/>
            <p:nvPr/>
          </p:nvSpPr>
          <p:spPr>
            <a:xfrm>
              <a:off x="6567454" y="4644854"/>
              <a:ext cx="5929" cy="9230"/>
            </a:xfrm>
            <a:custGeom>
              <a:avLst/>
              <a:gdLst/>
              <a:ahLst/>
              <a:cxnLst/>
              <a:rect l="l" t="t" r="r" b="b"/>
              <a:pathLst>
                <a:path w="185" h="288" extrusionOk="0">
                  <a:moveTo>
                    <a:pt x="9" y="1"/>
                  </a:moveTo>
                  <a:cubicBezTo>
                    <a:pt x="6" y="1"/>
                    <a:pt x="3" y="2"/>
                    <a:pt x="1" y="4"/>
                  </a:cubicBezTo>
                  <a:lnTo>
                    <a:pt x="17" y="4"/>
                  </a:lnTo>
                  <a:cubicBezTo>
                    <a:pt x="1" y="20"/>
                    <a:pt x="34" y="71"/>
                    <a:pt x="84" y="154"/>
                  </a:cubicBezTo>
                  <a:cubicBezTo>
                    <a:pt x="117" y="221"/>
                    <a:pt x="134" y="288"/>
                    <a:pt x="151" y="288"/>
                  </a:cubicBezTo>
                  <a:cubicBezTo>
                    <a:pt x="184" y="288"/>
                    <a:pt x="184" y="204"/>
                    <a:pt x="134" y="121"/>
                  </a:cubicBezTo>
                  <a:cubicBezTo>
                    <a:pt x="91" y="48"/>
                    <a:pt x="34" y="1"/>
                    <a:pt x="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2" name="Google Shape;2632;p53"/>
            <p:cNvSpPr/>
            <p:nvPr/>
          </p:nvSpPr>
          <p:spPr>
            <a:xfrm>
              <a:off x="6554057" y="4630368"/>
              <a:ext cx="7532" cy="6186"/>
            </a:xfrm>
            <a:custGeom>
              <a:avLst/>
              <a:gdLst/>
              <a:ahLst/>
              <a:cxnLst/>
              <a:rect l="l" t="t" r="r" b="b"/>
              <a:pathLst>
                <a:path w="235" h="193" extrusionOk="0">
                  <a:moveTo>
                    <a:pt x="23" y="0"/>
                  </a:moveTo>
                  <a:cubicBezTo>
                    <a:pt x="20" y="0"/>
                    <a:pt x="18" y="2"/>
                    <a:pt x="18" y="5"/>
                  </a:cubicBezTo>
                  <a:cubicBezTo>
                    <a:pt x="1" y="21"/>
                    <a:pt x="34" y="71"/>
                    <a:pt x="84" y="122"/>
                  </a:cubicBezTo>
                  <a:cubicBezTo>
                    <a:pt x="139" y="163"/>
                    <a:pt x="183" y="193"/>
                    <a:pt x="206" y="193"/>
                  </a:cubicBezTo>
                  <a:cubicBezTo>
                    <a:pt x="211" y="193"/>
                    <a:pt x="215" y="191"/>
                    <a:pt x="218" y="188"/>
                  </a:cubicBezTo>
                  <a:cubicBezTo>
                    <a:pt x="235" y="172"/>
                    <a:pt x="201" y="122"/>
                    <a:pt x="134" y="71"/>
                  </a:cubicBezTo>
                  <a:cubicBezTo>
                    <a:pt x="93" y="30"/>
                    <a:pt x="41" y="0"/>
                    <a:pt x="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3" name="Google Shape;2633;p53"/>
            <p:cNvSpPr/>
            <p:nvPr/>
          </p:nvSpPr>
          <p:spPr>
            <a:xfrm>
              <a:off x="6535500" y="4623092"/>
              <a:ext cx="10576" cy="3846"/>
            </a:xfrm>
            <a:custGeom>
              <a:avLst/>
              <a:gdLst/>
              <a:ahLst/>
              <a:cxnLst/>
              <a:rect l="l" t="t" r="r" b="b"/>
              <a:pathLst>
                <a:path w="330" h="120" extrusionOk="0">
                  <a:moveTo>
                    <a:pt x="93" y="0"/>
                  </a:moveTo>
                  <a:cubicBezTo>
                    <a:pt x="36" y="0"/>
                    <a:pt x="0" y="20"/>
                    <a:pt x="12" y="31"/>
                  </a:cubicBezTo>
                  <a:cubicBezTo>
                    <a:pt x="12" y="48"/>
                    <a:pt x="79" y="48"/>
                    <a:pt x="162" y="65"/>
                  </a:cubicBezTo>
                  <a:cubicBezTo>
                    <a:pt x="230" y="92"/>
                    <a:pt x="276" y="119"/>
                    <a:pt x="300" y="119"/>
                  </a:cubicBezTo>
                  <a:cubicBezTo>
                    <a:pt x="305" y="119"/>
                    <a:pt x="309" y="118"/>
                    <a:pt x="312" y="115"/>
                  </a:cubicBezTo>
                  <a:cubicBezTo>
                    <a:pt x="329" y="115"/>
                    <a:pt x="279" y="48"/>
                    <a:pt x="179" y="14"/>
                  </a:cubicBezTo>
                  <a:cubicBezTo>
                    <a:pt x="148" y="4"/>
                    <a:pt x="118" y="0"/>
                    <a:pt x="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4" name="Google Shape;2634;p53"/>
            <p:cNvSpPr/>
            <p:nvPr/>
          </p:nvSpPr>
          <p:spPr>
            <a:xfrm>
              <a:off x="6522456" y="4621009"/>
              <a:ext cx="5416" cy="2436"/>
            </a:xfrm>
            <a:custGeom>
              <a:avLst/>
              <a:gdLst/>
              <a:ahLst/>
              <a:cxnLst/>
              <a:rect l="l" t="t" r="r" b="b"/>
              <a:pathLst>
                <a:path w="169" h="76" extrusionOk="0">
                  <a:moveTo>
                    <a:pt x="32" y="0"/>
                  </a:moveTo>
                  <a:cubicBezTo>
                    <a:pt x="14" y="0"/>
                    <a:pt x="1" y="4"/>
                    <a:pt x="1" y="13"/>
                  </a:cubicBezTo>
                  <a:cubicBezTo>
                    <a:pt x="1" y="29"/>
                    <a:pt x="34" y="46"/>
                    <a:pt x="68" y="63"/>
                  </a:cubicBezTo>
                  <a:cubicBezTo>
                    <a:pt x="93" y="71"/>
                    <a:pt x="118" y="75"/>
                    <a:pt x="137" y="75"/>
                  </a:cubicBezTo>
                  <a:cubicBezTo>
                    <a:pt x="156" y="75"/>
                    <a:pt x="168" y="71"/>
                    <a:pt x="168" y="63"/>
                  </a:cubicBezTo>
                  <a:cubicBezTo>
                    <a:pt x="168" y="46"/>
                    <a:pt x="135" y="13"/>
                    <a:pt x="101" y="13"/>
                  </a:cubicBezTo>
                  <a:cubicBezTo>
                    <a:pt x="76" y="4"/>
                    <a:pt x="51" y="0"/>
                    <a:pt x="3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5" name="Google Shape;2635;p53"/>
            <p:cNvSpPr/>
            <p:nvPr/>
          </p:nvSpPr>
          <p:spPr>
            <a:xfrm>
              <a:off x="5657619" y="1979736"/>
              <a:ext cx="728881" cy="1056592"/>
            </a:xfrm>
            <a:custGeom>
              <a:avLst/>
              <a:gdLst/>
              <a:ahLst/>
              <a:cxnLst/>
              <a:rect l="l" t="t" r="r" b="b"/>
              <a:pathLst>
                <a:path w="22742" h="32967" extrusionOk="0">
                  <a:moveTo>
                    <a:pt x="20151" y="0"/>
                  </a:moveTo>
                  <a:lnTo>
                    <a:pt x="16910" y="8388"/>
                  </a:lnTo>
                  <a:cubicBezTo>
                    <a:pt x="16592" y="8288"/>
                    <a:pt x="16275" y="8221"/>
                    <a:pt x="15957" y="8188"/>
                  </a:cubicBezTo>
                  <a:lnTo>
                    <a:pt x="9341" y="8137"/>
                  </a:lnTo>
                  <a:cubicBezTo>
                    <a:pt x="9341" y="8137"/>
                    <a:pt x="4729" y="5464"/>
                    <a:pt x="4829" y="5230"/>
                  </a:cubicBezTo>
                  <a:lnTo>
                    <a:pt x="4829" y="5230"/>
                  </a:lnTo>
                  <a:lnTo>
                    <a:pt x="1" y="9574"/>
                  </a:lnTo>
                  <a:lnTo>
                    <a:pt x="4863" y="15890"/>
                  </a:lnTo>
                  <a:lnTo>
                    <a:pt x="7536" y="25047"/>
                  </a:lnTo>
                  <a:cubicBezTo>
                    <a:pt x="7536" y="25047"/>
                    <a:pt x="5347" y="29925"/>
                    <a:pt x="5347" y="32966"/>
                  </a:cubicBezTo>
                  <a:lnTo>
                    <a:pt x="22039" y="30995"/>
                  </a:lnTo>
                  <a:cubicBezTo>
                    <a:pt x="22039" y="30995"/>
                    <a:pt x="21755" y="27302"/>
                    <a:pt x="18664" y="22975"/>
                  </a:cubicBezTo>
                  <a:lnTo>
                    <a:pt x="20151" y="15239"/>
                  </a:lnTo>
                  <a:cubicBezTo>
                    <a:pt x="21321" y="12164"/>
                    <a:pt x="21956" y="13468"/>
                    <a:pt x="22474" y="8188"/>
                  </a:cubicBezTo>
                  <a:cubicBezTo>
                    <a:pt x="22741" y="5264"/>
                    <a:pt x="21922" y="2340"/>
                    <a:pt x="201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6" name="Google Shape;2636;p53"/>
            <p:cNvSpPr/>
            <p:nvPr/>
          </p:nvSpPr>
          <p:spPr>
            <a:xfrm>
              <a:off x="5907705" y="2686054"/>
              <a:ext cx="101791" cy="27883"/>
            </a:xfrm>
            <a:custGeom>
              <a:avLst/>
              <a:gdLst/>
              <a:ahLst/>
              <a:cxnLst/>
              <a:rect l="l" t="t" r="r" b="b"/>
              <a:pathLst>
                <a:path w="3176" h="870" extrusionOk="0">
                  <a:moveTo>
                    <a:pt x="3171" y="0"/>
                  </a:moveTo>
                  <a:cubicBezTo>
                    <a:pt x="3134" y="0"/>
                    <a:pt x="3032" y="194"/>
                    <a:pt x="2791" y="419"/>
                  </a:cubicBezTo>
                  <a:cubicBezTo>
                    <a:pt x="2641" y="552"/>
                    <a:pt x="2457" y="619"/>
                    <a:pt x="2273" y="636"/>
                  </a:cubicBezTo>
                  <a:cubicBezTo>
                    <a:pt x="2263" y="637"/>
                    <a:pt x="2253" y="637"/>
                    <a:pt x="2243" y="637"/>
                  </a:cubicBezTo>
                  <a:cubicBezTo>
                    <a:pt x="2037" y="637"/>
                    <a:pt x="1845" y="478"/>
                    <a:pt x="1638" y="318"/>
                  </a:cubicBezTo>
                  <a:cubicBezTo>
                    <a:pt x="1442" y="168"/>
                    <a:pt x="1206" y="99"/>
                    <a:pt x="953" y="99"/>
                  </a:cubicBezTo>
                  <a:cubicBezTo>
                    <a:pt x="925" y="99"/>
                    <a:pt x="898" y="100"/>
                    <a:pt x="869" y="101"/>
                  </a:cubicBezTo>
                  <a:cubicBezTo>
                    <a:pt x="652" y="135"/>
                    <a:pt x="452" y="218"/>
                    <a:pt x="285" y="369"/>
                  </a:cubicBezTo>
                  <a:cubicBezTo>
                    <a:pt x="118" y="486"/>
                    <a:pt x="17" y="669"/>
                    <a:pt x="1" y="870"/>
                  </a:cubicBezTo>
                  <a:cubicBezTo>
                    <a:pt x="84" y="719"/>
                    <a:pt x="201" y="569"/>
                    <a:pt x="351" y="452"/>
                  </a:cubicBezTo>
                  <a:cubicBezTo>
                    <a:pt x="502" y="318"/>
                    <a:pt x="686" y="252"/>
                    <a:pt x="886" y="235"/>
                  </a:cubicBezTo>
                  <a:cubicBezTo>
                    <a:pt x="910" y="233"/>
                    <a:pt x="933" y="232"/>
                    <a:pt x="957" y="232"/>
                  </a:cubicBezTo>
                  <a:cubicBezTo>
                    <a:pt x="1169" y="232"/>
                    <a:pt x="1389" y="300"/>
                    <a:pt x="1554" y="435"/>
                  </a:cubicBezTo>
                  <a:cubicBezTo>
                    <a:pt x="1655" y="519"/>
                    <a:pt x="1772" y="602"/>
                    <a:pt x="1889" y="669"/>
                  </a:cubicBezTo>
                  <a:cubicBezTo>
                    <a:pt x="2006" y="736"/>
                    <a:pt x="2139" y="770"/>
                    <a:pt x="2273" y="770"/>
                  </a:cubicBezTo>
                  <a:cubicBezTo>
                    <a:pt x="2490" y="753"/>
                    <a:pt x="2707" y="653"/>
                    <a:pt x="2858" y="486"/>
                  </a:cubicBezTo>
                  <a:cubicBezTo>
                    <a:pt x="2958" y="385"/>
                    <a:pt x="3042" y="268"/>
                    <a:pt x="3108" y="151"/>
                  </a:cubicBezTo>
                  <a:cubicBezTo>
                    <a:pt x="3158" y="51"/>
                    <a:pt x="3175" y="1"/>
                    <a:pt x="3175" y="1"/>
                  </a:cubicBezTo>
                  <a:cubicBezTo>
                    <a:pt x="3174" y="0"/>
                    <a:pt x="3172" y="0"/>
                    <a:pt x="31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7" name="Google Shape;2637;p53"/>
            <p:cNvSpPr/>
            <p:nvPr/>
          </p:nvSpPr>
          <p:spPr>
            <a:xfrm>
              <a:off x="6172246" y="2852041"/>
              <a:ext cx="102304" cy="27916"/>
            </a:xfrm>
            <a:custGeom>
              <a:avLst/>
              <a:gdLst/>
              <a:ahLst/>
              <a:cxnLst/>
              <a:rect l="l" t="t" r="r" b="b"/>
              <a:pathLst>
                <a:path w="3192" h="871" extrusionOk="0">
                  <a:moveTo>
                    <a:pt x="3173" y="1"/>
                  </a:moveTo>
                  <a:cubicBezTo>
                    <a:pt x="3149" y="1"/>
                    <a:pt x="3032" y="195"/>
                    <a:pt x="2791" y="419"/>
                  </a:cubicBezTo>
                  <a:cubicBezTo>
                    <a:pt x="2657" y="536"/>
                    <a:pt x="2473" y="620"/>
                    <a:pt x="2273" y="637"/>
                  </a:cubicBezTo>
                  <a:cubicBezTo>
                    <a:pt x="2263" y="637"/>
                    <a:pt x="2253" y="638"/>
                    <a:pt x="2243" y="638"/>
                  </a:cubicBezTo>
                  <a:cubicBezTo>
                    <a:pt x="2039" y="638"/>
                    <a:pt x="1862" y="478"/>
                    <a:pt x="1655" y="319"/>
                  </a:cubicBezTo>
                  <a:cubicBezTo>
                    <a:pt x="1444" y="169"/>
                    <a:pt x="1206" y="99"/>
                    <a:pt x="966" y="99"/>
                  </a:cubicBezTo>
                  <a:cubicBezTo>
                    <a:pt x="939" y="99"/>
                    <a:pt x="913" y="100"/>
                    <a:pt x="886" y="102"/>
                  </a:cubicBezTo>
                  <a:cubicBezTo>
                    <a:pt x="669" y="119"/>
                    <a:pt x="452" y="219"/>
                    <a:pt x="285" y="369"/>
                  </a:cubicBezTo>
                  <a:cubicBezTo>
                    <a:pt x="134" y="486"/>
                    <a:pt x="17" y="670"/>
                    <a:pt x="1" y="870"/>
                  </a:cubicBezTo>
                  <a:cubicBezTo>
                    <a:pt x="101" y="703"/>
                    <a:pt x="218" y="570"/>
                    <a:pt x="351" y="436"/>
                  </a:cubicBezTo>
                  <a:cubicBezTo>
                    <a:pt x="502" y="319"/>
                    <a:pt x="702" y="252"/>
                    <a:pt x="886" y="236"/>
                  </a:cubicBezTo>
                  <a:cubicBezTo>
                    <a:pt x="911" y="234"/>
                    <a:pt x="936" y="233"/>
                    <a:pt x="961" y="233"/>
                  </a:cubicBezTo>
                  <a:cubicBezTo>
                    <a:pt x="1183" y="233"/>
                    <a:pt x="1391" y="301"/>
                    <a:pt x="1571" y="436"/>
                  </a:cubicBezTo>
                  <a:cubicBezTo>
                    <a:pt x="1671" y="520"/>
                    <a:pt x="1772" y="586"/>
                    <a:pt x="1889" y="670"/>
                  </a:cubicBezTo>
                  <a:cubicBezTo>
                    <a:pt x="2006" y="737"/>
                    <a:pt x="2139" y="770"/>
                    <a:pt x="2273" y="770"/>
                  </a:cubicBezTo>
                  <a:cubicBezTo>
                    <a:pt x="2507" y="754"/>
                    <a:pt x="2707" y="653"/>
                    <a:pt x="2858" y="486"/>
                  </a:cubicBezTo>
                  <a:cubicBezTo>
                    <a:pt x="2958" y="386"/>
                    <a:pt x="3058" y="269"/>
                    <a:pt x="3125" y="135"/>
                  </a:cubicBezTo>
                  <a:cubicBezTo>
                    <a:pt x="3159" y="52"/>
                    <a:pt x="3192" y="2"/>
                    <a:pt x="3175" y="2"/>
                  </a:cubicBezTo>
                  <a:cubicBezTo>
                    <a:pt x="3175" y="1"/>
                    <a:pt x="3174" y="1"/>
                    <a:pt x="31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8" name="Google Shape;2638;p53"/>
            <p:cNvSpPr/>
            <p:nvPr/>
          </p:nvSpPr>
          <p:spPr>
            <a:xfrm>
              <a:off x="6079621" y="2590065"/>
              <a:ext cx="39646" cy="105188"/>
            </a:xfrm>
            <a:custGeom>
              <a:avLst/>
              <a:gdLst/>
              <a:ahLst/>
              <a:cxnLst/>
              <a:rect l="l" t="t" r="r" b="b"/>
              <a:pathLst>
                <a:path w="1237" h="3282" extrusionOk="0">
                  <a:moveTo>
                    <a:pt x="762" y="1"/>
                  </a:moveTo>
                  <a:cubicBezTo>
                    <a:pt x="758" y="1"/>
                    <a:pt x="755" y="2"/>
                    <a:pt x="752" y="5"/>
                  </a:cubicBezTo>
                  <a:cubicBezTo>
                    <a:pt x="735" y="5"/>
                    <a:pt x="886" y="189"/>
                    <a:pt x="1019" y="506"/>
                  </a:cubicBezTo>
                  <a:cubicBezTo>
                    <a:pt x="1086" y="673"/>
                    <a:pt x="1103" y="874"/>
                    <a:pt x="1036" y="1058"/>
                  </a:cubicBezTo>
                  <a:cubicBezTo>
                    <a:pt x="986" y="1275"/>
                    <a:pt x="752" y="1392"/>
                    <a:pt x="518" y="1542"/>
                  </a:cubicBezTo>
                  <a:cubicBezTo>
                    <a:pt x="301" y="1693"/>
                    <a:pt x="134" y="1927"/>
                    <a:pt x="67" y="2194"/>
                  </a:cubicBezTo>
                  <a:cubicBezTo>
                    <a:pt x="0" y="2394"/>
                    <a:pt x="17" y="2628"/>
                    <a:pt x="100" y="2829"/>
                  </a:cubicBezTo>
                  <a:cubicBezTo>
                    <a:pt x="241" y="3158"/>
                    <a:pt x="442" y="3282"/>
                    <a:pt x="465" y="3282"/>
                  </a:cubicBezTo>
                  <a:cubicBezTo>
                    <a:pt x="467" y="3282"/>
                    <a:pt x="468" y="3281"/>
                    <a:pt x="468" y="3280"/>
                  </a:cubicBezTo>
                  <a:cubicBezTo>
                    <a:pt x="351" y="3130"/>
                    <a:pt x="267" y="2979"/>
                    <a:pt x="201" y="2795"/>
                  </a:cubicBezTo>
                  <a:cubicBezTo>
                    <a:pt x="134" y="2612"/>
                    <a:pt x="134" y="2411"/>
                    <a:pt x="184" y="2227"/>
                  </a:cubicBezTo>
                  <a:cubicBezTo>
                    <a:pt x="251" y="1993"/>
                    <a:pt x="401" y="1793"/>
                    <a:pt x="602" y="1659"/>
                  </a:cubicBezTo>
                  <a:cubicBezTo>
                    <a:pt x="718" y="1592"/>
                    <a:pt x="835" y="1509"/>
                    <a:pt x="936" y="1442"/>
                  </a:cubicBezTo>
                  <a:cubicBezTo>
                    <a:pt x="1053" y="1359"/>
                    <a:pt x="1119" y="1242"/>
                    <a:pt x="1170" y="1108"/>
                  </a:cubicBezTo>
                  <a:cubicBezTo>
                    <a:pt x="1236" y="891"/>
                    <a:pt x="1203" y="657"/>
                    <a:pt x="1103" y="456"/>
                  </a:cubicBezTo>
                  <a:cubicBezTo>
                    <a:pt x="1053" y="323"/>
                    <a:pt x="969" y="206"/>
                    <a:pt x="869" y="105"/>
                  </a:cubicBezTo>
                  <a:cubicBezTo>
                    <a:pt x="813" y="36"/>
                    <a:pt x="781" y="1"/>
                    <a:pt x="7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9" name="Google Shape;2639;p53"/>
            <p:cNvSpPr/>
            <p:nvPr/>
          </p:nvSpPr>
          <p:spPr>
            <a:xfrm>
              <a:off x="6129940" y="2762109"/>
              <a:ext cx="85702" cy="64837"/>
            </a:xfrm>
            <a:custGeom>
              <a:avLst/>
              <a:gdLst/>
              <a:ahLst/>
              <a:cxnLst/>
              <a:rect l="l" t="t" r="r" b="b"/>
              <a:pathLst>
                <a:path w="2674" h="2023" extrusionOk="0">
                  <a:moveTo>
                    <a:pt x="2624" y="1"/>
                  </a:moveTo>
                  <a:lnTo>
                    <a:pt x="2624" y="1"/>
                  </a:lnTo>
                  <a:cubicBezTo>
                    <a:pt x="2590" y="184"/>
                    <a:pt x="2540" y="368"/>
                    <a:pt x="2457" y="535"/>
                  </a:cubicBezTo>
                  <a:cubicBezTo>
                    <a:pt x="2357" y="702"/>
                    <a:pt x="2206" y="853"/>
                    <a:pt x="2039" y="936"/>
                  </a:cubicBezTo>
                  <a:cubicBezTo>
                    <a:pt x="1899" y="1001"/>
                    <a:pt x="1745" y="1038"/>
                    <a:pt x="1590" y="1038"/>
                  </a:cubicBezTo>
                  <a:cubicBezTo>
                    <a:pt x="1505" y="1038"/>
                    <a:pt x="1420" y="1027"/>
                    <a:pt x="1337" y="1003"/>
                  </a:cubicBezTo>
                  <a:cubicBezTo>
                    <a:pt x="1204" y="970"/>
                    <a:pt x="1087" y="936"/>
                    <a:pt x="953" y="920"/>
                  </a:cubicBezTo>
                  <a:cubicBezTo>
                    <a:pt x="908" y="908"/>
                    <a:pt x="862" y="903"/>
                    <a:pt x="816" y="903"/>
                  </a:cubicBezTo>
                  <a:cubicBezTo>
                    <a:pt x="723" y="903"/>
                    <a:pt x="630" y="925"/>
                    <a:pt x="552" y="970"/>
                  </a:cubicBezTo>
                  <a:cubicBezTo>
                    <a:pt x="351" y="1070"/>
                    <a:pt x="201" y="1237"/>
                    <a:pt x="118" y="1438"/>
                  </a:cubicBezTo>
                  <a:cubicBezTo>
                    <a:pt x="51" y="1571"/>
                    <a:pt x="17" y="1722"/>
                    <a:pt x="17" y="1855"/>
                  </a:cubicBezTo>
                  <a:cubicBezTo>
                    <a:pt x="1" y="1955"/>
                    <a:pt x="1" y="2022"/>
                    <a:pt x="17" y="2022"/>
                  </a:cubicBezTo>
                  <a:cubicBezTo>
                    <a:pt x="34" y="2022"/>
                    <a:pt x="67" y="1805"/>
                    <a:pt x="201" y="1488"/>
                  </a:cubicBezTo>
                  <a:cubicBezTo>
                    <a:pt x="285" y="1304"/>
                    <a:pt x="435" y="1170"/>
                    <a:pt x="602" y="1087"/>
                  </a:cubicBezTo>
                  <a:cubicBezTo>
                    <a:pt x="669" y="1053"/>
                    <a:pt x="740" y="1040"/>
                    <a:pt x="814" y="1040"/>
                  </a:cubicBezTo>
                  <a:cubicBezTo>
                    <a:pt x="962" y="1040"/>
                    <a:pt x="1126" y="1092"/>
                    <a:pt x="1304" y="1137"/>
                  </a:cubicBezTo>
                  <a:cubicBezTo>
                    <a:pt x="1396" y="1160"/>
                    <a:pt x="1489" y="1171"/>
                    <a:pt x="1582" y="1171"/>
                  </a:cubicBezTo>
                  <a:cubicBezTo>
                    <a:pt x="1760" y="1171"/>
                    <a:pt x="1936" y="1130"/>
                    <a:pt x="2089" y="1053"/>
                  </a:cubicBezTo>
                  <a:cubicBezTo>
                    <a:pt x="2290" y="953"/>
                    <a:pt x="2440" y="786"/>
                    <a:pt x="2540" y="585"/>
                  </a:cubicBezTo>
                  <a:cubicBezTo>
                    <a:pt x="2641" y="418"/>
                    <a:pt x="2674" y="201"/>
                    <a:pt x="26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0" name="Google Shape;2640;p53"/>
            <p:cNvSpPr/>
            <p:nvPr/>
          </p:nvSpPr>
          <p:spPr>
            <a:xfrm>
              <a:off x="6163688" y="2934987"/>
              <a:ext cx="106053" cy="30223"/>
            </a:xfrm>
            <a:custGeom>
              <a:avLst/>
              <a:gdLst/>
              <a:ahLst/>
              <a:cxnLst/>
              <a:rect l="l" t="t" r="r" b="b"/>
              <a:pathLst>
                <a:path w="3309" h="943" extrusionOk="0">
                  <a:moveTo>
                    <a:pt x="967" y="0"/>
                  </a:moveTo>
                  <a:cubicBezTo>
                    <a:pt x="766" y="0"/>
                    <a:pt x="579" y="53"/>
                    <a:pt x="418" y="171"/>
                  </a:cubicBezTo>
                  <a:cubicBezTo>
                    <a:pt x="301" y="237"/>
                    <a:pt x="184" y="338"/>
                    <a:pt x="101" y="455"/>
                  </a:cubicBezTo>
                  <a:cubicBezTo>
                    <a:pt x="34" y="538"/>
                    <a:pt x="0" y="572"/>
                    <a:pt x="17" y="588"/>
                  </a:cubicBezTo>
                  <a:cubicBezTo>
                    <a:pt x="18" y="589"/>
                    <a:pt x="19" y="589"/>
                    <a:pt x="20" y="589"/>
                  </a:cubicBezTo>
                  <a:cubicBezTo>
                    <a:pt x="47" y="589"/>
                    <a:pt x="196" y="414"/>
                    <a:pt x="468" y="254"/>
                  </a:cubicBezTo>
                  <a:cubicBezTo>
                    <a:pt x="600" y="175"/>
                    <a:pt x="753" y="127"/>
                    <a:pt x="903" y="127"/>
                  </a:cubicBezTo>
                  <a:cubicBezTo>
                    <a:pt x="942" y="127"/>
                    <a:pt x="981" y="130"/>
                    <a:pt x="1019" y="137"/>
                  </a:cubicBezTo>
                  <a:cubicBezTo>
                    <a:pt x="1237" y="171"/>
                    <a:pt x="1387" y="371"/>
                    <a:pt x="1571" y="572"/>
                  </a:cubicBezTo>
                  <a:cubicBezTo>
                    <a:pt x="1755" y="772"/>
                    <a:pt x="2005" y="906"/>
                    <a:pt x="2289" y="939"/>
                  </a:cubicBezTo>
                  <a:cubicBezTo>
                    <a:pt x="2316" y="941"/>
                    <a:pt x="2344" y="942"/>
                    <a:pt x="2371" y="942"/>
                  </a:cubicBezTo>
                  <a:cubicBezTo>
                    <a:pt x="2561" y="942"/>
                    <a:pt x="2749" y="891"/>
                    <a:pt x="2924" y="789"/>
                  </a:cubicBezTo>
                  <a:cubicBezTo>
                    <a:pt x="3242" y="588"/>
                    <a:pt x="3309" y="354"/>
                    <a:pt x="3292" y="354"/>
                  </a:cubicBezTo>
                  <a:lnTo>
                    <a:pt x="3292" y="354"/>
                  </a:lnTo>
                  <a:cubicBezTo>
                    <a:pt x="3175" y="488"/>
                    <a:pt x="3025" y="605"/>
                    <a:pt x="2874" y="705"/>
                  </a:cubicBezTo>
                  <a:cubicBezTo>
                    <a:pt x="2721" y="775"/>
                    <a:pt x="2556" y="810"/>
                    <a:pt x="2399" y="810"/>
                  </a:cubicBezTo>
                  <a:cubicBezTo>
                    <a:pt x="2368" y="810"/>
                    <a:pt x="2337" y="808"/>
                    <a:pt x="2306" y="805"/>
                  </a:cubicBezTo>
                  <a:cubicBezTo>
                    <a:pt x="2055" y="772"/>
                    <a:pt x="1838" y="655"/>
                    <a:pt x="1688" y="471"/>
                  </a:cubicBezTo>
                  <a:cubicBezTo>
                    <a:pt x="1588" y="371"/>
                    <a:pt x="1504" y="271"/>
                    <a:pt x="1404" y="187"/>
                  </a:cubicBezTo>
                  <a:cubicBezTo>
                    <a:pt x="1304" y="87"/>
                    <a:pt x="1187" y="37"/>
                    <a:pt x="1053" y="3"/>
                  </a:cubicBezTo>
                  <a:cubicBezTo>
                    <a:pt x="1024" y="1"/>
                    <a:pt x="996" y="0"/>
                    <a:pt x="9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1" name="Google Shape;2641;p53"/>
            <p:cNvSpPr/>
            <p:nvPr/>
          </p:nvSpPr>
          <p:spPr>
            <a:xfrm>
              <a:off x="5875591" y="2950755"/>
              <a:ext cx="103906" cy="42979"/>
            </a:xfrm>
            <a:custGeom>
              <a:avLst/>
              <a:gdLst/>
              <a:ahLst/>
              <a:cxnLst/>
              <a:rect l="l" t="t" r="r" b="b"/>
              <a:pathLst>
                <a:path w="3242" h="1341" extrusionOk="0">
                  <a:moveTo>
                    <a:pt x="821" y="0"/>
                  </a:moveTo>
                  <a:cubicBezTo>
                    <a:pt x="710" y="0"/>
                    <a:pt x="602" y="21"/>
                    <a:pt x="501" y="63"/>
                  </a:cubicBezTo>
                  <a:cubicBezTo>
                    <a:pt x="368" y="96"/>
                    <a:pt x="234" y="163"/>
                    <a:pt x="117" y="247"/>
                  </a:cubicBezTo>
                  <a:cubicBezTo>
                    <a:pt x="33" y="313"/>
                    <a:pt x="0" y="347"/>
                    <a:pt x="0" y="364"/>
                  </a:cubicBezTo>
                  <a:cubicBezTo>
                    <a:pt x="1" y="365"/>
                    <a:pt x="3" y="365"/>
                    <a:pt x="5" y="365"/>
                  </a:cubicBezTo>
                  <a:cubicBezTo>
                    <a:pt x="38" y="365"/>
                    <a:pt x="220" y="241"/>
                    <a:pt x="535" y="146"/>
                  </a:cubicBezTo>
                  <a:cubicBezTo>
                    <a:pt x="607" y="127"/>
                    <a:pt x="682" y="117"/>
                    <a:pt x="758" y="117"/>
                  </a:cubicBezTo>
                  <a:cubicBezTo>
                    <a:pt x="874" y="117"/>
                    <a:pt x="992" y="139"/>
                    <a:pt x="1103" y="180"/>
                  </a:cubicBezTo>
                  <a:cubicBezTo>
                    <a:pt x="1303" y="263"/>
                    <a:pt x="1387" y="497"/>
                    <a:pt x="1521" y="748"/>
                  </a:cubicBezTo>
                  <a:cubicBezTo>
                    <a:pt x="1637" y="982"/>
                    <a:pt x="1855" y="1182"/>
                    <a:pt x="2105" y="1266"/>
                  </a:cubicBezTo>
                  <a:cubicBezTo>
                    <a:pt x="2232" y="1315"/>
                    <a:pt x="2358" y="1340"/>
                    <a:pt x="2485" y="1340"/>
                  </a:cubicBezTo>
                  <a:cubicBezTo>
                    <a:pt x="2576" y="1340"/>
                    <a:pt x="2666" y="1327"/>
                    <a:pt x="2757" y="1299"/>
                  </a:cubicBezTo>
                  <a:cubicBezTo>
                    <a:pt x="2957" y="1266"/>
                    <a:pt x="3125" y="1149"/>
                    <a:pt x="3242" y="965"/>
                  </a:cubicBezTo>
                  <a:lnTo>
                    <a:pt x="3242" y="965"/>
                  </a:lnTo>
                  <a:cubicBezTo>
                    <a:pt x="3091" y="1065"/>
                    <a:pt x="2907" y="1149"/>
                    <a:pt x="2740" y="1199"/>
                  </a:cubicBezTo>
                  <a:cubicBezTo>
                    <a:pt x="2673" y="1210"/>
                    <a:pt x="2607" y="1216"/>
                    <a:pt x="2540" y="1216"/>
                  </a:cubicBezTo>
                  <a:cubicBezTo>
                    <a:pt x="2408" y="1216"/>
                    <a:pt x="2278" y="1193"/>
                    <a:pt x="2155" y="1149"/>
                  </a:cubicBezTo>
                  <a:cubicBezTo>
                    <a:pt x="1938" y="1065"/>
                    <a:pt x="1754" y="882"/>
                    <a:pt x="1637" y="681"/>
                  </a:cubicBezTo>
                  <a:cubicBezTo>
                    <a:pt x="1587" y="547"/>
                    <a:pt x="1521" y="430"/>
                    <a:pt x="1454" y="330"/>
                  </a:cubicBezTo>
                  <a:cubicBezTo>
                    <a:pt x="1387" y="213"/>
                    <a:pt x="1270" y="113"/>
                    <a:pt x="1153" y="63"/>
                  </a:cubicBezTo>
                  <a:cubicBezTo>
                    <a:pt x="1044" y="21"/>
                    <a:pt x="932" y="0"/>
                    <a:pt x="82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2" name="Google Shape;2642;p53"/>
            <p:cNvSpPr/>
            <p:nvPr/>
          </p:nvSpPr>
          <p:spPr>
            <a:xfrm>
              <a:off x="6173848" y="2522728"/>
              <a:ext cx="87336" cy="65991"/>
            </a:xfrm>
            <a:custGeom>
              <a:avLst/>
              <a:gdLst/>
              <a:ahLst/>
              <a:cxnLst/>
              <a:rect l="l" t="t" r="r" b="b"/>
              <a:pathLst>
                <a:path w="2725" h="2059" extrusionOk="0">
                  <a:moveTo>
                    <a:pt x="586" y="1"/>
                  </a:moveTo>
                  <a:cubicBezTo>
                    <a:pt x="435" y="1"/>
                    <a:pt x="285" y="1"/>
                    <a:pt x="151" y="34"/>
                  </a:cubicBezTo>
                  <a:cubicBezTo>
                    <a:pt x="51" y="51"/>
                    <a:pt x="1" y="68"/>
                    <a:pt x="1" y="84"/>
                  </a:cubicBezTo>
                  <a:cubicBezTo>
                    <a:pt x="1" y="94"/>
                    <a:pt x="19" y="97"/>
                    <a:pt x="52" y="97"/>
                  </a:cubicBezTo>
                  <a:cubicBezTo>
                    <a:pt x="105" y="97"/>
                    <a:pt x="197" y="89"/>
                    <a:pt x="318" y="89"/>
                  </a:cubicBezTo>
                  <a:cubicBezTo>
                    <a:pt x="392" y="89"/>
                    <a:pt x="476" y="92"/>
                    <a:pt x="569" y="101"/>
                  </a:cubicBezTo>
                  <a:cubicBezTo>
                    <a:pt x="769" y="118"/>
                    <a:pt x="936" y="218"/>
                    <a:pt x="1070" y="352"/>
                  </a:cubicBezTo>
                  <a:cubicBezTo>
                    <a:pt x="1220" y="519"/>
                    <a:pt x="1220" y="769"/>
                    <a:pt x="1237" y="1037"/>
                  </a:cubicBezTo>
                  <a:cubicBezTo>
                    <a:pt x="1254" y="1304"/>
                    <a:pt x="1388" y="1571"/>
                    <a:pt x="1571" y="1755"/>
                  </a:cubicBezTo>
                  <a:cubicBezTo>
                    <a:pt x="1738" y="1906"/>
                    <a:pt x="1939" y="2006"/>
                    <a:pt x="2156" y="2039"/>
                  </a:cubicBezTo>
                  <a:cubicBezTo>
                    <a:pt x="2210" y="2053"/>
                    <a:pt x="2264" y="2059"/>
                    <a:pt x="2317" y="2059"/>
                  </a:cubicBezTo>
                  <a:cubicBezTo>
                    <a:pt x="2462" y="2059"/>
                    <a:pt x="2602" y="2012"/>
                    <a:pt x="2724" y="1939"/>
                  </a:cubicBezTo>
                  <a:lnTo>
                    <a:pt x="2724" y="1939"/>
                  </a:lnTo>
                  <a:cubicBezTo>
                    <a:pt x="2618" y="1949"/>
                    <a:pt x="2512" y="1958"/>
                    <a:pt x="2406" y="1958"/>
                  </a:cubicBezTo>
                  <a:cubicBezTo>
                    <a:pt x="2328" y="1958"/>
                    <a:pt x="2251" y="1953"/>
                    <a:pt x="2173" y="1939"/>
                  </a:cubicBezTo>
                  <a:cubicBezTo>
                    <a:pt x="1989" y="1906"/>
                    <a:pt x="1805" y="1805"/>
                    <a:pt x="1672" y="1672"/>
                  </a:cubicBezTo>
                  <a:cubicBezTo>
                    <a:pt x="1504" y="1488"/>
                    <a:pt x="1404" y="1271"/>
                    <a:pt x="1388" y="1020"/>
                  </a:cubicBezTo>
                  <a:cubicBezTo>
                    <a:pt x="1371" y="886"/>
                    <a:pt x="1371" y="753"/>
                    <a:pt x="1354" y="619"/>
                  </a:cubicBezTo>
                  <a:cubicBezTo>
                    <a:pt x="1321" y="485"/>
                    <a:pt x="1271" y="368"/>
                    <a:pt x="1170" y="268"/>
                  </a:cubicBezTo>
                  <a:cubicBezTo>
                    <a:pt x="1020" y="101"/>
                    <a:pt x="803" y="18"/>
                    <a:pt x="5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3" name="Google Shape;2643;p53"/>
            <p:cNvSpPr/>
            <p:nvPr/>
          </p:nvSpPr>
          <p:spPr>
            <a:xfrm>
              <a:off x="6311471" y="2125917"/>
              <a:ext cx="36986" cy="105605"/>
            </a:xfrm>
            <a:custGeom>
              <a:avLst/>
              <a:gdLst/>
              <a:ahLst/>
              <a:cxnLst/>
              <a:rect l="l" t="t" r="r" b="b"/>
              <a:pathLst>
                <a:path w="1154" h="3295" extrusionOk="0">
                  <a:moveTo>
                    <a:pt x="652" y="1"/>
                  </a:moveTo>
                  <a:cubicBezTo>
                    <a:pt x="619" y="18"/>
                    <a:pt x="786" y="185"/>
                    <a:pt x="920" y="502"/>
                  </a:cubicBezTo>
                  <a:cubicBezTo>
                    <a:pt x="1003" y="669"/>
                    <a:pt x="1037" y="870"/>
                    <a:pt x="987" y="1070"/>
                  </a:cubicBezTo>
                  <a:cubicBezTo>
                    <a:pt x="920" y="1271"/>
                    <a:pt x="719" y="1404"/>
                    <a:pt x="485" y="1571"/>
                  </a:cubicBezTo>
                  <a:cubicBezTo>
                    <a:pt x="268" y="1722"/>
                    <a:pt x="118" y="1956"/>
                    <a:pt x="51" y="2223"/>
                  </a:cubicBezTo>
                  <a:cubicBezTo>
                    <a:pt x="1" y="2440"/>
                    <a:pt x="34" y="2674"/>
                    <a:pt x="118" y="2875"/>
                  </a:cubicBezTo>
                  <a:cubicBezTo>
                    <a:pt x="273" y="3186"/>
                    <a:pt x="487" y="3294"/>
                    <a:pt x="516" y="3294"/>
                  </a:cubicBezTo>
                  <a:cubicBezTo>
                    <a:pt x="518" y="3294"/>
                    <a:pt x="519" y="3294"/>
                    <a:pt x="519" y="3292"/>
                  </a:cubicBezTo>
                  <a:cubicBezTo>
                    <a:pt x="385" y="3159"/>
                    <a:pt x="285" y="3008"/>
                    <a:pt x="218" y="2841"/>
                  </a:cubicBezTo>
                  <a:cubicBezTo>
                    <a:pt x="151" y="2641"/>
                    <a:pt x="134" y="2440"/>
                    <a:pt x="185" y="2257"/>
                  </a:cubicBezTo>
                  <a:cubicBezTo>
                    <a:pt x="235" y="2023"/>
                    <a:pt x="385" y="1822"/>
                    <a:pt x="569" y="1672"/>
                  </a:cubicBezTo>
                  <a:cubicBezTo>
                    <a:pt x="686" y="1605"/>
                    <a:pt x="786" y="1521"/>
                    <a:pt x="886" y="1438"/>
                  </a:cubicBezTo>
                  <a:cubicBezTo>
                    <a:pt x="1003" y="1354"/>
                    <a:pt x="1070" y="1237"/>
                    <a:pt x="1104" y="1104"/>
                  </a:cubicBezTo>
                  <a:cubicBezTo>
                    <a:pt x="1154" y="886"/>
                    <a:pt x="1120" y="652"/>
                    <a:pt x="1020" y="452"/>
                  </a:cubicBezTo>
                  <a:cubicBezTo>
                    <a:pt x="953" y="335"/>
                    <a:pt x="870" y="218"/>
                    <a:pt x="769" y="101"/>
                  </a:cubicBezTo>
                  <a:cubicBezTo>
                    <a:pt x="703" y="34"/>
                    <a:pt x="652" y="1"/>
                    <a:pt x="65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4" name="Google Shape;2644;p53"/>
            <p:cNvSpPr/>
            <p:nvPr/>
          </p:nvSpPr>
          <p:spPr>
            <a:xfrm>
              <a:off x="6072122" y="2470037"/>
              <a:ext cx="87304" cy="65767"/>
            </a:xfrm>
            <a:custGeom>
              <a:avLst/>
              <a:gdLst/>
              <a:ahLst/>
              <a:cxnLst/>
              <a:rect l="l" t="t" r="r" b="b"/>
              <a:pathLst>
                <a:path w="2724" h="2052" extrusionOk="0">
                  <a:moveTo>
                    <a:pt x="447" y="1"/>
                  </a:moveTo>
                  <a:cubicBezTo>
                    <a:pt x="348" y="1"/>
                    <a:pt x="245" y="12"/>
                    <a:pt x="150" y="24"/>
                  </a:cubicBezTo>
                  <a:cubicBezTo>
                    <a:pt x="69" y="51"/>
                    <a:pt x="21" y="67"/>
                    <a:pt x="5" y="81"/>
                  </a:cubicBezTo>
                  <a:lnTo>
                    <a:pt x="5" y="81"/>
                  </a:lnTo>
                  <a:cubicBezTo>
                    <a:pt x="2" y="80"/>
                    <a:pt x="0" y="77"/>
                    <a:pt x="0" y="74"/>
                  </a:cubicBezTo>
                  <a:lnTo>
                    <a:pt x="0" y="91"/>
                  </a:lnTo>
                  <a:cubicBezTo>
                    <a:pt x="0" y="88"/>
                    <a:pt x="2" y="85"/>
                    <a:pt x="5" y="81"/>
                  </a:cubicBezTo>
                  <a:lnTo>
                    <a:pt x="5" y="81"/>
                  </a:lnTo>
                  <a:cubicBezTo>
                    <a:pt x="13" y="86"/>
                    <a:pt x="30" y="87"/>
                    <a:pt x="55" y="87"/>
                  </a:cubicBezTo>
                  <a:cubicBezTo>
                    <a:pt x="94" y="87"/>
                    <a:pt x="151" y="84"/>
                    <a:pt x="225" y="84"/>
                  </a:cubicBezTo>
                  <a:cubicBezTo>
                    <a:pt x="316" y="84"/>
                    <a:pt x="432" y="88"/>
                    <a:pt x="568" y="108"/>
                  </a:cubicBezTo>
                  <a:cubicBezTo>
                    <a:pt x="752" y="124"/>
                    <a:pt x="936" y="208"/>
                    <a:pt x="1069" y="358"/>
                  </a:cubicBezTo>
                  <a:cubicBezTo>
                    <a:pt x="1220" y="509"/>
                    <a:pt x="1220" y="759"/>
                    <a:pt x="1237" y="1043"/>
                  </a:cubicBezTo>
                  <a:cubicBezTo>
                    <a:pt x="1253" y="1311"/>
                    <a:pt x="1370" y="1561"/>
                    <a:pt x="1571" y="1762"/>
                  </a:cubicBezTo>
                  <a:cubicBezTo>
                    <a:pt x="1721" y="1912"/>
                    <a:pt x="1938" y="2012"/>
                    <a:pt x="2155" y="2029"/>
                  </a:cubicBezTo>
                  <a:cubicBezTo>
                    <a:pt x="2216" y="2044"/>
                    <a:pt x="2276" y="2052"/>
                    <a:pt x="2335" y="2052"/>
                  </a:cubicBezTo>
                  <a:cubicBezTo>
                    <a:pt x="2473" y="2052"/>
                    <a:pt x="2607" y="2011"/>
                    <a:pt x="2724" y="1929"/>
                  </a:cubicBezTo>
                  <a:lnTo>
                    <a:pt x="2724" y="1929"/>
                  </a:lnTo>
                  <a:cubicBezTo>
                    <a:pt x="2616" y="1948"/>
                    <a:pt x="2508" y="1957"/>
                    <a:pt x="2401" y="1957"/>
                  </a:cubicBezTo>
                  <a:cubicBezTo>
                    <a:pt x="2324" y="1957"/>
                    <a:pt x="2248" y="1953"/>
                    <a:pt x="2172" y="1946"/>
                  </a:cubicBezTo>
                  <a:cubicBezTo>
                    <a:pt x="1972" y="1896"/>
                    <a:pt x="1805" y="1795"/>
                    <a:pt x="1654" y="1662"/>
                  </a:cubicBezTo>
                  <a:cubicBezTo>
                    <a:pt x="1487" y="1495"/>
                    <a:pt x="1387" y="1261"/>
                    <a:pt x="1370" y="1027"/>
                  </a:cubicBezTo>
                  <a:cubicBezTo>
                    <a:pt x="1370" y="893"/>
                    <a:pt x="1353" y="759"/>
                    <a:pt x="1337" y="626"/>
                  </a:cubicBezTo>
                  <a:cubicBezTo>
                    <a:pt x="1320" y="492"/>
                    <a:pt x="1253" y="358"/>
                    <a:pt x="1170" y="258"/>
                  </a:cubicBezTo>
                  <a:cubicBezTo>
                    <a:pt x="1003" y="108"/>
                    <a:pt x="802" y="7"/>
                    <a:pt x="568" y="7"/>
                  </a:cubicBezTo>
                  <a:cubicBezTo>
                    <a:pt x="529" y="3"/>
                    <a:pt x="488" y="1"/>
                    <a:pt x="4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5" name="Google Shape;2645;p53"/>
            <p:cNvSpPr/>
            <p:nvPr/>
          </p:nvSpPr>
          <p:spPr>
            <a:xfrm>
              <a:off x="6262755" y="2240527"/>
              <a:ext cx="87849" cy="65991"/>
            </a:xfrm>
            <a:custGeom>
              <a:avLst/>
              <a:gdLst/>
              <a:ahLst/>
              <a:cxnLst/>
              <a:rect l="l" t="t" r="r" b="b"/>
              <a:pathLst>
                <a:path w="2741" h="2059" extrusionOk="0">
                  <a:moveTo>
                    <a:pt x="585" y="0"/>
                  </a:moveTo>
                  <a:cubicBezTo>
                    <a:pt x="435" y="0"/>
                    <a:pt x="301" y="0"/>
                    <a:pt x="151" y="34"/>
                  </a:cubicBezTo>
                  <a:cubicBezTo>
                    <a:pt x="50" y="51"/>
                    <a:pt x="0" y="84"/>
                    <a:pt x="0" y="84"/>
                  </a:cubicBezTo>
                  <a:cubicBezTo>
                    <a:pt x="0" y="93"/>
                    <a:pt x="18" y="96"/>
                    <a:pt x="51" y="96"/>
                  </a:cubicBezTo>
                  <a:cubicBezTo>
                    <a:pt x="104" y="96"/>
                    <a:pt x="197" y="89"/>
                    <a:pt x="317" y="89"/>
                  </a:cubicBezTo>
                  <a:cubicBezTo>
                    <a:pt x="391" y="89"/>
                    <a:pt x="476" y="92"/>
                    <a:pt x="568" y="101"/>
                  </a:cubicBezTo>
                  <a:cubicBezTo>
                    <a:pt x="769" y="117"/>
                    <a:pt x="936" y="218"/>
                    <a:pt x="1086" y="351"/>
                  </a:cubicBezTo>
                  <a:cubicBezTo>
                    <a:pt x="1237" y="518"/>
                    <a:pt x="1220" y="769"/>
                    <a:pt x="1237" y="1036"/>
                  </a:cubicBezTo>
                  <a:cubicBezTo>
                    <a:pt x="1270" y="1320"/>
                    <a:pt x="1387" y="1571"/>
                    <a:pt x="1588" y="1755"/>
                  </a:cubicBezTo>
                  <a:cubicBezTo>
                    <a:pt x="1738" y="1905"/>
                    <a:pt x="1939" y="2006"/>
                    <a:pt x="2156" y="2039"/>
                  </a:cubicBezTo>
                  <a:cubicBezTo>
                    <a:pt x="2209" y="2052"/>
                    <a:pt x="2264" y="2059"/>
                    <a:pt x="2319" y="2059"/>
                  </a:cubicBezTo>
                  <a:cubicBezTo>
                    <a:pt x="2469" y="2059"/>
                    <a:pt x="2618" y="2012"/>
                    <a:pt x="2741" y="1939"/>
                  </a:cubicBezTo>
                  <a:lnTo>
                    <a:pt x="2741" y="1939"/>
                  </a:lnTo>
                  <a:cubicBezTo>
                    <a:pt x="2634" y="1948"/>
                    <a:pt x="2523" y="1958"/>
                    <a:pt x="2412" y="1958"/>
                  </a:cubicBezTo>
                  <a:cubicBezTo>
                    <a:pt x="2331" y="1958"/>
                    <a:pt x="2250" y="1953"/>
                    <a:pt x="2172" y="1939"/>
                  </a:cubicBezTo>
                  <a:cubicBezTo>
                    <a:pt x="1989" y="1905"/>
                    <a:pt x="1805" y="1805"/>
                    <a:pt x="1671" y="1671"/>
                  </a:cubicBezTo>
                  <a:cubicBezTo>
                    <a:pt x="1504" y="1488"/>
                    <a:pt x="1404" y="1270"/>
                    <a:pt x="1387" y="1020"/>
                  </a:cubicBezTo>
                  <a:cubicBezTo>
                    <a:pt x="1387" y="886"/>
                    <a:pt x="1370" y="752"/>
                    <a:pt x="1354" y="635"/>
                  </a:cubicBezTo>
                  <a:cubicBezTo>
                    <a:pt x="1320" y="502"/>
                    <a:pt x="1270" y="368"/>
                    <a:pt x="1170" y="268"/>
                  </a:cubicBezTo>
                  <a:cubicBezTo>
                    <a:pt x="1020" y="117"/>
                    <a:pt x="802" y="17"/>
                    <a:pt x="5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6" name="Google Shape;2646;p53"/>
            <p:cNvSpPr/>
            <p:nvPr/>
          </p:nvSpPr>
          <p:spPr>
            <a:xfrm>
              <a:off x="5873956" y="2527567"/>
              <a:ext cx="33781" cy="100701"/>
            </a:xfrm>
            <a:custGeom>
              <a:avLst/>
              <a:gdLst/>
              <a:ahLst/>
              <a:cxnLst/>
              <a:rect l="l" t="t" r="r" b="b"/>
              <a:pathLst>
                <a:path w="1054" h="3142" extrusionOk="0">
                  <a:moveTo>
                    <a:pt x="18" y="0"/>
                  </a:moveTo>
                  <a:cubicBezTo>
                    <a:pt x="1" y="34"/>
                    <a:pt x="201" y="134"/>
                    <a:pt x="452" y="368"/>
                  </a:cubicBezTo>
                  <a:cubicBezTo>
                    <a:pt x="586" y="502"/>
                    <a:pt x="686" y="685"/>
                    <a:pt x="703" y="869"/>
                  </a:cubicBezTo>
                  <a:cubicBezTo>
                    <a:pt x="719" y="1086"/>
                    <a:pt x="569" y="1287"/>
                    <a:pt x="419" y="1521"/>
                  </a:cubicBezTo>
                  <a:cubicBezTo>
                    <a:pt x="268" y="1738"/>
                    <a:pt x="201" y="2022"/>
                    <a:pt x="235" y="2289"/>
                  </a:cubicBezTo>
                  <a:cubicBezTo>
                    <a:pt x="268" y="2507"/>
                    <a:pt x="369" y="2707"/>
                    <a:pt x="536" y="2874"/>
                  </a:cubicBezTo>
                  <a:cubicBezTo>
                    <a:pt x="653" y="3024"/>
                    <a:pt x="853" y="3125"/>
                    <a:pt x="1054" y="3141"/>
                  </a:cubicBezTo>
                  <a:cubicBezTo>
                    <a:pt x="886" y="3041"/>
                    <a:pt x="736" y="2941"/>
                    <a:pt x="602" y="2807"/>
                  </a:cubicBezTo>
                  <a:cubicBezTo>
                    <a:pt x="469" y="2657"/>
                    <a:pt x="402" y="2473"/>
                    <a:pt x="369" y="2273"/>
                  </a:cubicBezTo>
                  <a:cubicBezTo>
                    <a:pt x="335" y="2039"/>
                    <a:pt x="402" y="1788"/>
                    <a:pt x="536" y="1588"/>
                  </a:cubicBezTo>
                  <a:cubicBezTo>
                    <a:pt x="602" y="1487"/>
                    <a:pt x="686" y="1370"/>
                    <a:pt x="753" y="1253"/>
                  </a:cubicBezTo>
                  <a:cubicBezTo>
                    <a:pt x="820" y="1136"/>
                    <a:pt x="836" y="1003"/>
                    <a:pt x="836" y="869"/>
                  </a:cubicBezTo>
                  <a:cubicBezTo>
                    <a:pt x="803" y="635"/>
                    <a:pt x="686" y="435"/>
                    <a:pt x="519" y="284"/>
                  </a:cubicBezTo>
                  <a:cubicBezTo>
                    <a:pt x="419" y="201"/>
                    <a:pt x="302" y="117"/>
                    <a:pt x="168" y="50"/>
                  </a:cubicBezTo>
                  <a:cubicBezTo>
                    <a:pt x="68" y="17"/>
                    <a:pt x="18" y="0"/>
                    <a:pt x="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7" name="Google Shape;2647;p53"/>
            <p:cNvSpPr/>
            <p:nvPr/>
          </p:nvSpPr>
          <p:spPr>
            <a:xfrm>
              <a:off x="5780787" y="2282641"/>
              <a:ext cx="89996" cy="63203"/>
            </a:xfrm>
            <a:custGeom>
              <a:avLst/>
              <a:gdLst/>
              <a:ahLst/>
              <a:cxnLst/>
              <a:rect l="l" t="t" r="r" b="b"/>
              <a:pathLst>
                <a:path w="2808" h="1972" extrusionOk="0">
                  <a:moveTo>
                    <a:pt x="466" y="0"/>
                  </a:moveTo>
                  <a:cubicBezTo>
                    <a:pt x="361" y="0"/>
                    <a:pt x="251" y="19"/>
                    <a:pt x="151" y="57"/>
                  </a:cubicBezTo>
                  <a:cubicBezTo>
                    <a:pt x="51" y="73"/>
                    <a:pt x="1" y="90"/>
                    <a:pt x="1" y="107"/>
                  </a:cubicBezTo>
                  <a:cubicBezTo>
                    <a:pt x="1" y="114"/>
                    <a:pt x="10" y="116"/>
                    <a:pt x="29" y="116"/>
                  </a:cubicBezTo>
                  <a:cubicBezTo>
                    <a:pt x="91" y="116"/>
                    <a:pt x="248" y="87"/>
                    <a:pt x="458" y="87"/>
                  </a:cubicBezTo>
                  <a:cubicBezTo>
                    <a:pt x="494" y="87"/>
                    <a:pt x="530" y="88"/>
                    <a:pt x="569" y="90"/>
                  </a:cubicBezTo>
                  <a:cubicBezTo>
                    <a:pt x="769" y="107"/>
                    <a:pt x="953" y="190"/>
                    <a:pt x="1087" y="324"/>
                  </a:cubicBezTo>
                  <a:cubicBezTo>
                    <a:pt x="1237" y="474"/>
                    <a:pt x="1254" y="725"/>
                    <a:pt x="1287" y="1009"/>
                  </a:cubicBezTo>
                  <a:cubicBezTo>
                    <a:pt x="1304" y="1276"/>
                    <a:pt x="1438" y="1527"/>
                    <a:pt x="1655" y="1711"/>
                  </a:cubicBezTo>
                  <a:cubicBezTo>
                    <a:pt x="1822" y="1861"/>
                    <a:pt x="2022" y="1945"/>
                    <a:pt x="2240" y="1961"/>
                  </a:cubicBezTo>
                  <a:cubicBezTo>
                    <a:pt x="2281" y="1968"/>
                    <a:pt x="2321" y="1972"/>
                    <a:pt x="2362" y="1972"/>
                  </a:cubicBezTo>
                  <a:cubicBezTo>
                    <a:pt x="2521" y="1972"/>
                    <a:pt x="2675" y="1921"/>
                    <a:pt x="2808" y="1828"/>
                  </a:cubicBezTo>
                  <a:lnTo>
                    <a:pt x="2808" y="1828"/>
                  </a:lnTo>
                  <a:cubicBezTo>
                    <a:pt x="2691" y="1859"/>
                    <a:pt x="2575" y="1871"/>
                    <a:pt x="2458" y="1871"/>
                  </a:cubicBezTo>
                  <a:cubicBezTo>
                    <a:pt x="2391" y="1871"/>
                    <a:pt x="2324" y="1867"/>
                    <a:pt x="2256" y="1861"/>
                  </a:cubicBezTo>
                  <a:cubicBezTo>
                    <a:pt x="2056" y="1828"/>
                    <a:pt x="1872" y="1744"/>
                    <a:pt x="1738" y="1610"/>
                  </a:cubicBezTo>
                  <a:cubicBezTo>
                    <a:pt x="1555" y="1443"/>
                    <a:pt x="1454" y="1226"/>
                    <a:pt x="1421" y="992"/>
                  </a:cubicBezTo>
                  <a:cubicBezTo>
                    <a:pt x="1404" y="859"/>
                    <a:pt x="1404" y="725"/>
                    <a:pt x="1371" y="591"/>
                  </a:cubicBezTo>
                  <a:cubicBezTo>
                    <a:pt x="1337" y="458"/>
                    <a:pt x="1270" y="341"/>
                    <a:pt x="1187" y="240"/>
                  </a:cubicBezTo>
                  <a:cubicBezTo>
                    <a:pt x="1020" y="90"/>
                    <a:pt x="803" y="6"/>
                    <a:pt x="569" y="6"/>
                  </a:cubicBezTo>
                  <a:cubicBezTo>
                    <a:pt x="535" y="2"/>
                    <a:pt x="501" y="0"/>
                    <a:pt x="4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8" name="Google Shape;2648;p53"/>
            <p:cNvSpPr/>
            <p:nvPr/>
          </p:nvSpPr>
          <p:spPr>
            <a:xfrm>
              <a:off x="5794729" y="2181075"/>
              <a:ext cx="89996" cy="63555"/>
            </a:xfrm>
            <a:custGeom>
              <a:avLst/>
              <a:gdLst/>
              <a:ahLst/>
              <a:cxnLst/>
              <a:rect l="l" t="t" r="r" b="b"/>
              <a:pathLst>
                <a:path w="2808" h="1983" extrusionOk="0">
                  <a:moveTo>
                    <a:pt x="568" y="1"/>
                  </a:moveTo>
                  <a:cubicBezTo>
                    <a:pt x="434" y="1"/>
                    <a:pt x="284" y="18"/>
                    <a:pt x="150" y="51"/>
                  </a:cubicBezTo>
                  <a:cubicBezTo>
                    <a:pt x="50" y="84"/>
                    <a:pt x="0" y="101"/>
                    <a:pt x="0" y="118"/>
                  </a:cubicBezTo>
                  <a:cubicBezTo>
                    <a:pt x="0" y="120"/>
                    <a:pt x="5" y="121"/>
                    <a:pt x="15" y="121"/>
                  </a:cubicBezTo>
                  <a:cubicBezTo>
                    <a:pt x="61" y="121"/>
                    <a:pt x="215" y="98"/>
                    <a:pt x="428" y="98"/>
                  </a:cubicBezTo>
                  <a:cubicBezTo>
                    <a:pt x="472" y="98"/>
                    <a:pt x="519" y="99"/>
                    <a:pt x="568" y="101"/>
                  </a:cubicBezTo>
                  <a:cubicBezTo>
                    <a:pt x="769" y="118"/>
                    <a:pt x="952" y="201"/>
                    <a:pt x="1086" y="335"/>
                  </a:cubicBezTo>
                  <a:cubicBezTo>
                    <a:pt x="1236" y="485"/>
                    <a:pt x="1253" y="736"/>
                    <a:pt x="1287" y="1020"/>
                  </a:cubicBezTo>
                  <a:cubicBezTo>
                    <a:pt x="1303" y="1287"/>
                    <a:pt x="1437" y="1538"/>
                    <a:pt x="1654" y="1722"/>
                  </a:cubicBezTo>
                  <a:cubicBezTo>
                    <a:pt x="1805" y="1855"/>
                    <a:pt x="2022" y="1956"/>
                    <a:pt x="2239" y="1972"/>
                  </a:cubicBezTo>
                  <a:cubicBezTo>
                    <a:pt x="2280" y="1979"/>
                    <a:pt x="2321" y="1983"/>
                    <a:pt x="2362" y="1983"/>
                  </a:cubicBezTo>
                  <a:cubicBezTo>
                    <a:pt x="2520" y="1983"/>
                    <a:pt x="2674" y="1932"/>
                    <a:pt x="2807" y="1839"/>
                  </a:cubicBezTo>
                  <a:lnTo>
                    <a:pt x="2807" y="1839"/>
                  </a:lnTo>
                  <a:cubicBezTo>
                    <a:pt x="2673" y="1863"/>
                    <a:pt x="2538" y="1879"/>
                    <a:pt x="2403" y="1879"/>
                  </a:cubicBezTo>
                  <a:cubicBezTo>
                    <a:pt x="2354" y="1879"/>
                    <a:pt x="2305" y="1877"/>
                    <a:pt x="2256" y="1872"/>
                  </a:cubicBezTo>
                  <a:cubicBezTo>
                    <a:pt x="2055" y="1839"/>
                    <a:pt x="1871" y="1755"/>
                    <a:pt x="1738" y="1622"/>
                  </a:cubicBezTo>
                  <a:cubicBezTo>
                    <a:pt x="1554" y="1454"/>
                    <a:pt x="1454" y="1237"/>
                    <a:pt x="1420" y="987"/>
                  </a:cubicBezTo>
                  <a:cubicBezTo>
                    <a:pt x="1404" y="870"/>
                    <a:pt x="1404" y="736"/>
                    <a:pt x="1370" y="602"/>
                  </a:cubicBezTo>
                  <a:cubicBezTo>
                    <a:pt x="1337" y="469"/>
                    <a:pt x="1270" y="335"/>
                    <a:pt x="1186" y="251"/>
                  </a:cubicBezTo>
                  <a:cubicBezTo>
                    <a:pt x="1019" y="101"/>
                    <a:pt x="802" y="1"/>
                    <a:pt x="5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9" name="Google Shape;2649;p53"/>
            <p:cNvSpPr/>
            <p:nvPr/>
          </p:nvSpPr>
          <p:spPr>
            <a:xfrm>
              <a:off x="5792037" y="2418854"/>
              <a:ext cx="89996" cy="63299"/>
            </a:xfrm>
            <a:custGeom>
              <a:avLst/>
              <a:gdLst/>
              <a:ahLst/>
              <a:cxnLst/>
              <a:rect l="l" t="t" r="r" b="b"/>
              <a:pathLst>
                <a:path w="2808" h="1975" extrusionOk="0">
                  <a:moveTo>
                    <a:pt x="585" y="0"/>
                  </a:moveTo>
                  <a:cubicBezTo>
                    <a:pt x="435" y="0"/>
                    <a:pt x="301" y="17"/>
                    <a:pt x="151" y="51"/>
                  </a:cubicBezTo>
                  <a:cubicBezTo>
                    <a:pt x="51" y="67"/>
                    <a:pt x="1" y="101"/>
                    <a:pt x="1" y="101"/>
                  </a:cubicBezTo>
                  <a:lnTo>
                    <a:pt x="17" y="101"/>
                  </a:lnTo>
                  <a:cubicBezTo>
                    <a:pt x="17" y="108"/>
                    <a:pt x="27" y="110"/>
                    <a:pt x="45" y="110"/>
                  </a:cubicBezTo>
                  <a:cubicBezTo>
                    <a:pt x="96" y="110"/>
                    <a:pt x="212" y="91"/>
                    <a:pt x="373" y="91"/>
                  </a:cubicBezTo>
                  <a:cubicBezTo>
                    <a:pt x="433" y="91"/>
                    <a:pt x="498" y="94"/>
                    <a:pt x="569" y="101"/>
                  </a:cubicBezTo>
                  <a:cubicBezTo>
                    <a:pt x="769" y="117"/>
                    <a:pt x="953" y="201"/>
                    <a:pt x="1087" y="335"/>
                  </a:cubicBezTo>
                  <a:cubicBezTo>
                    <a:pt x="1254" y="485"/>
                    <a:pt x="1254" y="736"/>
                    <a:pt x="1287" y="1003"/>
                  </a:cubicBezTo>
                  <a:cubicBezTo>
                    <a:pt x="1320" y="1270"/>
                    <a:pt x="1454" y="1521"/>
                    <a:pt x="1655" y="1705"/>
                  </a:cubicBezTo>
                  <a:cubicBezTo>
                    <a:pt x="1822" y="1855"/>
                    <a:pt x="2022" y="1939"/>
                    <a:pt x="2256" y="1955"/>
                  </a:cubicBezTo>
                  <a:cubicBezTo>
                    <a:pt x="2304" y="1968"/>
                    <a:pt x="2355" y="1975"/>
                    <a:pt x="2405" y="1975"/>
                  </a:cubicBezTo>
                  <a:cubicBezTo>
                    <a:pt x="2549" y="1975"/>
                    <a:pt x="2696" y="1925"/>
                    <a:pt x="2808" y="1838"/>
                  </a:cubicBezTo>
                  <a:lnTo>
                    <a:pt x="2808" y="1838"/>
                  </a:lnTo>
                  <a:cubicBezTo>
                    <a:pt x="2685" y="1863"/>
                    <a:pt x="2545" y="1878"/>
                    <a:pt x="2407" y="1878"/>
                  </a:cubicBezTo>
                  <a:cubicBezTo>
                    <a:pt x="2356" y="1878"/>
                    <a:pt x="2305" y="1876"/>
                    <a:pt x="2256" y="1872"/>
                  </a:cubicBezTo>
                  <a:cubicBezTo>
                    <a:pt x="2072" y="1838"/>
                    <a:pt x="1889" y="1738"/>
                    <a:pt x="1738" y="1604"/>
                  </a:cubicBezTo>
                  <a:cubicBezTo>
                    <a:pt x="1571" y="1437"/>
                    <a:pt x="1454" y="1220"/>
                    <a:pt x="1421" y="986"/>
                  </a:cubicBezTo>
                  <a:cubicBezTo>
                    <a:pt x="1404" y="853"/>
                    <a:pt x="1404" y="719"/>
                    <a:pt x="1371" y="585"/>
                  </a:cubicBezTo>
                  <a:cubicBezTo>
                    <a:pt x="1354" y="452"/>
                    <a:pt x="1287" y="335"/>
                    <a:pt x="1187" y="234"/>
                  </a:cubicBezTo>
                  <a:cubicBezTo>
                    <a:pt x="1020" y="84"/>
                    <a:pt x="803" y="0"/>
                    <a:pt x="5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0" name="Google Shape;2650;p53"/>
            <p:cNvSpPr/>
            <p:nvPr/>
          </p:nvSpPr>
          <p:spPr>
            <a:xfrm>
              <a:off x="5724571" y="2266552"/>
              <a:ext cx="33236" cy="100381"/>
            </a:xfrm>
            <a:custGeom>
              <a:avLst/>
              <a:gdLst/>
              <a:ahLst/>
              <a:cxnLst/>
              <a:rect l="l" t="t" r="r" b="b"/>
              <a:pathLst>
                <a:path w="1037" h="3132" extrusionOk="0">
                  <a:moveTo>
                    <a:pt x="26" y="1"/>
                  </a:moveTo>
                  <a:cubicBezTo>
                    <a:pt x="20" y="1"/>
                    <a:pt x="17" y="3"/>
                    <a:pt x="17" y="7"/>
                  </a:cubicBezTo>
                  <a:cubicBezTo>
                    <a:pt x="0" y="24"/>
                    <a:pt x="201" y="124"/>
                    <a:pt x="451" y="358"/>
                  </a:cubicBezTo>
                  <a:cubicBezTo>
                    <a:pt x="585" y="508"/>
                    <a:pt x="669" y="676"/>
                    <a:pt x="685" y="876"/>
                  </a:cubicBezTo>
                  <a:cubicBezTo>
                    <a:pt x="719" y="1093"/>
                    <a:pt x="568" y="1294"/>
                    <a:pt x="401" y="1511"/>
                  </a:cubicBezTo>
                  <a:cubicBezTo>
                    <a:pt x="251" y="1745"/>
                    <a:pt x="201" y="2029"/>
                    <a:pt x="234" y="2296"/>
                  </a:cubicBezTo>
                  <a:cubicBezTo>
                    <a:pt x="268" y="2513"/>
                    <a:pt x="368" y="2714"/>
                    <a:pt x="518" y="2864"/>
                  </a:cubicBezTo>
                  <a:cubicBezTo>
                    <a:pt x="652" y="3031"/>
                    <a:pt x="836" y="3115"/>
                    <a:pt x="1036" y="3132"/>
                  </a:cubicBezTo>
                  <a:cubicBezTo>
                    <a:pt x="869" y="3048"/>
                    <a:pt x="719" y="2931"/>
                    <a:pt x="602" y="2798"/>
                  </a:cubicBezTo>
                  <a:cubicBezTo>
                    <a:pt x="468" y="2647"/>
                    <a:pt x="385" y="2463"/>
                    <a:pt x="368" y="2280"/>
                  </a:cubicBezTo>
                  <a:cubicBezTo>
                    <a:pt x="334" y="2029"/>
                    <a:pt x="385" y="1795"/>
                    <a:pt x="535" y="1595"/>
                  </a:cubicBezTo>
                  <a:cubicBezTo>
                    <a:pt x="602" y="1478"/>
                    <a:pt x="685" y="1377"/>
                    <a:pt x="735" y="1260"/>
                  </a:cubicBezTo>
                  <a:cubicBezTo>
                    <a:pt x="802" y="1143"/>
                    <a:pt x="836" y="993"/>
                    <a:pt x="819" y="859"/>
                  </a:cubicBezTo>
                  <a:cubicBezTo>
                    <a:pt x="802" y="642"/>
                    <a:pt x="685" y="442"/>
                    <a:pt x="518" y="291"/>
                  </a:cubicBezTo>
                  <a:cubicBezTo>
                    <a:pt x="401" y="191"/>
                    <a:pt x="284" y="124"/>
                    <a:pt x="151" y="57"/>
                  </a:cubicBezTo>
                  <a:cubicBezTo>
                    <a:pt x="88" y="20"/>
                    <a:pt x="44" y="1"/>
                    <a:pt x="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1" name="Google Shape;2651;p53"/>
            <p:cNvSpPr/>
            <p:nvPr/>
          </p:nvSpPr>
          <p:spPr>
            <a:xfrm>
              <a:off x="6158849" y="2653203"/>
              <a:ext cx="87336" cy="65767"/>
            </a:xfrm>
            <a:custGeom>
              <a:avLst/>
              <a:gdLst/>
              <a:ahLst/>
              <a:cxnLst/>
              <a:rect l="l" t="t" r="r" b="b"/>
              <a:pathLst>
                <a:path w="2725" h="2052" extrusionOk="0">
                  <a:moveTo>
                    <a:pt x="459" y="0"/>
                  </a:moveTo>
                  <a:cubicBezTo>
                    <a:pt x="356" y="0"/>
                    <a:pt x="249" y="16"/>
                    <a:pt x="151" y="40"/>
                  </a:cubicBezTo>
                  <a:cubicBezTo>
                    <a:pt x="70" y="54"/>
                    <a:pt x="22" y="67"/>
                    <a:pt x="6" y="81"/>
                  </a:cubicBezTo>
                  <a:lnTo>
                    <a:pt x="6" y="81"/>
                  </a:lnTo>
                  <a:cubicBezTo>
                    <a:pt x="3" y="79"/>
                    <a:pt x="1" y="77"/>
                    <a:pt x="1" y="74"/>
                  </a:cubicBezTo>
                  <a:lnTo>
                    <a:pt x="1" y="90"/>
                  </a:lnTo>
                  <a:cubicBezTo>
                    <a:pt x="1" y="87"/>
                    <a:pt x="3" y="84"/>
                    <a:pt x="6" y="81"/>
                  </a:cubicBezTo>
                  <a:lnTo>
                    <a:pt x="6" y="81"/>
                  </a:lnTo>
                  <a:cubicBezTo>
                    <a:pt x="14" y="85"/>
                    <a:pt x="31" y="86"/>
                    <a:pt x="56" y="86"/>
                  </a:cubicBezTo>
                  <a:cubicBezTo>
                    <a:pt x="95" y="86"/>
                    <a:pt x="152" y="83"/>
                    <a:pt x="226" y="83"/>
                  </a:cubicBezTo>
                  <a:cubicBezTo>
                    <a:pt x="317" y="83"/>
                    <a:pt x="433" y="88"/>
                    <a:pt x="569" y="107"/>
                  </a:cubicBezTo>
                  <a:cubicBezTo>
                    <a:pt x="753" y="124"/>
                    <a:pt x="937" y="207"/>
                    <a:pt x="1070" y="358"/>
                  </a:cubicBezTo>
                  <a:cubicBezTo>
                    <a:pt x="1221" y="508"/>
                    <a:pt x="1221" y="759"/>
                    <a:pt x="1237" y="1043"/>
                  </a:cubicBezTo>
                  <a:cubicBezTo>
                    <a:pt x="1254" y="1310"/>
                    <a:pt x="1371" y="1561"/>
                    <a:pt x="1571" y="1761"/>
                  </a:cubicBezTo>
                  <a:cubicBezTo>
                    <a:pt x="1739" y="1912"/>
                    <a:pt x="1939" y="2012"/>
                    <a:pt x="2156" y="2028"/>
                  </a:cubicBezTo>
                  <a:cubicBezTo>
                    <a:pt x="2216" y="2044"/>
                    <a:pt x="2277" y="2051"/>
                    <a:pt x="2336" y="2051"/>
                  </a:cubicBezTo>
                  <a:cubicBezTo>
                    <a:pt x="2474" y="2051"/>
                    <a:pt x="2607" y="2010"/>
                    <a:pt x="2724" y="1928"/>
                  </a:cubicBezTo>
                  <a:lnTo>
                    <a:pt x="2724" y="1928"/>
                  </a:lnTo>
                  <a:cubicBezTo>
                    <a:pt x="2617" y="1948"/>
                    <a:pt x="2509" y="1956"/>
                    <a:pt x="2401" y="1956"/>
                  </a:cubicBezTo>
                  <a:cubicBezTo>
                    <a:pt x="2325" y="1956"/>
                    <a:pt x="2249" y="1952"/>
                    <a:pt x="2173" y="1945"/>
                  </a:cubicBezTo>
                  <a:cubicBezTo>
                    <a:pt x="1972" y="1895"/>
                    <a:pt x="1805" y="1795"/>
                    <a:pt x="1672" y="1661"/>
                  </a:cubicBezTo>
                  <a:cubicBezTo>
                    <a:pt x="1505" y="1494"/>
                    <a:pt x="1388" y="1260"/>
                    <a:pt x="1388" y="1026"/>
                  </a:cubicBezTo>
                  <a:cubicBezTo>
                    <a:pt x="1371" y="892"/>
                    <a:pt x="1371" y="759"/>
                    <a:pt x="1338" y="625"/>
                  </a:cubicBezTo>
                  <a:cubicBezTo>
                    <a:pt x="1321" y="491"/>
                    <a:pt x="1254" y="358"/>
                    <a:pt x="1170" y="257"/>
                  </a:cubicBezTo>
                  <a:cubicBezTo>
                    <a:pt x="1003" y="107"/>
                    <a:pt x="803" y="7"/>
                    <a:pt x="569" y="7"/>
                  </a:cubicBezTo>
                  <a:cubicBezTo>
                    <a:pt x="533" y="2"/>
                    <a:pt x="496" y="0"/>
                    <a:pt x="4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2" name="Google Shape;2652;p53"/>
            <p:cNvSpPr/>
            <p:nvPr/>
          </p:nvSpPr>
          <p:spPr>
            <a:xfrm>
              <a:off x="5908763" y="2847779"/>
              <a:ext cx="99131" cy="37563"/>
            </a:xfrm>
            <a:custGeom>
              <a:avLst/>
              <a:gdLst/>
              <a:ahLst/>
              <a:cxnLst/>
              <a:rect l="l" t="t" r="r" b="b"/>
              <a:pathLst>
                <a:path w="3093" h="1172" extrusionOk="0">
                  <a:moveTo>
                    <a:pt x="3092" y="1"/>
                  </a:moveTo>
                  <a:cubicBezTo>
                    <a:pt x="3009" y="168"/>
                    <a:pt x="2908" y="335"/>
                    <a:pt x="2775" y="469"/>
                  </a:cubicBezTo>
                  <a:cubicBezTo>
                    <a:pt x="2641" y="602"/>
                    <a:pt x="2457" y="686"/>
                    <a:pt x="2257" y="719"/>
                  </a:cubicBezTo>
                  <a:cubicBezTo>
                    <a:pt x="2209" y="726"/>
                    <a:pt x="2160" y="730"/>
                    <a:pt x="2112" y="730"/>
                  </a:cubicBezTo>
                  <a:cubicBezTo>
                    <a:pt x="1922" y="730"/>
                    <a:pt x="1731" y="679"/>
                    <a:pt x="1572" y="586"/>
                  </a:cubicBezTo>
                  <a:cubicBezTo>
                    <a:pt x="1455" y="519"/>
                    <a:pt x="1354" y="435"/>
                    <a:pt x="1221" y="385"/>
                  </a:cubicBezTo>
                  <a:cubicBezTo>
                    <a:pt x="1131" y="334"/>
                    <a:pt x="1032" y="312"/>
                    <a:pt x="931" y="312"/>
                  </a:cubicBezTo>
                  <a:cubicBezTo>
                    <a:pt x="900" y="312"/>
                    <a:pt x="868" y="314"/>
                    <a:pt x="836" y="318"/>
                  </a:cubicBezTo>
                  <a:cubicBezTo>
                    <a:pt x="619" y="352"/>
                    <a:pt x="419" y="469"/>
                    <a:pt x="268" y="653"/>
                  </a:cubicBezTo>
                  <a:cubicBezTo>
                    <a:pt x="185" y="753"/>
                    <a:pt x="101" y="887"/>
                    <a:pt x="51" y="1020"/>
                  </a:cubicBezTo>
                  <a:cubicBezTo>
                    <a:pt x="18" y="1104"/>
                    <a:pt x="1" y="1154"/>
                    <a:pt x="1" y="1171"/>
                  </a:cubicBezTo>
                  <a:cubicBezTo>
                    <a:pt x="2" y="1171"/>
                    <a:pt x="3" y="1171"/>
                    <a:pt x="5" y="1171"/>
                  </a:cubicBezTo>
                  <a:cubicBezTo>
                    <a:pt x="41" y="1171"/>
                    <a:pt x="126" y="961"/>
                    <a:pt x="352" y="719"/>
                  </a:cubicBezTo>
                  <a:cubicBezTo>
                    <a:pt x="486" y="569"/>
                    <a:pt x="653" y="469"/>
                    <a:pt x="853" y="452"/>
                  </a:cubicBezTo>
                  <a:cubicBezTo>
                    <a:pt x="876" y="449"/>
                    <a:pt x="899" y="447"/>
                    <a:pt x="921" y="447"/>
                  </a:cubicBezTo>
                  <a:cubicBezTo>
                    <a:pt x="1113" y="447"/>
                    <a:pt x="1295" y="568"/>
                    <a:pt x="1505" y="703"/>
                  </a:cubicBezTo>
                  <a:cubicBezTo>
                    <a:pt x="1680" y="815"/>
                    <a:pt x="1874" y="872"/>
                    <a:pt x="2080" y="872"/>
                  </a:cubicBezTo>
                  <a:cubicBezTo>
                    <a:pt x="2149" y="872"/>
                    <a:pt x="2219" y="866"/>
                    <a:pt x="2290" y="853"/>
                  </a:cubicBezTo>
                  <a:cubicBezTo>
                    <a:pt x="2507" y="803"/>
                    <a:pt x="2691" y="703"/>
                    <a:pt x="2841" y="536"/>
                  </a:cubicBezTo>
                  <a:cubicBezTo>
                    <a:pt x="2992" y="402"/>
                    <a:pt x="3092" y="201"/>
                    <a:pt x="30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3" name="Google Shape;2653;p53"/>
            <p:cNvSpPr/>
            <p:nvPr/>
          </p:nvSpPr>
          <p:spPr>
            <a:xfrm>
              <a:off x="6060872" y="2865470"/>
              <a:ext cx="57337" cy="95894"/>
            </a:xfrm>
            <a:custGeom>
              <a:avLst/>
              <a:gdLst/>
              <a:ahLst/>
              <a:cxnLst/>
              <a:rect l="l" t="t" r="r" b="b"/>
              <a:pathLst>
                <a:path w="1789" h="2992" extrusionOk="0">
                  <a:moveTo>
                    <a:pt x="1571" y="0"/>
                  </a:moveTo>
                  <a:cubicBezTo>
                    <a:pt x="1638" y="167"/>
                    <a:pt x="1671" y="351"/>
                    <a:pt x="1671" y="535"/>
                  </a:cubicBezTo>
                  <a:cubicBezTo>
                    <a:pt x="1671" y="736"/>
                    <a:pt x="1604" y="919"/>
                    <a:pt x="1487" y="1086"/>
                  </a:cubicBezTo>
                  <a:cubicBezTo>
                    <a:pt x="1354" y="1270"/>
                    <a:pt x="1136" y="1421"/>
                    <a:pt x="902" y="1471"/>
                  </a:cubicBezTo>
                  <a:cubicBezTo>
                    <a:pt x="769" y="1504"/>
                    <a:pt x="652" y="1538"/>
                    <a:pt x="518" y="1571"/>
                  </a:cubicBezTo>
                  <a:cubicBezTo>
                    <a:pt x="385" y="1621"/>
                    <a:pt x="268" y="1688"/>
                    <a:pt x="184" y="1805"/>
                  </a:cubicBezTo>
                  <a:cubicBezTo>
                    <a:pt x="67" y="1989"/>
                    <a:pt x="0" y="2206"/>
                    <a:pt x="34" y="2440"/>
                  </a:cubicBezTo>
                  <a:cubicBezTo>
                    <a:pt x="34" y="2573"/>
                    <a:pt x="67" y="2707"/>
                    <a:pt x="134" y="2841"/>
                  </a:cubicBezTo>
                  <a:cubicBezTo>
                    <a:pt x="167" y="2941"/>
                    <a:pt x="201" y="2991"/>
                    <a:pt x="201" y="2991"/>
                  </a:cubicBezTo>
                  <a:cubicBezTo>
                    <a:pt x="234" y="2974"/>
                    <a:pt x="134" y="2774"/>
                    <a:pt x="134" y="2423"/>
                  </a:cubicBezTo>
                  <a:cubicBezTo>
                    <a:pt x="117" y="2239"/>
                    <a:pt x="184" y="2039"/>
                    <a:pt x="301" y="1888"/>
                  </a:cubicBezTo>
                  <a:cubicBezTo>
                    <a:pt x="418" y="1705"/>
                    <a:pt x="669" y="1671"/>
                    <a:pt x="936" y="1604"/>
                  </a:cubicBezTo>
                  <a:cubicBezTo>
                    <a:pt x="1203" y="1538"/>
                    <a:pt x="1437" y="1387"/>
                    <a:pt x="1588" y="1153"/>
                  </a:cubicBezTo>
                  <a:cubicBezTo>
                    <a:pt x="1721" y="969"/>
                    <a:pt x="1788" y="752"/>
                    <a:pt x="1771" y="535"/>
                  </a:cubicBezTo>
                  <a:cubicBezTo>
                    <a:pt x="1788" y="335"/>
                    <a:pt x="1721" y="134"/>
                    <a:pt x="15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4" name="Google Shape;2654;p53"/>
            <p:cNvSpPr/>
            <p:nvPr/>
          </p:nvSpPr>
          <p:spPr>
            <a:xfrm>
              <a:off x="5974113" y="2766179"/>
              <a:ext cx="106053" cy="36345"/>
            </a:xfrm>
            <a:custGeom>
              <a:avLst/>
              <a:gdLst/>
              <a:ahLst/>
              <a:cxnLst/>
              <a:rect l="l" t="t" r="r" b="b"/>
              <a:pathLst>
                <a:path w="3309" h="1134" extrusionOk="0">
                  <a:moveTo>
                    <a:pt x="898" y="1"/>
                  </a:moveTo>
                  <a:cubicBezTo>
                    <a:pt x="744" y="1"/>
                    <a:pt x="590" y="38"/>
                    <a:pt x="452" y="108"/>
                  </a:cubicBezTo>
                  <a:cubicBezTo>
                    <a:pt x="335" y="174"/>
                    <a:pt x="218" y="258"/>
                    <a:pt x="101" y="358"/>
                  </a:cubicBezTo>
                  <a:cubicBezTo>
                    <a:pt x="34" y="425"/>
                    <a:pt x="0" y="475"/>
                    <a:pt x="0" y="475"/>
                  </a:cubicBezTo>
                  <a:cubicBezTo>
                    <a:pt x="1" y="476"/>
                    <a:pt x="3" y="476"/>
                    <a:pt x="4" y="476"/>
                  </a:cubicBezTo>
                  <a:cubicBezTo>
                    <a:pt x="35" y="476"/>
                    <a:pt x="201" y="335"/>
                    <a:pt x="502" y="208"/>
                  </a:cubicBezTo>
                  <a:cubicBezTo>
                    <a:pt x="606" y="156"/>
                    <a:pt x="724" y="129"/>
                    <a:pt x="846" y="129"/>
                  </a:cubicBezTo>
                  <a:cubicBezTo>
                    <a:pt x="919" y="129"/>
                    <a:pt x="995" y="139"/>
                    <a:pt x="1070" y="158"/>
                  </a:cubicBezTo>
                  <a:cubicBezTo>
                    <a:pt x="1270" y="208"/>
                    <a:pt x="1404" y="425"/>
                    <a:pt x="1554" y="659"/>
                  </a:cubicBezTo>
                  <a:cubicBezTo>
                    <a:pt x="1721" y="876"/>
                    <a:pt x="1955" y="1043"/>
                    <a:pt x="2223" y="1110"/>
                  </a:cubicBezTo>
                  <a:cubicBezTo>
                    <a:pt x="2287" y="1126"/>
                    <a:pt x="2355" y="1134"/>
                    <a:pt x="2424" y="1134"/>
                  </a:cubicBezTo>
                  <a:cubicBezTo>
                    <a:pt x="2570" y="1134"/>
                    <a:pt x="2721" y="1100"/>
                    <a:pt x="2858" y="1043"/>
                  </a:cubicBezTo>
                  <a:cubicBezTo>
                    <a:pt x="3208" y="893"/>
                    <a:pt x="3309" y="659"/>
                    <a:pt x="3292" y="659"/>
                  </a:cubicBezTo>
                  <a:lnTo>
                    <a:pt x="3292" y="659"/>
                  </a:lnTo>
                  <a:cubicBezTo>
                    <a:pt x="3158" y="776"/>
                    <a:pt x="2991" y="876"/>
                    <a:pt x="2824" y="943"/>
                  </a:cubicBezTo>
                  <a:cubicBezTo>
                    <a:pt x="2713" y="983"/>
                    <a:pt x="2595" y="1005"/>
                    <a:pt x="2476" y="1005"/>
                  </a:cubicBezTo>
                  <a:cubicBezTo>
                    <a:pt x="2398" y="1005"/>
                    <a:pt x="2318" y="996"/>
                    <a:pt x="2239" y="976"/>
                  </a:cubicBezTo>
                  <a:cubicBezTo>
                    <a:pt x="2005" y="910"/>
                    <a:pt x="1805" y="776"/>
                    <a:pt x="1671" y="575"/>
                  </a:cubicBezTo>
                  <a:cubicBezTo>
                    <a:pt x="1604" y="475"/>
                    <a:pt x="1521" y="358"/>
                    <a:pt x="1437" y="241"/>
                  </a:cubicBezTo>
                  <a:cubicBezTo>
                    <a:pt x="1354" y="141"/>
                    <a:pt x="1237" y="74"/>
                    <a:pt x="1103" y="24"/>
                  </a:cubicBezTo>
                  <a:cubicBezTo>
                    <a:pt x="1036" y="8"/>
                    <a:pt x="967" y="1"/>
                    <a:pt x="89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5" name="Google Shape;2655;p53"/>
            <p:cNvSpPr/>
            <p:nvPr/>
          </p:nvSpPr>
          <p:spPr>
            <a:xfrm>
              <a:off x="5943056" y="2565194"/>
              <a:ext cx="106053" cy="34646"/>
            </a:xfrm>
            <a:custGeom>
              <a:avLst/>
              <a:gdLst/>
              <a:ahLst/>
              <a:cxnLst/>
              <a:rect l="l" t="t" r="r" b="b"/>
              <a:pathLst>
                <a:path w="3309" h="1081" extrusionOk="0">
                  <a:moveTo>
                    <a:pt x="931" y="0"/>
                  </a:moveTo>
                  <a:cubicBezTo>
                    <a:pt x="762" y="0"/>
                    <a:pt x="602" y="38"/>
                    <a:pt x="451" y="113"/>
                  </a:cubicBezTo>
                  <a:cubicBezTo>
                    <a:pt x="334" y="180"/>
                    <a:pt x="218" y="263"/>
                    <a:pt x="101" y="363"/>
                  </a:cubicBezTo>
                  <a:cubicBezTo>
                    <a:pt x="34" y="447"/>
                    <a:pt x="0" y="480"/>
                    <a:pt x="17" y="497"/>
                  </a:cubicBezTo>
                  <a:cubicBezTo>
                    <a:pt x="18" y="498"/>
                    <a:pt x="19" y="498"/>
                    <a:pt x="20" y="498"/>
                  </a:cubicBezTo>
                  <a:cubicBezTo>
                    <a:pt x="48" y="498"/>
                    <a:pt x="199" y="340"/>
                    <a:pt x="502" y="196"/>
                  </a:cubicBezTo>
                  <a:cubicBezTo>
                    <a:pt x="606" y="144"/>
                    <a:pt x="723" y="118"/>
                    <a:pt x="842" y="118"/>
                  </a:cubicBezTo>
                  <a:cubicBezTo>
                    <a:pt x="913" y="118"/>
                    <a:pt x="984" y="127"/>
                    <a:pt x="1053" y="146"/>
                  </a:cubicBezTo>
                  <a:cubicBezTo>
                    <a:pt x="1270" y="196"/>
                    <a:pt x="1404" y="414"/>
                    <a:pt x="1571" y="631"/>
                  </a:cubicBezTo>
                  <a:cubicBezTo>
                    <a:pt x="1721" y="848"/>
                    <a:pt x="1972" y="1015"/>
                    <a:pt x="2239" y="1065"/>
                  </a:cubicBezTo>
                  <a:cubicBezTo>
                    <a:pt x="2305" y="1075"/>
                    <a:pt x="2371" y="1081"/>
                    <a:pt x="2436" y="1081"/>
                  </a:cubicBezTo>
                  <a:cubicBezTo>
                    <a:pt x="2586" y="1081"/>
                    <a:pt x="2734" y="1052"/>
                    <a:pt x="2874" y="982"/>
                  </a:cubicBezTo>
                  <a:cubicBezTo>
                    <a:pt x="3225" y="831"/>
                    <a:pt x="3309" y="597"/>
                    <a:pt x="3309" y="597"/>
                  </a:cubicBezTo>
                  <a:lnTo>
                    <a:pt x="3309" y="597"/>
                  </a:lnTo>
                  <a:cubicBezTo>
                    <a:pt x="3158" y="714"/>
                    <a:pt x="3008" y="815"/>
                    <a:pt x="2841" y="898"/>
                  </a:cubicBezTo>
                  <a:cubicBezTo>
                    <a:pt x="2729" y="939"/>
                    <a:pt x="2612" y="961"/>
                    <a:pt x="2492" y="961"/>
                  </a:cubicBezTo>
                  <a:cubicBezTo>
                    <a:pt x="2414" y="961"/>
                    <a:pt x="2335" y="951"/>
                    <a:pt x="2256" y="932"/>
                  </a:cubicBezTo>
                  <a:cubicBezTo>
                    <a:pt x="2022" y="881"/>
                    <a:pt x="1822" y="748"/>
                    <a:pt x="1688" y="547"/>
                  </a:cubicBezTo>
                  <a:cubicBezTo>
                    <a:pt x="1604" y="447"/>
                    <a:pt x="1521" y="330"/>
                    <a:pt x="1437" y="230"/>
                  </a:cubicBezTo>
                  <a:cubicBezTo>
                    <a:pt x="1354" y="130"/>
                    <a:pt x="1220" y="63"/>
                    <a:pt x="1103" y="13"/>
                  </a:cubicBezTo>
                  <a:cubicBezTo>
                    <a:pt x="1045" y="4"/>
                    <a:pt x="987" y="0"/>
                    <a:pt x="9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6" name="Google Shape;2656;p53"/>
            <p:cNvSpPr/>
            <p:nvPr/>
          </p:nvSpPr>
          <p:spPr>
            <a:xfrm>
              <a:off x="5819343" y="1778847"/>
              <a:ext cx="526966" cy="752374"/>
            </a:xfrm>
            <a:custGeom>
              <a:avLst/>
              <a:gdLst/>
              <a:ahLst/>
              <a:cxnLst/>
              <a:rect l="l" t="t" r="r" b="b"/>
              <a:pathLst>
                <a:path w="16442" h="23475" extrusionOk="0">
                  <a:moveTo>
                    <a:pt x="7574" y="1"/>
                  </a:moveTo>
                  <a:cubicBezTo>
                    <a:pt x="6650" y="1"/>
                    <a:pt x="5736" y="224"/>
                    <a:pt x="4913" y="671"/>
                  </a:cubicBezTo>
                  <a:cubicBezTo>
                    <a:pt x="3918" y="1259"/>
                    <a:pt x="3181" y="2214"/>
                    <a:pt x="2973" y="3279"/>
                  </a:cubicBezTo>
                  <a:lnTo>
                    <a:pt x="2973" y="3279"/>
                  </a:lnTo>
                  <a:cubicBezTo>
                    <a:pt x="2742" y="3831"/>
                    <a:pt x="2612" y="4435"/>
                    <a:pt x="2557" y="5015"/>
                  </a:cubicBezTo>
                  <a:cubicBezTo>
                    <a:pt x="2423" y="6436"/>
                    <a:pt x="2557" y="7906"/>
                    <a:pt x="2022" y="9226"/>
                  </a:cubicBezTo>
                  <a:cubicBezTo>
                    <a:pt x="1571" y="10329"/>
                    <a:pt x="619" y="11348"/>
                    <a:pt x="719" y="12534"/>
                  </a:cubicBezTo>
                  <a:cubicBezTo>
                    <a:pt x="803" y="13420"/>
                    <a:pt x="1471" y="14205"/>
                    <a:pt x="1588" y="15091"/>
                  </a:cubicBezTo>
                  <a:cubicBezTo>
                    <a:pt x="1822" y="16812"/>
                    <a:pt x="1" y="18332"/>
                    <a:pt x="335" y="20036"/>
                  </a:cubicBezTo>
                  <a:cubicBezTo>
                    <a:pt x="485" y="20822"/>
                    <a:pt x="1087" y="21490"/>
                    <a:pt x="1788" y="21941"/>
                  </a:cubicBezTo>
                  <a:cubicBezTo>
                    <a:pt x="2540" y="22375"/>
                    <a:pt x="3326" y="22726"/>
                    <a:pt x="4161" y="22960"/>
                  </a:cubicBezTo>
                  <a:cubicBezTo>
                    <a:pt x="4932" y="23217"/>
                    <a:pt x="5769" y="23474"/>
                    <a:pt x="6567" y="23474"/>
                  </a:cubicBezTo>
                  <a:cubicBezTo>
                    <a:pt x="6911" y="23474"/>
                    <a:pt x="7248" y="23427"/>
                    <a:pt x="7570" y="23311"/>
                  </a:cubicBezTo>
                  <a:cubicBezTo>
                    <a:pt x="8539" y="22960"/>
                    <a:pt x="9190" y="22091"/>
                    <a:pt x="10193" y="21841"/>
                  </a:cubicBezTo>
                  <a:cubicBezTo>
                    <a:pt x="10419" y="21781"/>
                    <a:pt x="10648" y="21759"/>
                    <a:pt x="10880" y="21759"/>
                  </a:cubicBezTo>
                  <a:cubicBezTo>
                    <a:pt x="11627" y="21759"/>
                    <a:pt x="12402" y="21995"/>
                    <a:pt x="13167" y="22008"/>
                  </a:cubicBezTo>
                  <a:cubicBezTo>
                    <a:pt x="13209" y="22009"/>
                    <a:pt x="13251" y="22010"/>
                    <a:pt x="13293" y="22010"/>
                  </a:cubicBezTo>
                  <a:cubicBezTo>
                    <a:pt x="14166" y="22010"/>
                    <a:pt x="15001" y="21678"/>
                    <a:pt x="15623" y="21072"/>
                  </a:cubicBezTo>
                  <a:cubicBezTo>
                    <a:pt x="16241" y="20454"/>
                    <a:pt x="16442" y="19552"/>
                    <a:pt x="16141" y="18733"/>
                  </a:cubicBezTo>
                  <a:cubicBezTo>
                    <a:pt x="15690" y="17630"/>
                    <a:pt x="14320" y="16928"/>
                    <a:pt x="14103" y="15776"/>
                  </a:cubicBezTo>
                  <a:cubicBezTo>
                    <a:pt x="13919" y="14740"/>
                    <a:pt x="14771" y="13704"/>
                    <a:pt x="14504" y="12685"/>
                  </a:cubicBezTo>
                  <a:cubicBezTo>
                    <a:pt x="14203" y="11532"/>
                    <a:pt x="12666" y="10930"/>
                    <a:pt x="12298" y="9811"/>
                  </a:cubicBezTo>
                  <a:cubicBezTo>
                    <a:pt x="11847" y="8457"/>
                    <a:pt x="13267" y="7004"/>
                    <a:pt x="12716" y="5684"/>
                  </a:cubicBezTo>
                  <a:cubicBezTo>
                    <a:pt x="12398" y="4915"/>
                    <a:pt x="11463" y="4431"/>
                    <a:pt x="11212" y="3628"/>
                  </a:cubicBezTo>
                  <a:cubicBezTo>
                    <a:pt x="11028" y="3077"/>
                    <a:pt x="11212" y="2492"/>
                    <a:pt x="11095" y="1924"/>
                  </a:cubicBezTo>
                  <a:cubicBezTo>
                    <a:pt x="10878" y="972"/>
                    <a:pt x="9792" y="337"/>
                    <a:pt x="8739" y="120"/>
                  </a:cubicBezTo>
                  <a:cubicBezTo>
                    <a:pt x="8353" y="40"/>
                    <a:pt x="7963" y="1"/>
                    <a:pt x="75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7" name="Google Shape;2657;p53"/>
            <p:cNvSpPr/>
            <p:nvPr/>
          </p:nvSpPr>
          <p:spPr>
            <a:xfrm>
              <a:off x="6034623" y="1783943"/>
              <a:ext cx="282777" cy="627860"/>
            </a:xfrm>
            <a:custGeom>
              <a:avLst/>
              <a:gdLst/>
              <a:ahLst/>
              <a:cxnLst/>
              <a:rect l="l" t="t" r="r" b="b"/>
              <a:pathLst>
                <a:path w="8823" h="19590" extrusionOk="0">
                  <a:moveTo>
                    <a:pt x="1669" y="1"/>
                  </a:moveTo>
                  <a:cubicBezTo>
                    <a:pt x="1117" y="1"/>
                    <a:pt x="553" y="100"/>
                    <a:pt x="0" y="312"/>
                  </a:cubicBezTo>
                  <a:lnTo>
                    <a:pt x="2657" y="18557"/>
                  </a:lnTo>
                  <a:cubicBezTo>
                    <a:pt x="3295" y="19267"/>
                    <a:pt x="4126" y="19589"/>
                    <a:pt x="4943" y="19589"/>
                  </a:cubicBezTo>
                  <a:cubicBezTo>
                    <a:pt x="6414" y="19589"/>
                    <a:pt x="7844" y="18544"/>
                    <a:pt x="8037" y="16836"/>
                  </a:cubicBezTo>
                  <a:cubicBezTo>
                    <a:pt x="8171" y="15650"/>
                    <a:pt x="7620" y="14464"/>
                    <a:pt x="7803" y="13277"/>
                  </a:cubicBezTo>
                  <a:cubicBezTo>
                    <a:pt x="7970" y="12141"/>
                    <a:pt x="8823" y="11122"/>
                    <a:pt x="8639" y="9986"/>
                  </a:cubicBezTo>
                  <a:cubicBezTo>
                    <a:pt x="8472" y="8800"/>
                    <a:pt x="7285" y="8064"/>
                    <a:pt x="6767" y="6995"/>
                  </a:cubicBezTo>
                  <a:cubicBezTo>
                    <a:pt x="6300" y="6009"/>
                    <a:pt x="6467" y="4840"/>
                    <a:pt x="6249" y="3770"/>
                  </a:cubicBezTo>
                  <a:cubicBezTo>
                    <a:pt x="5797" y="1510"/>
                    <a:pt x="3822" y="1"/>
                    <a:pt x="16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8" name="Google Shape;2658;p53"/>
            <p:cNvSpPr/>
            <p:nvPr/>
          </p:nvSpPr>
          <p:spPr>
            <a:xfrm>
              <a:off x="6144394" y="1794231"/>
              <a:ext cx="170346" cy="160570"/>
            </a:xfrm>
            <a:custGeom>
              <a:avLst/>
              <a:gdLst/>
              <a:ahLst/>
              <a:cxnLst/>
              <a:rect l="l" t="t" r="r" b="b"/>
              <a:pathLst>
                <a:path w="5315" h="5010" extrusionOk="0">
                  <a:moveTo>
                    <a:pt x="2909" y="1"/>
                  </a:moveTo>
                  <a:cubicBezTo>
                    <a:pt x="1588" y="1"/>
                    <a:pt x="374" y="978"/>
                    <a:pt x="201" y="2397"/>
                  </a:cubicBezTo>
                  <a:lnTo>
                    <a:pt x="352" y="2079"/>
                  </a:lnTo>
                  <a:lnTo>
                    <a:pt x="352" y="2079"/>
                  </a:lnTo>
                  <a:cubicBezTo>
                    <a:pt x="1" y="2915"/>
                    <a:pt x="235" y="3900"/>
                    <a:pt x="953" y="4485"/>
                  </a:cubicBezTo>
                  <a:cubicBezTo>
                    <a:pt x="1400" y="4828"/>
                    <a:pt x="1936" y="5009"/>
                    <a:pt x="2479" y="5009"/>
                  </a:cubicBezTo>
                  <a:cubicBezTo>
                    <a:pt x="2810" y="5009"/>
                    <a:pt x="3143" y="4942"/>
                    <a:pt x="3459" y="4803"/>
                  </a:cubicBezTo>
                  <a:cubicBezTo>
                    <a:pt x="4278" y="4418"/>
                    <a:pt x="4896" y="3700"/>
                    <a:pt x="5130" y="2831"/>
                  </a:cubicBezTo>
                  <a:cubicBezTo>
                    <a:pt x="5314" y="2263"/>
                    <a:pt x="5281" y="1661"/>
                    <a:pt x="5030" y="1143"/>
                  </a:cubicBezTo>
                  <a:cubicBezTo>
                    <a:pt x="4796" y="709"/>
                    <a:pt x="4412" y="392"/>
                    <a:pt x="3944" y="208"/>
                  </a:cubicBezTo>
                  <a:cubicBezTo>
                    <a:pt x="3603" y="67"/>
                    <a:pt x="3252" y="1"/>
                    <a:pt x="290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9" name="Google Shape;2659;p53"/>
            <p:cNvSpPr/>
            <p:nvPr/>
          </p:nvSpPr>
          <p:spPr>
            <a:xfrm>
              <a:off x="6120293" y="1826057"/>
              <a:ext cx="97496" cy="124482"/>
            </a:xfrm>
            <a:custGeom>
              <a:avLst/>
              <a:gdLst/>
              <a:ahLst/>
              <a:cxnLst/>
              <a:rect l="l" t="t" r="r" b="b"/>
              <a:pathLst>
                <a:path w="3042" h="3884" extrusionOk="0">
                  <a:moveTo>
                    <a:pt x="1287" y="0"/>
                  </a:moveTo>
                  <a:cubicBezTo>
                    <a:pt x="1221" y="17"/>
                    <a:pt x="1137" y="67"/>
                    <a:pt x="1070" y="117"/>
                  </a:cubicBezTo>
                  <a:cubicBezTo>
                    <a:pt x="886" y="251"/>
                    <a:pt x="719" y="401"/>
                    <a:pt x="569" y="585"/>
                  </a:cubicBezTo>
                  <a:cubicBezTo>
                    <a:pt x="352" y="852"/>
                    <a:pt x="185" y="1170"/>
                    <a:pt x="101" y="1504"/>
                  </a:cubicBezTo>
                  <a:cubicBezTo>
                    <a:pt x="1" y="1922"/>
                    <a:pt x="34" y="2373"/>
                    <a:pt x="218" y="2757"/>
                  </a:cubicBezTo>
                  <a:cubicBezTo>
                    <a:pt x="385" y="3158"/>
                    <a:pt x="703" y="3475"/>
                    <a:pt x="1104" y="3659"/>
                  </a:cubicBezTo>
                  <a:cubicBezTo>
                    <a:pt x="1421" y="3793"/>
                    <a:pt x="1755" y="3860"/>
                    <a:pt x="2106" y="3876"/>
                  </a:cubicBezTo>
                  <a:cubicBezTo>
                    <a:pt x="2175" y="3881"/>
                    <a:pt x="2243" y="3883"/>
                    <a:pt x="2311" y="3883"/>
                  </a:cubicBezTo>
                  <a:cubicBezTo>
                    <a:pt x="2476" y="3883"/>
                    <a:pt x="2638" y="3872"/>
                    <a:pt x="2791" y="3860"/>
                  </a:cubicBezTo>
                  <a:cubicBezTo>
                    <a:pt x="2875" y="3860"/>
                    <a:pt x="2958" y="3860"/>
                    <a:pt x="3042" y="3826"/>
                  </a:cubicBezTo>
                  <a:cubicBezTo>
                    <a:pt x="3042" y="3810"/>
                    <a:pt x="2691" y="3826"/>
                    <a:pt x="2123" y="3776"/>
                  </a:cubicBezTo>
                  <a:cubicBezTo>
                    <a:pt x="1789" y="3760"/>
                    <a:pt x="1455" y="3676"/>
                    <a:pt x="1154" y="3542"/>
                  </a:cubicBezTo>
                  <a:cubicBezTo>
                    <a:pt x="786" y="3375"/>
                    <a:pt x="502" y="3074"/>
                    <a:pt x="335" y="2707"/>
                  </a:cubicBezTo>
                  <a:cubicBezTo>
                    <a:pt x="185" y="2339"/>
                    <a:pt x="151" y="1922"/>
                    <a:pt x="235" y="1537"/>
                  </a:cubicBezTo>
                  <a:cubicBezTo>
                    <a:pt x="302" y="1220"/>
                    <a:pt x="452" y="902"/>
                    <a:pt x="652" y="652"/>
                  </a:cubicBezTo>
                  <a:cubicBezTo>
                    <a:pt x="836" y="401"/>
                    <a:pt x="1054" y="184"/>
                    <a:pt x="12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0" name="Google Shape;2660;p53"/>
            <p:cNvSpPr/>
            <p:nvPr/>
          </p:nvSpPr>
          <p:spPr>
            <a:xfrm>
              <a:off x="6102088" y="1902079"/>
              <a:ext cx="165506" cy="304731"/>
            </a:xfrm>
            <a:custGeom>
              <a:avLst/>
              <a:gdLst/>
              <a:ahLst/>
              <a:cxnLst/>
              <a:rect l="l" t="t" r="r" b="b"/>
              <a:pathLst>
                <a:path w="5164" h="9508" extrusionOk="0">
                  <a:moveTo>
                    <a:pt x="619" y="1"/>
                  </a:moveTo>
                  <a:lnTo>
                    <a:pt x="619" y="1"/>
                  </a:lnTo>
                  <a:cubicBezTo>
                    <a:pt x="469" y="218"/>
                    <a:pt x="368" y="452"/>
                    <a:pt x="285" y="702"/>
                  </a:cubicBezTo>
                  <a:cubicBezTo>
                    <a:pt x="51" y="1371"/>
                    <a:pt x="1" y="2106"/>
                    <a:pt x="151" y="2808"/>
                  </a:cubicBezTo>
                  <a:cubicBezTo>
                    <a:pt x="251" y="3292"/>
                    <a:pt x="452" y="3760"/>
                    <a:pt x="736" y="4178"/>
                  </a:cubicBezTo>
                  <a:cubicBezTo>
                    <a:pt x="1037" y="4629"/>
                    <a:pt x="1454" y="5013"/>
                    <a:pt x="1805" y="5498"/>
                  </a:cubicBezTo>
                  <a:cubicBezTo>
                    <a:pt x="1989" y="5748"/>
                    <a:pt x="2123" y="6016"/>
                    <a:pt x="2190" y="6317"/>
                  </a:cubicBezTo>
                  <a:cubicBezTo>
                    <a:pt x="2256" y="6617"/>
                    <a:pt x="2273" y="6935"/>
                    <a:pt x="2223" y="7252"/>
                  </a:cubicBezTo>
                  <a:cubicBezTo>
                    <a:pt x="2089" y="7921"/>
                    <a:pt x="1839" y="8555"/>
                    <a:pt x="1505" y="9140"/>
                  </a:cubicBezTo>
                  <a:lnTo>
                    <a:pt x="1471" y="9224"/>
                  </a:lnTo>
                  <a:lnTo>
                    <a:pt x="1555" y="9241"/>
                  </a:lnTo>
                  <a:cubicBezTo>
                    <a:pt x="1661" y="9264"/>
                    <a:pt x="1768" y="9276"/>
                    <a:pt x="1874" y="9276"/>
                  </a:cubicBezTo>
                  <a:cubicBezTo>
                    <a:pt x="2219" y="9276"/>
                    <a:pt x="2556" y="9153"/>
                    <a:pt x="2825" y="8923"/>
                  </a:cubicBezTo>
                  <a:cubicBezTo>
                    <a:pt x="2912" y="8844"/>
                    <a:pt x="2995" y="8756"/>
                    <a:pt x="3067" y="8659"/>
                  </a:cubicBezTo>
                  <a:lnTo>
                    <a:pt x="3067" y="8659"/>
                  </a:lnTo>
                  <a:cubicBezTo>
                    <a:pt x="3049" y="8918"/>
                    <a:pt x="3037" y="9176"/>
                    <a:pt x="3025" y="9424"/>
                  </a:cubicBezTo>
                  <a:lnTo>
                    <a:pt x="3025" y="9508"/>
                  </a:lnTo>
                  <a:lnTo>
                    <a:pt x="3109" y="9491"/>
                  </a:lnTo>
                  <a:cubicBezTo>
                    <a:pt x="3777" y="9357"/>
                    <a:pt x="4362" y="8956"/>
                    <a:pt x="4729" y="8372"/>
                  </a:cubicBezTo>
                  <a:cubicBezTo>
                    <a:pt x="5063" y="7837"/>
                    <a:pt x="5164" y="7185"/>
                    <a:pt x="5030" y="6584"/>
                  </a:cubicBezTo>
                  <a:cubicBezTo>
                    <a:pt x="4913" y="6032"/>
                    <a:pt x="4713" y="5531"/>
                    <a:pt x="4462" y="5047"/>
                  </a:cubicBezTo>
                  <a:cubicBezTo>
                    <a:pt x="4228" y="4579"/>
                    <a:pt x="3994" y="4178"/>
                    <a:pt x="3844" y="3777"/>
                  </a:cubicBezTo>
                  <a:cubicBezTo>
                    <a:pt x="3710" y="3426"/>
                    <a:pt x="3610" y="3058"/>
                    <a:pt x="3576" y="2674"/>
                  </a:cubicBezTo>
                  <a:cubicBezTo>
                    <a:pt x="3543" y="2390"/>
                    <a:pt x="3560" y="2106"/>
                    <a:pt x="3627" y="1822"/>
                  </a:cubicBezTo>
                  <a:cubicBezTo>
                    <a:pt x="3677" y="1588"/>
                    <a:pt x="3794" y="1371"/>
                    <a:pt x="3927" y="1170"/>
                  </a:cubicBezTo>
                  <a:lnTo>
                    <a:pt x="3927" y="1170"/>
                  </a:lnTo>
                  <a:cubicBezTo>
                    <a:pt x="3877" y="1220"/>
                    <a:pt x="3844" y="1254"/>
                    <a:pt x="3810" y="1321"/>
                  </a:cubicBezTo>
                  <a:cubicBezTo>
                    <a:pt x="3693" y="1471"/>
                    <a:pt x="3627" y="1638"/>
                    <a:pt x="3576" y="1805"/>
                  </a:cubicBezTo>
                  <a:cubicBezTo>
                    <a:pt x="3493" y="2089"/>
                    <a:pt x="3476" y="2390"/>
                    <a:pt x="3493" y="2674"/>
                  </a:cubicBezTo>
                  <a:cubicBezTo>
                    <a:pt x="3526" y="3058"/>
                    <a:pt x="3627" y="3443"/>
                    <a:pt x="3760" y="3810"/>
                  </a:cubicBezTo>
                  <a:cubicBezTo>
                    <a:pt x="3944" y="4245"/>
                    <a:pt x="4144" y="4679"/>
                    <a:pt x="4362" y="5097"/>
                  </a:cubicBezTo>
                  <a:cubicBezTo>
                    <a:pt x="4612" y="5565"/>
                    <a:pt x="4796" y="6066"/>
                    <a:pt x="4913" y="6601"/>
                  </a:cubicBezTo>
                  <a:cubicBezTo>
                    <a:pt x="5030" y="7185"/>
                    <a:pt x="4930" y="7787"/>
                    <a:pt x="4612" y="8305"/>
                  </a:cubicBezTo>
                  <a:cubicBezTo>
                    <a:pt x="4294" y="8814"/>
                    <a:pt x="3765" y="9186"/>
                    <a:pt x="3167" y="9336"/>
                  </a:cubicBezTo>
                  <a:lnTo>
                    <a:pt x="3167" y="9336"/>
                  </a:lnTo>
                  <a:cubicBezTo>
                    <a:pt x="3194" y="9032"/>
                    <a:pt x="3210" y="8703"/>
                    <a:pt x="3225" y="8374"/>
                  </a:cubicBezTo>
                  <a:lnTo>
                    <a:pt x="3225" y="8374"/>
                  </a:lnTo>
                  <a:cubicBezTo>
                    <a:pt x="3225" y="8373"/>
                    <a:pt x="3225" y="8372"/>
                    <a:pt x="3226" y="8372"/>
                  </a:cubicBezTo>
                  <a:lnTo>
                    <a:pt x="3225" y="8371"/>
                  </a:lnTo>
                  <a:lnTo>
                    <a:pt x="3225" y="8371"/>
                  </a:lnTo>
                  <a:cubicBezTo>
                    <a:pt x="3225" y="8366"/>
                    <a:pt x="3225" y="8360"/>
                    <a:pt x="3226" y="8355"/>
                  </a:cubicBezTo>
                  <a:lnTo>
                    <a:pt x="3259" y="7921"/>
                  </a:lnTo>
                  <a:lnTo>
                    <a:pt x="3092" y="8322"/>
                  </a:lnTo>
                  <a:cubicBezTo>
                    <a:pt x="3008" y="8505"/>
                    <a:pt x="2891" y="8672"/>
                    <a:pt x="2724" y="8806"/>
                  </a:cubicBezTo>
                  <a:cubicBezTo>
                    <a:pt x="2488" y="9016"/>
                    <a:pt x="2179" y="9133"/>
                    <a:pt x="1855" y="9133"/>
                  </a:cubicBezTo>
                  <a:cubicBezTo>
                    <a:pt x="1799" y="9133"/>
                    <a:pt x="1742" y="9130"/>
                    <a:pt x="1684" y="9123"/>
                  </a:cubicBezTo>
                  <a:lnTo>
                    <a:pt x="1684" y="9123"/>
                  </a:lnTo>
                  <a:cubicBezTo>
                    <a:pt x="1996" y="8545"/>
                    <a:pt x="2229" y="7922"/>
                    <a:pt x="2357" y="7269"/>
                  </a:cubicBezTo>
                  <a:cubicBezTo>
                    <a:pt x="2407" y="6935"/>
                    <a:pt x="2390" y="6601"/>
                    <a:pt x="2323" y="6283"/>
                  </a:cubicBezTo>
                  <a:cubicBezTo>
                    <a:pt x="2240" y="5966"/>
                    <a:pt x="2106" y="5682"/>
                    <a:pt x="1906" y="5431"/>
                  </a:cubicBezTo>
                  <a:cubicBezTo>
                    <a:pt x="1555" y="4930"/>
                    <a:pt x="1120" y="4545"/>
                    <a:pt x="819" y="4111"/>
                  </a:cubicBezTo>
                  <a:cubicBezTo>
                    <a:pt x="552" y="3710"/>
                    <a:pt x="352" y="3259"/>
                    <a:pt x="251" y="2791"/>
                  </a:cubicBezTo>
                  <a:cubicBezTo>
                    <a:pt x="101" y="2106"/>
                    <a:pt x="118" y="1388"/>
                    <a:pt x="335" y="719"/>
                  </a:cubicBezTo>
                  <a:cubicBezTo>
                    <a:pt x="418" y="469"/>
                    <a:pt x="519" y="235"/>
                    <a:pt x="6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1" name="Google Shape;2661;p53"/>
            <p:cNvSpPr/>
            <p:nvPr/>
          </p:nvSpPr>
          <p:spPr>
            <a:xfrm>
              <a:off x="6175996" y="1799808"/>
              <a:ext cx="89452" cy="141949"/>
            </a:xfrm>
            <a:custGeom>
              <a:avLst/>
              <a:gdLst/>
              <a:ahLst/>
              <a:cxnLst/>
              <a:rect l="l" t="t" r="r" b="b"/>
              <a:pathLst>
                <a:path w="2791" h="4429" extrusionOk="0">
                  <a:moveTo>
                    <a:pt x="2574" y="0"/>
                  </a:moveTo>
                  <a:cubicBezTo>
                    <a:pt x="2557" y="0"/>
                    <a:pt x="2641" y="318"/>
                    <a:pt x="2641" y="819"/>
                  </a:cubicBezTo>
                  <a:cubicBezTo>
                    <a:pt x="2641" y="2172"/>
                    <a:pt x="1905" y="3409"/>
                    <a:pt x="736" y="4061"/>
                  </a:cubicBezTo>
                  <a:cubicBezTo>
                    <a:pt x="301" y="4328"/>
                    <a:pt x="1" y="4395"/>
                    <a:pt x="1" y="4428"/>
                  </a:cubicBezTo>
                  <a:cubicBezTo>
                    <a:pt x="84" y="4428"/>
                    <a:pt x="151" y="4411"/>
                    <a:pt x="218" y="4378"/>
                  </a:cubicBezTo>
                  <a:cubicBezTo>
                    <a:pt x="418" y="4328"/>
                    <a:pt x="602" y="4244"/>
                    <a:pt x="786" y="4161"/>
                  </a:cubicBezTo>
                  <a:cubicBezTo>
                    <a:pt x="2039" y="3526"/>
                    <a:pt x="2791" y="2223"/>
                    <a:pt x="2741" y="819"/>
                  </a:cubicBezTo>
                  <a:cubicBezTo>
                    <a:pt x="2724" y="619"/>
                    <a:pt x="2691" y="418"/>
                    <a:pt x="2657" y="218"/>
                  </a:cubicBezTo>
                  <a:cubicBezTo>
                    <a:pt x="2641" y="134"/>
                    <a:pt x="2607" y="67"/>
                    <a:pt x="25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2" name="Google Shape;2662;p53"/>
            <p:cNvSpPr/>
            <p:nvPr/>
          </p:nvSpPr>
          <p:spPr>
            <a:xfrm>
              <a:off x="6148144" y="1838364"/>
              <a:ext cx="85734" cy="73074"/>
            </a:xfrm>
            <a:custGeom>
              <a:avLst/>
              <a:gdLst/>
              <a:ahLst/>
              <a:cxnLst/>
              <a:rect l="l" t="t" r="r" b="b"/>
              <a:pathLst>
                <a:path w="2675" h="2280" extrusionOk="0">
                  <a:moveTo>
                    <a:pt x="17" y="0"/>
                  </a:moveTo>
                  <a:cubicBezTo>
                    <a:pt x="1" y="201"/>
                    <a:pt x="17" y="385"/>
                    <a:pt x="84" y="568"/>
                  </a:cubicBezTo>
                  <a:cubicBezTo>
                    <a:pt x="385" y="1471"/>
                    <a:pt x="1170" y="2139"/>
                    <a:pt x="2106" y="2256"/>
                  </a:cubicBezTo>
                  <a:cubicBezTo>
                    <a:pt x="2196" y="2271"/>
                    <a:pt x="2283" y="2279"/>
                    <a:pt x="2368" y="2279"/>
                  </a:cubicBezTo>
                  <a:cubicBezTo>
                    <a:pt x="2472" y="2279"/>
                    <a:pt x="2573" y="2267"/>
                    <a:pt x="2674" y="2239"/>
                  </a:cubicBezTo>
                  <a:cubicBezTo>
                    <a:pt x="2674" y="2206"/>
                    <a:pt x="2457" y="2223"/>
                    <a:pt x="2123" y="2156"/>
                  </a:cubicBezTo>
                  <a:cubicBezTo>
                    <a:pt x="1237" y="1989"/>
                    <a:pt x="502" y="1370"/>
                    <a:pt x="185" y="535"/>
                  </a:cubicBezTo>
                  <a:cubicBezTo>
                    <a:pt x="68" y="218"/>
                    <a:pt x="34" y="0"/>
                    <a:pt x="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3" name="Google Shape;2663;p53"/>
            <p:cNvSpPr/>
            <p:nvPr/>
          </p:nvSpPr>
          <p:spPr>
            <a:xfrm>
              <a:off x="6015874" y="1785353"/>
              <a:ext cx="114643" cy="740643"/>
            </a:xfrm>
            <a:custGeom>
              <a:avLst/>
              <a:gdLst/>
              <a:ahLst/>
              <a:cxnLst/>
              <a:rect l="l" t="t" r="r" b="b"/>
              <a:pathLst>
                <a:path w="3577" h="23109" extrusionOk="0">
                  <a:moveTo>
                    <a:pt x="301" y="0"/>
                  </a:moveTo>
                  <a:cubicBezTo>
                    <a:pt x="585" y="184"/>
                    <a:pt x="853" y="401"/>
                    <a:pt x="1103" y="635"/>
                  </a:cubicBezTo>
                  <a:cubicBezTo>
                    <a:pt x="2190" y="1805"/>
                    <a:pt x="2657" y="3409"/>
                    <a:pt x="2390" y="4979"/>
                  </a:cubicBezTo>
                  <a:cubicBezTo>
                    <a:pt x="2240" y="5698"/>
                    <a:pt x="1989" y="6383"/>
                    <a:pt x="1638" y="7035"/>
                  </a:cubicBezTo>
                  <a:cubicBezTo>
                    <a:pt x="1304" y="7736"/>
                    <a:pt x="886" y="8455"/>
                    <a:pt x="552" y="9240"/>
                  </a:cubicBezTo>
                  <a:cubicBezTo>
                    <a:pt x="184" y="10059"/>
                    <a:pt x="1" y="10944"/>
                    <a:pt x="34" y="11830"/>
                  </a:cubicBezTo>
                  <a:cubicBezTo>
                    <a:pt x="68" y="12281"/>
                    <a:pt x="168" y="12732"/>
                    <a:pt x="368" y="13150"/>
                  </a:cubicBezTo>
                  <a:cubicBezTo>
                    <a:pt x="552" y="13534"/>
                    <a:pt x="769" y="13918"/>
                    <a:pt x="1037" y="14269"/>
                  </a:cubicBezTo>
                  <a:cubicBezTo>
                    <a:pt x="1538" y="14954"/>
                    <a:pt x="2073" y="15573"/>
                    <a:pt x="2440" y="16258"/>
                  </a:cubicBezTo>
                  <a:cubicBezTo>
                    <a:pt x="3209" y="17611"/>
                    <a:pt x="3459" y="19048"/>
                    <a:pt x="3242" y="20201"/>
                  </a:cubicBezTo>
                  <a:cubicBezTo>
                    <a:pt x="3092" y="21120"/>
                    <a:pt x="2641" y="21972"/>
                    <a:pt x="1939" y="22590"/>
                  </a:cubicBezTo>
                  <a:cubicBezTo>
                    <a:pt x="1688" y="22807"/>
                    <a:pt x="1388" y="22974"/>
                    <a:pt x="1070" y="23108"/>
                  </a:cubicBezTo>
                  <a:cubicBezTo>
                    <a:pt x="1087" y="23108"/>
                    <a:pt x="1120" y="23091"/>
                    <a:pt x="1137" y="23091"/>
                  </a:cubicBezTo>
                  <a:cubicBezTo>
                    <a:pt x="1187" y="23075"/>
                    <a:pt x="1237" y="23058"/>
                    <a:pt x="1321" y="23025"/>
                  </a:cubicBezTo>
                  <a:cubicBezTo>
                    <a:pt x="1555" y="22924"/>
                    <a:pt x="1789" y="22791"/>
                    <a:pt x="1989" y="22640"/>
                  </a:cubicBezTo>
                  <a:cubicBezTo>
                    <a:pt x="2707" y="22022"/>
                    <a:pt x="3192" y="21153"/>
                    <a:pt x="3342" y="20218"/>
                  </a:cubicBezTo>
                  <a:cubicBezTo>
                    <a:pt x="3576" y="19048"/>
                    <a:pt x="3326" y="17561"/>
                    <a:pt x="2557" y="16191"/>
                  </a:cubicBezTo>
                  <a:cubicBezTo>
                    <a:pt x="2190" y="15489"/>
                    <a:pt x="1638" y="14871"/>
                    <a:pt x="1154" y="14186"/>
                  </a:cubicBezTo>
                  <a:cubicBezTo>
                    <a:pt x="652" y="13501"/>
                    <a:pt x="218" y="12715"/>
                    <a:pt x="168" y="11813"/>
                  </a:cubicBezTo>
                  <a:cubicBezTo>
                    <a:pt x="151" y="10944"/>
                    <a:pt x="318" y="10092"/>
                    <a:pt x="686" y="9290"/>
                  </a:cubicBezTo>
                  <a:cubicBezTo>
                    <a:pt x="1003" y="8522"/>
                    <a:pt x="1421" y="7803"/>
                    <a:pt x="1755" y="7101"/>
                  </a:cubicBezTo>
                  <a:cubicBezTo>
                    <a:pt x="2106" y="6433"/>
                    <a:pt x="2357" y="5731"/>
                    <a:pt x="2507" y="4996"/>
                  </a:cubicBezTo>
                  <a:cubicBezTo>
                    <a:pt x="2607" y="4344"/>
                    <a:pt x="2591" y="3693"/>
                    <a:pt x="2457" y="3058"/>
                  </a:cubicBezTo>
                  <a:cubicBezTo>
                    <a:pt x="2256" y="2122"/>
                    <a:pt x="1805" y="1287"/>
                    <a:pt x="1137" y="602"/>
                  </a:cubicBezTo>
                  <a:cubicBezTo>
                    <a:pt x="953" y="418"/>
                    <a:pt x="753" y="268"/>
                    <a:pt x="535" y="134"/>
                  </a:cubicBezTo>
                  <a:lnTo>
                    <a:pt x="368" y="34"/>
                  </a:lnTo>
                  <a:cubicBezTo>
                    <a:pt x="352" y="17"/>
                    <a:pt x="335" y="0"/>
                    <a:pt x="3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4" name="Google Shape;2664;p53"/>
            <p:cNvSpPr/>
            <p:nvPr/>
          </p:nvSpPr>
          <p:spPr>
            <a:xfrm>
              <a:off x="5917897" y="1886022"/>
              <a:ext cx="136020" cy="636225"/>
            </a:xfrm>
            <a:custGeom>
              <a:avLst/>
              <a:gdLst/>
              <a:ahLst/>
              <a:cxnLst/>
              <a:rect l="l" t="t" r="r" b="b"/>
              <a:pathLst>
                <a:path w="4244" h="19851" extrusionOk="0">
                  <a:moveTo>
                    <a:pt x="17" y="0"/>
                  </a:moveTo>
                  <a:lnTo>
                    <a:pt x="17" y="0"/>
                  </a:lnTo>
                  <a:cubicBezTo>
                    <a:pt x="0" y="84"/>
                    <a:pt x="17" y="168"/>
                    <a:pt x="33" y="251"/>
                  </a:cubicBezTo>
                  <a:cubicBezTo>
                    <a:pt x="100" y="468"/>
                    <a:pt x="217" y="669"/>
                    <a:pt x="368" y="836"/>
                  </a:cubicBezTo>
                  <a:cubicBezTo>
                    <a:pt x="635" y="1087"/>
                    <a:pt x="919" y="1320"/>
                    <a:pt x="1203" y="1521"/>
                  </a:cubicBezTo>
                  <a:cubicBezTo>
                    <a:pt x="1387" y="1655"/>
                    <a:pt x="1554" y="1805"/>
                    <a:pt x="1704" y="1972"/>
                  </a:cubicBezTo>
                  <a:cubicBezTo>
                    <a:pt x="1855" y="2173"/>
                    <a:pt x="1988" y="2373"/>
                    <a:pt x="2072" y="2607"/>
                  </a:cubicBezTo>
                  <a:cubicBezTo>
                    <a:pt x="2272" y="3142"/>
                    <a:pt x="2323" y="3726"/>
                    <a:pt x="2239" y="4295"/>
                  </a:cubicBezTo>
                  <a:cubicBezTo>
                    <a:pt x="2122" y="4929"/>
                    <a:pt x="1922" y="5564"/>
                    <a:pt x="1671" y="6166"/>
                  </a:cubicBezTo>
                  <a:cubicBezTo>
                    <a:pt x="1370" y="6851"/>
                    <a:pt x="1153" y="7553"/>
                    <a:pt x="1019" y="8288"/>
                  </a:cubicBezTo>
                  <a:cubicBezTo>
                    <a:pt x="952" y="8672"/>
                    <a:pt x="952" y="9073"/>
                    <a:pt x="1019" y="9457"/>
                  </a:cubicBezTo>
                  <a:cubicBezTo>
                    <a:pt x="1103" y="9875"/>
                    <a:pt x="1253" y="10259"/>
                    <a:pt x="1487" y="10594"/>
                  </a:cubicBezTo>
                  <a:cubicBezTo>
                    <a:pt x="1955" y="11279"/>
                    <a:pt x="2573" y="11780"/>
                    <a:pt x="3091" y="12331"/>
                  </a:cubicBezTo>
                  <a:cubicBezTo>
                    <a:pt x="3609" y="12833"/>
                    <a:pt x="3943" y="13501"/>
                    <a:pt x="4060" y="14203"/>
                  </a:cubicBezTo>
                  <a:cubicBezTo>
                    <a:pt x="4110" y="14537"/>
                    <a:pt x="4060" y="14871"/>
                    <a:pt x="3910" y="15172"/>
                  </a:cubicBezTo>
                  <a:cubicBezTo>
                    <a:pt x="3743" y="15439"/>
                    <a:pt x="3526" y="15656"/>
                    <a:pt x="3241" y="15807"/>
                  </a:cubicBezTo>
                  <a:cubicBezTo>
                    <a:pt x="2724" y="16124"/>
                    <a:pt x="2155" y="16325"/>
                    <a:pt x="1754" y="16709"/>
                  </a:cubicBezTo>
                  <a:cubicBezTo>
                    <a:pt x="1420" y="17060"/>
                    <a:pt x="1203" y="17511"/>
                    <a:pt x="1153" y="18012"/>
                  </a:cubicBezTo>
                  <a:cubicBezTo>
                    <a:pt x="1119" y="18380"/>
                    <a:pt x="1153" y="18747"/>
                    <a:pt x="1287" y="19082"/>
                  </a:cubicBezTo>
                  <a:cubicBezTo>
                    <a:pt x="1370" y="19299"/>
                    <a:pt x="1487" y="19499"/>
                    <a:pt x="1621" y="19683"/>
                  </a:cubicBezTo>
                  <a:cubicBezTo>
                    <a:pt x="1688" y="19733"/>
                    <a:pt x="1721" y="19783"/>
                    <a:pt x="1754" y="19800"/>
                  </a:cubicBezTo>
                  <a:cubicBezTo>
                    <a:pt x="1788" y="19833"/>
                    <a:pt x="1805" y="19850"/>
                    <a:pt x="1805" y="19850"/>
                  </a:cubicBezTo>
                  <a:cubicBezTo>
                    <a:pt x="1587" y="19616"/>
                    <a:pt x="1437" y="19349"/>
                    <a:pt x="1337" y="19065"/>
                  </a:cubicBezTo>
                  <a:cubicBezTo>
                    <a:pt x="1220" y="18731"/>
                    <a:pt x="1186" y="18363"/>
                    <a:pt x="1236" y="18012"/>
                  </a:cubicBezTo>
                  <a:cubicBezTo>
                    <a:pt x="1287" y="17544"/>
                    <a:pt x="1504" y="17110"/>
                    <a:pt x="1838" y="16776"/>
                  </a:cubicBezTo>
                  <a:cubicBezTo>
                    <a:pt x="2206" y="16408"/>
                    <a:pt x="2774" y="16224"/>
                    <a:pt x="3308" y="15907"/>
                  </a:cubicBezTo>
                  <a:cubicBezTo>
                    <a:pt x="3609" y="15757"/>
                    <a:pt x="3843" y="15506"/>
                    <a:pt x="4010" y="15222"/>
                  </a:cubicBezTo>
                  <a:cubicBezTo>
                    <a:pt x="4177" y="14904"/>
                    <a:pt x="4244" y="14554"/>
                    <a:pt x="4194" y="14203"/>
                  </a:cubicBezTo>
                  <a:cubicBezTo>
                    <a:pt x="4077" y="13451"/>
                    <a:pt x="3726" y="12766"/>
                    <a:pt x="3191" y="12231"/>
                  </a:cubicBezTo>
                  <a:cubicBezTo>
                    <a:pt x="2673" y="11680"/>
                    <a:pt x="2055" y="11178"/>
                    <a:pt x="1604" y="10510"/>
                  </a:cubicBezTo>
                  <a:cubicBezTo>
                    <a:pt x="1387" y="10193"/>
                    <a:pt x="1236" y="9825"/>
                    <a:pt x="1170" y="9441"/>
                  </a:cubicBezTo>
                  <a:cubicBezTo>
                    <a:pt x="1103" y="9056"/>
                    <a:pt x="1103" y="8672"/>
                    <a:pt x="1170" y="8305"/>
                  </a:cubicBezTo>
                  <a:cubicBezTo>
                    <a:pt x="1287" y="7586"/>
                    <a:pt x="1504" y="6884"/>
                    <a:pt x="1788" y="6216"/>
                  </a:cubicBezTo>
                  <a:cubicBezTo>
                    <a:pt x="2055" y="5598"/>
                    <a:pt x="2239" y="4963"/>
                    <a:pt x="2356" y="4295"/>
                  </a:cubicBezTo>
                  <a:cubicBezTo>
                    <a:pt x="2439" y="3726"/>
                    <a:pt x="2373" y="3125"/>
                    <a:pt x="2172" y="2574"/>
                  </a:cubicBezTo>
                  <a:cubicBezTo>
                    <a:pt x="2072" y="2340"/>
                    <a:pt x="1938" y="2106"/>
                    <a:pt x="1771" y="1922"/>
                  </a:cubicBezTo>
                  <a:cubicBezTo>
                    <a:pt x="1604" y="1755"/>
                    <a:pt x="1437" y="1604"/>
                    <a:pt x="1253" y="1471"/>
                  </a:cubicBezTo>
                  <a:cubicBezTo>
                    <a:pt x="969" y="1270"/>
                    <a:pt x="685" y="1036"/>
                    <a:pt x="418" y="802"/>
                  </a:cubicBezTo>
                  <a:cubicBezTo>
                    <a:pt x="251" y="635"/>
                    <a:pt x="134" y="452"/>
                    <a:pt x="67" y="234"/>
                  </a:cubicBezTo>
                  <a:cubicBezTo>
                    <a:pt x="17" y="84"/>
                    <a:pt x="17" y="1"/>
                    <a:pt x="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5" name="Google Shape;2665;p53"/>
            <p:cNvSpPr/>
            <p:nvPr/>
          </p:nvSpPr>
          <p:spPr>
            <a:xfrm>
              <a:off x="6109043" y="2047202"/>
              <a:ext cx="123745" cy="413445"/>
            </a:xfrm>
            <a:custGeom>
              <a:avLst/>
              <a:gdLst/>
              <a:ahLst/>
              <a:cxnLst/>
              <a:rect l="l" t="t" r="r" b="b"/>
              <a:pathLst>
                <a:path w="3861" h="12900" extrusionOk="0">
                  <a:moveTo>
                    <a:pt x="803" y="1"/>
                  </a:moveTo>
                  <a:lnTo>
                    <a:pt x="803" y="1"/>
                  </a:lnTo>
                  <a:cubicBezTo>
                    <a:pt x="770" y="34"/>
                    <a:pt x="753" y="84"/>
                    <a:pt x="736" y="134"/>
                  </a:cubicBezTo>
                  <a:cubicBezTo>
                    <a:pt x="703" y="218"/>
                    <a:pt x="653" y="352"/>
                    <a:pt x="602" y="519"/>
                  </a:cubicBezTo>
                  <a:cubicBezTo>
                    <a:pt x="419" y="1003"/>
                    <a:pt x="285" y="1504"/>
                    <a:pt x="185" y="2006"/>
                  </a:cubicBezTo>
                  <a:cubicBezTo>
                    <a:pt x="1" y="2758"/>
                    <a:pt x="51" y="3543"/>
                    <a:pt x="285" y="4278"/>
                  </a:cubicBezTo>
                  <a:cubicBezTo>
                    <a:pt x="452" y="4696"/>
                    <a:pt x="703" y="5097"/>
                    <a:pt x="987" y="5431"/>
                  </a:cubicBezTo>
                  <a:cubicBezTo>
                    <a:pt x="1304" y="5799"/>
                    <a:pt x="1655" y="6149"/>
                    <a:pt x="2006" y="6467"/>
                  </a:cubicBezTo>
                  <a:cubicBezTo>
                    <a:pt x="2357" y="6784"/>
                    <a:pt x="2691" y="7135"/>
                    <a:pt x="3009" y="7486"/>
                  </a:cubicBezTo>
                  <a:cubicBezTo>
                    <a:pt x="3293" y="7820"/>
                    <a:pt x="3510" y="8205"/>
                    <a:pt x="3643" y="8622"/>
                  </a:cubicBezTo>
                  <a:cubicBezTo>
                    <a:pt x="3694" y="8823"/>
                    <a:pt x="3727" y="9023"/>
                    <a:pt x="3744" y="9224"/>
                  </a:cubicBezTo>
                  <a:cubicBezTo>
                    <a:pt x="3744" y="9424"/>
                    <a:pt x="3727" y="9608"/>
                    <a:pt x="3694" y="9809"/>
                  </a:cubicBezTo>
                  <a:cubicBezTo>
                    <a:pt x="3643" y="10176"/>
                    <a:pt x="3560" y="10527"/>
                    <a:pt x="3510" y="10845"/>
                  </a:cubicBezTo>
                  <a:cubicBezTo>
                    <a:pt x="3443" y="11129"/>
                    <a:pt x="3393" y="11413"/>
                    <a:pt x="3359" y="11713"/>
                  </a:cubicBezTo>
                  <a:cubicBezTo>
                    <a:pt x="3343" y="11931"/>
                    <a:pt x="3359" y="12148"/>
                    <a:pt x="3410" y="12365"/>
                  </a:cubicBezTo>
                  <a:cubicBezTo>
                    <a:pt x="3426" y="12515"/>
                    <a:pt x="3476" y="12649"/>
                    <a:pt x="3543" y="12766"/>
                  </a:cubicBezTo>
                  <a:cubicBezTo>
                    <a:pt x="3560" y="12816"/>
                    <a:pt x="3577" y="12850"/>
                    <a:pt x="3610" y="12900"/>
                  </a:cubicBezTo>
                  <a:cubicBezTo>
                    <a:pt x="3543" y="12716"/>
                    <a:pt x="3493" y="12549"/>
                    <a:pt x="3460" y="12365"/>
                  </a:cubicBezTo>
                  <a:cubicBezTo>
                    <a:pt x="3426" y="12148"/>
                    <a:pt x="3426" y="11931"/>
                    <a:pt x="3443" y="11713"/>
                  </a:cubicBezTo>
                  <a:cubicBezTo>
                    <a:pt x="3476" y="11429"/>
                    <a:pt x="3526" y="11145"/>
                    <a:pt x="3593" y="10861"/>
                  </a:cubicBezTo>
                  <a:cubicBezTo>
                    <a:pt x="3677" y="10544"/>
                    <a:pt x="3760" y="10210"/>
                    <a:pt x="3811" y="9825"/>
                  </a:cubicBezTo>
                  <a:cubicBezTo>
                    <a:pt x="3844" y="9625"/>
                    <a:pt x="3861" y="9424"/>
                    <a:pt x="3861" y="9224"/>
                  </a:cubicBezTo>
                  <a:cubicBezTo>
                    <a:pt x="3844" y="9007"/>
                    <a:pt x="3827" y="8806"/>
                    <a:pt x="3760" y="8589"/>
                  </a:cubicBezTo>
                  <a:cubicBezTo>
                    <a:pt x="3643" y="8154"/>
                    <a:pt x="3410" y="7753"/>
                    <a:pt x="3109" y="7403"/>
                  </a:cubicBezTo>
                  <a:cubicBezTo>
                    <a:pt x="2808" y="7035"/>
                    <a:pt x="2457" y="6684"/>
                    <a:pt x="2106" y="6367"/>
                  </a:cubicBezTo>
                  <a:cubicBezTo>
                    <a:pt x="1388" y="5698"/>
                    <a:pt x="703" y="5030"/>
                    <a:pt x="419" y="4228"/>
                  </a:cubicBezTo>
                  <a:cubicBezTo>
                    <a:pt x="168" y="3510"/>
                    <a:pt x="118" y="2758"/>
                    <a:pt x="285" y="2022"/>
                  </a:cubicBezTo>
                  <a:cubicBezTo>
                    <a:pt x="369" y="1521"/>
                    <a:pt x="502" y="1020"/>
                    <a:pt x="653" y="535"/>
                  </a:cubicBezTo>
                  <a:cubicBezTo>
                    <a:pt x="703" y="385"/>
                    <a:pt x="736" y="251"/>
                    <a:pt x="770" y="151"/>
                  </a:cubicBezTo>
                  <a:cubicBezTo>
                    <a:pt x="786" y="101"/>
                    <a:pt x="803" y="51"/>
                    <a:pt x="8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67" name="Google Shape;2667;p53"/>
          <p:cNvSpPr txBox="1">
            <a:spLocks noGrp="1"/>
          </p:cNvSpPr>
          <p:nvPr>
            <p:ph type="subTitle" idx="1"/>
          </p:nvPr>
        </p:nvSpPr>
        <p:spPr>
          <a:xfrm>
            <a:off x="4157733" y="2433450"/>
            <a:ext cx="3199625" cy="27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smtClean="0">
                <a:latin typeface="Maison Neue Extended Light" panose="020B0305040000000000" pitchFamily="34" charset="0"/>
              </a:rPr>
              <a:t>Danau Toba</a:t>
            </a:r>
            <a:r>
              <a:rPr lang="en" sz="3200" smtClean="0">
                <a:latin typeface="+mj-lt"/>
              </a:rPr>
              <a:t>?</a:t>
            </a:r>
            <a:endParaRPr sz="3200">
              <a:latin typeface="+mj-lt"/>
            </a:endParaRPr>
          </a:p>
        </p:txBody>
      </p:sp>
      <p:grpSp>
        <p:nvGrpSpPr>
          <p:cNvPr id="131" name="Google Shape;9630;p71"/>
          <p:cNvGrpSpPr/>
          <p:nvPr/>
        </p:nvGrpSpPr>
        <p:grpSpPr>
          <a:xfrm>
            <a:off x="1632713" y="978222"/>
            <a:ext cx="393192" cy="374904"/>
            <a:chOff x="3014250" y="3682271"/>
            <a:chExt cx="391092" cy="371940"/>
          </a:xfrm>
        </p:grpSpPr>
        <p:sp>
          <p:nvSpPr>
            <p:cNvPr id="132" name="Google Shape;9631;p71"/>
            <p:cNvSpPr/>
            <p:nvPr/>
          </p:nvSpPr>
          <p:spPr>
            <a:xfrm>
              <a:off x="3014250" y="3682271"/>
              <a:ext cx="386521" cy="371940"/>
            </a:xfrm>
            <a:custGeom>
              <a:avLst/>
              <a:gdLst/>
              <a:ahLst/>
              <a:cxnLst/>
              <a:rect l="l" t="t" r="r" b="b"/>
              <a:pathLst>
                <a:path w="14712" h="14157" extrusionOk="0">
                  <a:moveTo>
                    <a:pt x="7637" y="1"/>
                  </a:moveTo>
                  <a:cubicBezTo>
                    <a:pt x="4772" y="1"/>
                    <a:pt x="2192" y="1728"/>
                    <a:pt x="1096" y="4371"/>
                  </a:cubicBezTo>
                  <a:cubicBezTo>
                    <a:pt x="0" y="7013"/>
                    <a:pt x="611" y="10058"/>
                    <a:pt x="2629" y="12084"/>
                  </a:cubicBezTo>
                  <a:cubicBezTo>
                    <a:pt x="3983" y="13438"/>
                    <a:pt x="5793" y="14156"/>
                    <a:pt x="7634" y="14156"/>
                  </a:cubicBezTo>
                  <a:cubicBezTo>
                    <a:pt x="8546" y="14156"/>
                    <a:pt x="9466" y="13980"/>
                    <a:pt x="10342" y="13617"/>
                  </a:cubicBezTo>
                  <a:cubicBezTo>
                    <a:pt x="12985" y="12521"/>
                    <a:pt x="14712" y="9940"/>
                    <a:pt x="14712" y="7083"/>
                  </a:cubicBezTo>
                  <a:cubicBezTo>
                    <a:pt x="14712" y="3171"/>
                    <a:pt x="11542" y="8"/>
                    <a:pt x="7637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9632;p71"/>
            <p:cNvSpPr/>
            <p:nvPr/>
          </p:nvSpPr>
          <p:spPr>
            <a:xfrm>
              <a:off x="3028279" y="3694567"/>
              <a:ext cx="377063" cy="347480"/>
            </a:xfrm>
            <a:custGeom>
              <a:avLst/>
              <a:gdLst/>
              <a:ahLst/>
              <a:cxnLst/>
              <a:rect l="l" t="t" r="r" b="b"/>
              <a:pathLst>
                <a:path w="14352" h="13226" extrusionOk="0">
                  <a:moveTo>
                    <a:pt x="7099" y="0"/>
                  </a:moveTo>
                  <a:cubicBezTo>
                    <a:pt x="6251" y="0"/>
                    <a:pt x="5393" y="163"/>
                    <a:pt x="4571" y="504"/>
                  </a:cubicBezTo>
                  <a:cubicBezTo>
                    <a:pt x="1658" y="1711"/>
                    <a:pt x="0" y="4811"/>
                    <a:pt x="618" y="7905"/>
                  </a:cubicBezTo>
                  <a:cubicBezTo>
                    <a:pt x="1228" y="10998"/>
                    <a:pt x="3947" y="13225"/>
                    <a:pt x="7103" y="13225"/>
                  </a:cubicBezTo>
                  <a:cubicBezTo>
                    <a:pt x="7111" y="13225"/>
                    <a:pt x="7120" y="13225"/>
                    <a:pt x="7129" y="13225"/>
                  </a:cubicBezTo>
                  <a:cubicBezTo>
                    <a:pt x="8874" y="13225"/>
                    <a:pt x="10542" y="12525"/>
                    <a:pt x="11778" y="11290"/>
                  </a:cubicBezTo>
                  <a:cubicBezTo>
                    <a:pt x="14011" y="9056"/>
                    <a:pt x="14351" y="5560"/>
                    <a:pt x="12603" y="2939"/>
                  </a:cubicBezTo>
                  <a:cubicBezTo>
                    <a:pt x="11344" y="1057"/>
                    <a:pt x="9255" y="0"/>
                    <a:pt x="7099" y="0"/>
                  </a:cubicBezTo>
                  <a:close/>
                </a:path>
              </a:pathLst>
            </a:custGeom>
            <a:solidFill>
              <a:schemeClr val="tx1">
                <a:lumMod val="20000"/>
                <a:lumOff val="8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9633;p71"/>
            <p:cNvSpPr/>
            <p:nvPr/>
          </p:nvSpPr>
          <p:spPr>
            <a:xfrm>
              <a:off x="3144167" y="3741332"/>
              <a:ext cx="141267" cy="253871"/>
            </a:xfrm>
            <a:custGeom>
              <a:avLst/>
              <a:gdLst/>
              <a:ahLst/>
              <a:cxnLst/>
              <a:rect l="l" t="t" r="r" b="b"/>
              <a:pathLst>
                <a:path w="5377" h="9663" extrusionOk="0">
                  <a:moveTo>
                    <a:pt x="2588" y="0"/>
                  </a:moveTo>
                  <a:cubicBezTo>
                    <a:pt x="812" y="0"/>
                    <a:pt x="1" y="1048"/>
                    <a:pt x="1" y="1755"/>
                  </a:cubicBezTo>
                  <a:cubicBezTo>
                    <a:pt x="1" y="2268"/>
                    <a:pt x="438" y="2504"/>
                    <a:pt x="791" y="2504"/>
                  </a:cubicBezTo>
                  <a:cubicBezTo>
                    <a:pt x="1499" y="2504"/>
                    <a:pt x="1208" y="1492"/>
                    <a:pt x="2546" y="1492"/>
                  </a:cubicBezTo>
                  <a:cubicBezTo>
                    <a:pt x="3205" y="1492"/>
                    <a:pt x="3725" y="1776"/>
                    <a:pt x="3725" y="2386"/>
                  </a:cubicBezTo>
                  <a:cubicBezTo>
                    <a:pt x="3725" y="3094"/>
                    <a:pt x="2990" y="3503"/>
                    <a:pt x="2560" y="3871"/>
                  </a:cubicBezTo>
                  <a:cubicBezTo>
                    <a:pt x="2179" y="4197"/>
                    <a:pt x="1679" y="4738"/>
                    <a:pt x="1679" y="5861"/>
                  </a:cubicBezTo>
                  <a:cubicBezTo>
                    <a:pt x="1679" y="6541"/>
                    <a:pt x="1860" y="6742"/>
                    <a:pt x="2401" y="6742"/>
                  </a:cubicBezTo>
                  <a:cubicBezTo>
                    <a:pt x="3046" y="6742"/>
                    <a:pt x="3177" y="6451"/>
                    <a:pt x="3177" y="6201"/>
                  </a:cubicBezTo>
                  <a:cubicBezTo>
                    <a:pt x="3177" y="5515"/>
                    <a:pt x="3184" y="5126"/>
                    <a:pt x="3906" y="4564"/>
                  </a:cubicBezTo>
                  <a:cubicBezTo>
                    <a:pt x="4266" y="4287"/>
                    <a:pt x="5376" y="3406"/>
                    <a:pt x="5376" y="2164"/>
                  </a:cubicBezTo>
                  <a:cubicBezTo>
                    <a:pt x="5376" y="930"/>
                    <a:pt x="4266" y="0"/>
                    <a:pt x="2588" y="0"/>
                  </a:cubicBezTo>
                  <a:close/>
                  <a:moveTo>
                    <a:pt x="2414" y="7644"/>
                  </a:moveTo>
                  <a:cubicBezTo>
                    <a:pt x="1860" y="7644"/>
                    <a:pt x="1402" y="8095"/>
                    <a:pt x="1402" y="8657"/>
                  </a:cubicBezTo>
                  <a:cubicBezTo>
                    <a:pt x="1402" y="9212"/>
                    <a:pt x="1860" y="9662"/>
                    <a:pt x="2414" y="9662"/>
                  </a:cubicBezTo>
                  <a:cubicBezTo>
                    <a:pt x="2969" y="9655"/>
                    <a:pt x="3420" y="9212"/>
                    <a:pt x="3427" y="8657"/>
                  </a:cubicBezTo>
                  <a:cubicBezTo>
                    <a:pt x="3420" y="8102"/>
                    <a:pt x="2969" y="7651"/>
                    <a:pt x="2414" y="764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" name="Rectangle 9"/>
          <p:cNvSpPr/>
          <p:nvPr/>
        </p:nvSpPr>
        <p:spPr>
          <a:xfrm>
            <a:off x="1017863" y="2279363"/>
            <a:ext cx="119295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3200">
                <a:solidFill>
                  <a:schemeClr val="tx1"/>
                </a:solidFill>
                <a:latin typeface="+mj-lt"/>
              </a:rPr>
              <a:t>Why</a:t>
            </a:r>
            <a:endParaRPr lang="en-US" sz="320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408488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smtClean="0"/>
              <a:t>Thanks for Order</a:t>
            </a:r>
            <a:endParaRPr lang="en-US" sz="360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0912" y="950264"/>
            <a:ext cx="2125143" cy="3724478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2000" smtClean="0"/>
              <a:t>Show that an order has been Paid</a:t>
            </a:r>
            <a:endParaRPr lang="en-US" sz="2000"/>
          </a:p>
        </p:txBody>
      </p:sp>
      <p:grpSp>
        <p:nvGrpSpPr>
          <p:cNvPr id="5" name="Google Shape;1964;p31"/>
          <p:cNvGrpSpPr/>
          <p:nvPr/>
        </p:nvGrpSpPr>
        <p:grpSpPr>
          <a:xfrm>
            <a:off x="5980364" y="338425"/>
            <a:ext cx="2181355" cy="4576475"/>
            <a:chOff x="2547150" y="423600"/>
            <a:chExt cx="2525675" cy="5520691"/>
          </a:xfrm>
        </p:grpSpPr>
        <p:sp>
          <p:nvSpPr>
            <p:cNvPr id="6" name="Google Shape;1965;p31"/>
            <p:cNvSpPr/>
            <p:nvPr/>
          </p:nvSpPr>
          <p:spPr>
            <a:xfrm>
              <a:off x="2547150" y="705541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/>
            </a:p>
          </p:txBody>
        </p:sp>
        <p:sp>
          <p:nvSpPr>
            <p:cNvPr id="7" name="Google Shape;1966;p31"/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/>
            </a:p>
          </p:txBody>
        </p:sp>
        <p:sp>
          <p:nvSpPr>
            <p:cNvPr id="8" name="Google Shape;1967;p31"/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/>
            </a:p>
          </p:txBody>
        </p:sp>
        <p:sp>
          <p:nvSpPr>
            <p:cNvPr id="9" name="Google Shape;1968;p31"/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/>
            </a:p>
          </p:txBody>
        </p:sp>
      </p:grpSp>
    </p:spTree>
    <p:extLst>
      <p:ext uri="{BB962C8B-B14F-4D97-AF65-F5344CB8AC3E}">
        <p14:creationId xmlns:p14="http://schemas.microsoft.com/office/powerpoint/2010/main" val="87325824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smtClean="0"/>
              <a:t>History</a:t>
            </a:r>
            <a:endParaRPr lang="en-US" sz="360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6557" y="950591"/>
            <a:ext cx="2117629" cy="3754973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2000" smtClean="0"/>
              <a:t>Show All Payment History</a:t>
            </a:r>
            <a:endParaRPr lang="en-US" sz="2000"/>
          </a:p>
        </p:txBody>
      </p:sp>
      <p:grpSp>
        <p:nvGrpSpPr>
          <p:cNvPr id="5" name="Google Shape;1964;p31"/>
          <p:cNvGrpSpPr/>
          <p:nvPr/>
        </p:nvGrpSpPr>
        <p:grpSpPr>
          <a:xfrm>
            <a:off x="5980364" y="338425"/>
            <a:ext cx="2181355" cy="4576475"/>
            <a:chOff x="2547150" y="423600"/>
            <a:chExt cx="2525675" cy="5520691"/>
          </a:xfrm>
        </p:grpSpPr>
        <p:sp>
          <p:nvSpPr>
            <p:cNvPr id="6" name="Google Shape;1965;p31"/>
            <p:cNvSpPr/>
            <p:nvPr/>
          </p:nvSpPr>
          <p:spPr>
            <a:xfrm>
              <a:off x="2547150" y="705541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/>
            </a:p>
          </p:txBody>
        </p:sp>
        <p:sp>
          <p:nvSpPr>
            <p:cNvPr id="7" name="Google Shape;1966;p31"/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/>
            </a:p>
          </p:txBody>
        </p:sp>
        <p:sp>
          <p:nvSpPr>
            <p:cNvPr id="8" name="Google Shape;1967;p31"/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/>
            </a:p>
          </p:txBody>
        </p:sp>
        <p:sp>
          <p:nvSpPr>
            <p:cNvPr id="9" name="Google Shape;1968;p31"/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/>
            </a:p>
          </p:txBody>
        </p:sp>
      </p:grpSp>
    </p:spTree>
    <p:extLst>
      <p:ext uri="{BB962C8B-B14F-4D97-AF65-F5344CB8AC3E}">
        <p14:creationId xmlns:p14="http://schemas.microsoft.com/office/powerpoint/2010/main" val="207330561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1460" y="955497"/>
            <a:ext cx="2100707" cy="37192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smtClean="0"/>
              <a:t>History Detail</a:t>
            </a:r>
            <a:endParaRPr lang="en-US" sz="360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2000" smtClean="0"/>
              <a:t>Show Payment Detail</a:t>
            </a:r>
            <a:endParaRPr lang="en-US" sz="2000"/>
          </a:p>
        </p:txBody>
      </p:sp>
      <p:grpSp>
        <p:nvGrpSpPr>
          <p:cNvPr id="5" name="Google Shape;1964;p31"/>
          <p:cNvGrpSpPr/>
          <p:nvPr/>
        </p:nvGrpSpPr>
        <p:grpSpPr>
          <a:xfrm>
            <a:off x="5980364" y="338425"/>
            <a:ext cx="2181355" cy="4576475"/>
            <a:chOff x="2547150" y="423600"/>
            <a:chExt cx="2525675" cy="5520691"/>
          </a:xfrm>
        </p:grpSpPr>
        <p:sp>
          <p:nvSpPr>
            <p:cNvPr id="6" name="Google Shape;1965;p31"/>
            <p:cNvSpPr/>
            <p:nvPr/>
          </p:nvSpPr>
          <p:spPr>
            <a:xfrm>
              <a:off x="2547150" y="705541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/>
            </a:p>
          </p:txBody>
        </p:sp>
        <p:sp>
          <p:nvSpPr>
            <p:cNvPr id="7" name="Google Shape;1966;p31"/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/>
            </a:p>
          </p:txBody>
        </p:sp>
        <p:sp>
          <p:nvSpPr>
            <p:cNvPr id="8" name="Google Shape;1967;p31"/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/>
            </a:p>
          </p:txBody>
        </p:sp>
        <p:sp>
          <p:nvSpPr>
            <p:cNvPr id="9" name="Google Shape;1968;p31"/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/>
            </a:p>
          </p:txBody>
        </p:sp>
      </p:grpSp>
    </p:spTree>
    <p:extLst>
      <p:ext uri="{BB962C8B-B14F-4D97-AF65-F5344CB8AC3E}">
        <p14:creationId xmlns:p14="http://schemas.microsoft.com/office/powerpoint/2010/main" val="336073508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smtClean="0"/>
              <a:t>Itinerary</a:t>
            </a:r>
            <a:endParaRPr lang="en-US" sz="360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1734" y="955498"/>
            <a:ext cx="2105902" cy="3565132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2000" smtClean="0"/>
              <a:t>Show Itinerary Timeline in this Week</a:t>
            </a:r>
            <a:endParaRPr lang="en-US" sz="2000"/>
          </a:p>
        </p:txBody>
      </p:sp>
      <p:grpSp>
        <p:nvGrpSpPr>
          <p:cNvPr id="5" name="Google Shape;1964;p31"/>
          <p:cNvGrpSpPr/>
          <p:nvPr/>
        </p:nvGrpSpPr>
        <p:grpSpPr>
          <a:xfrm>
            <a:off x="5980364" y="338425"/>
            <a:ext cx="2181355" cy="4576475"/>
            <a:chOff x="2547150" y="423600"/>
            <a:chExt cx="2525675" cy="5520691"/>
          </a:xfrm>
        </p:grpSpPr>
        <p:sp>
          <p:nvSpPr>
            <p:cNvPr id="6" name="Google Shape;1965;p31"/>
            <p:cNvSpPr/>
            <p:nvPr/>
          </p:nvSpPr>
          <p:spPr>
            <a:xfrm>
              <a:off x="2547150" y="705541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/>
            </a:p>
          </p:txBody>
        </p:sp>
        <p:sp>
          <p:nvSpPr>
            <p:cNvPr id="7" name="Google Shape;1966;p31"/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/>
            </a:p>
          </p:txBody>
        </p:sp>
        <p:sp>
          <p:nvSpPr>
            <p:cNvPr id="8" name="Google Shape;1967;p31"/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/>
            </a:p>
          </p:txBody>
        </p:sp>
        <p:sp>
          <p:nvSpPr>
            <p:cNvPr id="9" name="Google Shape;1968;p31"/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/>
            </a:p>
          </p:txBody>
        </p:sp>
      </p:grpSp>
    </p:spTree>
    <p:extLst>
      <p:ext uri="{BB962C8B-B14F-4D97-AF65-F5344CB8AC3E}">
        <p14:creationId xmlns:p14="http://schemas.microsoft.com/office/powerpoint/2010/main" val="243031529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smtClean="0"/>
              <a:t>Export to PDF</a:t>
            </a:r>
            <a:endParaRPr lang="en-US" sz="360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4248" y="962108"/>
            <a:ext cx="2104897" cy="3558521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2000" smtClean="0"/>
              <a:t>Export saved Itinerary to PDF</a:t>
            </a:r>
            <a:endParaRPr lang="en-US" sz="2000"/>
          </a:p>
        </p:txBody>
      </p:sp>
      <p:grpSp>
        <p:nvGrpSpPr>
          <p:cNvPr id="5" name="Google Shape;1964;p31"/>
          <p:cNvGrpSpPr/>
          <p:nvPr/>
        </p:nvGrpSpPr>
        <p:grpSpPr>
          <a:xfrm>
            <a:off x="5980364" y="338425"/>
            <a:ext cx="2181355" cy="4576475"/>
            <a:chOff x="2547150" y="423600"/>
            <a:chExt cx="2525675" cy="5520691"/>
          </a:xfrm>
        </p:grpSpPr>
        <p:sp>
          <p:nvSpPr>
            <p:cNvPr id="6" name="Google Shape;1965;p31"/>
            <p:cNvSpPr/>
            <p:nvPr/>
          </p:nvSpPr>
          <p:spPr>
            <a:xfrm>
              <a:off x="2547150" y="705541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/>
            </a:p>
          </p:txBody>
        </p:sp>
        <p:sp>
          <p:nvSpPr>
            <p:cNvPr id="7" name="Google Shape;1966;p31"/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/>
            </a:p>
          </p:txBody>
        </p:sp>
        <p:sp>
          <p:nvSpPr>
            <p:cNvPr id="8" name="Google Shape;1967;p31"/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/>
            </a:p>
          </p:txBody>
        </p:sp>
        <p:sp>
          <p:nvSpPr>
            <p:cNvPr id="9" name="Google Shape;1968;p31"/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/>
            </a:p>
          </p:txBody>
        </p:sp>
      </p:grpSp>
    </p:spTree>
    <p:extLst>
      <p:ext uri="{BB962C8B-B14F-4D97-AF65-F5344CB8AC3E}">
        <p14:creationId xmlns:p14="http://schemas.microsoft.com/office/powerpoint/2010/main" val="399907778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smtClean="0"/>
              <a:t>Add Itinerary</a:t>
            </a:r>
            <a:endParaRPr lang="en-US" sz="360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8859" y="955012"/>
            <a:ext cx="2087780" cy="3575891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2000" smtClean="0"/>
              <a:t>Add Itinerary Timeline</a:t>
            </a:r>
            <a:endParaRPr lang="en-US" sz="2000"/>
          </a:p>
        </p:txBody>
      </p:sp>
      <p:grpSp>
        <p:nvGrpSpPr>
          <p:cNvPr id="5" name="Google Shape;1964;p31"/>
          <p:cNvGrpSpPr/>
          <p:nvPr/>
        </p:nvGrpSpPr>
        <p:grpSpPr>
          <a:xfrm>
            <a:off x="5980364" y="338425"/>
            <a:ext cx="2181355" cy="4576475"/>
            <a:chOff x="2547150" y="423600"/>
            <a:chExt cx="2525675" cy="5520691"/>
          </a:xfrm>
        </p:grpSpPr>
        <p:sp>
          <p:nvSpPr>
            <p:cNvPr id="6" name="Google Shape;1965;p31"/>
            <p:cNvSpPr/>
            <p:nvPr/>
          </p:nvSpPr>
          <p:spPr>
            <a:xfrm>
              <a:off x="2547150" y="705541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/>
            </a:p>
          </p:txBody>
        </p:sp>
        <p:sp>
          <p:nvSpPr>
            <p:cNvPr id="7" name="Google Shape;1966;p31"/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/>
            </a:p>
          </p:txBody>
        </p:sp>
        <p:sp>
          <p:nvSpPr>
            <p:cNvPr id="8" name="Google Shape;1967;p31"/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/>
            </a:p>
          </p:txBody>
        </p:sp>
        <p:sp>
          <p:nvSpPr>
            <p:cNvPr id="9" name="Google Shape;1968;p31"/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/>
            </a:p>
          </p:txBody>
        </p:sp>
      </p:grpSp>
    </p:spTree>
    <p:extLst>
      <p:ext uri="{BB962C8B-B14F-4D97-AF65-F5344CB8AC3E}">
        <p14:creationId xmlns:p14="http://schemas.microsoft.com/office/powerpoint/2010/main" val="180187331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smtClean="0"/>
              <a:t>Set Destination</a:t>
            </a:r>
            <a:endParaRPr lang="en-US" sz="360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2576" y="955497"/>
            <a:ext cx="2095312" cy="3565132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2000" smtClean="0"/>
              <a:t>Set Itinerary Destination from Map</a:t>
            </a:r>
            <a:endParaRPr lang="en-US" sz="2000"/>
          </a:p>
        </p:txBody>
      </p:sp>
      <p:grpSp>
        <p:nvGrpSpPr>
          <p:cNvPr id="5" name="Google Shape;1964;p31"/>
          <p:cNvGrpSpPr/>
          <p:nvPr/>
        </p:nvGrpSpPr>
        <p:grpSpPr>
          <a:xfrm>
            <a:off x="5980364" y="338425"/>
            <a:ext cx="2181355" cy="4576475"/>
            <a:chOff x="2547150" y="423600"/>
            <a:chExt cx="2525675" cy="5520691"/>
          </a:xfrm>
        </p:grpSpPr>
        <p:sp>
          <p:nvSpPr>
            <p:cNvPr id="6" name="Google Shape;1965;p31"/>
            <p:cNvSpPr/>
            <p:nvPr/>
          </p:nvSpPr>
          <p:spPr>
            <a:xfrm>
              <a:off x="2547150" y="705541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/>
            </a:p>
          </p:txBody>
        </p:sp>
        <p:sp>
          <p:nvSpPr>
            <p:cNvPr id="7" name="Google Shape;1966;p31"/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/>
            </a:p>
          </p:txBody>
        </p:sp>
        <p:sp>
          <p:nvSpPr>
            <p:cNvPr id="8" name="Google Shape;1967;p31"/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/>
            </a:p>
          </p:txBody>
        </p:sp>
        <p:sp>
          <p:nvSpPr>
            <p:cNvPr id="9" name="Google Shape;1968;p31"/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/>
            </a:p>
          </p:txBody>
        </p:sp>
      </p:grpSp>
    </p:spTree>
    <p:extLst>
      <p:ext uri="{BB962C8B-B14F-4D97-AF65-F5344CB8AC3E}">
        <p14:creationId xmlns:p14="http://schemas.microsoft.com/office/powerpoint/2010/main" val="168511012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smtClean="0"/>
              <a:t>My Tickets</a:t>
            </a:r>
            <a:endParaRPr lang="en-US" sz="360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7854" y="967190"/>
            <a:ext cx="2088660" cy="3563714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2000" smtClean="0"/>
              <a:t>Show all Valid and Expired Tickets</a:t>
            </a:r>
            <a:endParaRPr lang="en-US" sz="2000"/>
          </a:p>
        </p:txBody>
      </p:sp>
      <p:grpSp>
        <p:nvGrpSpPr>
          <p:cNvPr id="5" name="Google Shape;1964;p31"/>
          <p:cNvGrpSpPr/>
          <p:nvPr/>
        </p:nvGrpSpPr>
        <p:grpSpPr>
          <a:xfrm>
            <a:off x="5980364" y="338425"/>
            <a:ext cx="2181355" cy="4576475"/>
            <a:chOff x="2547150" y="423600"/>
            <a:chExt cx="2525675" cy="5520691"/>
          </a:xfrm>
        </p:grpSpPr>
        <p:sp>
          <p:nvSpPr>
            <p:cNvPr id="6" name="Google Shape;1965;p31"/>
            <p:cNvSpPr/>
            <p:nvPr/>
          </p:nvSpPr>
          <p:spPr>
            <a:xfrm>
              <a:off x="2547150" y="705541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/>
            </a:p>
          </p:txBody>
        </p:sp>
        <p:sp>
          <p:nvSpPr>
            <p:cNvPr id="7" name="Google Shape;1966;p31"/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/>
            </a:p>
          </p:txBody>
        </p:sp>
        <p:sp>
          <p:nvSpPr>
            <p:cNvPr id="8" name="Google Shape;1967;p31"/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/>
            </a:p>
          </p:txBody>
        </p:sp>
        <p:sp>
          <p:nvSpPr>
            <p:cNvPr id="9" name="Google Shape;1968;p31"/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/>
            </a:p>
          </p:txBody>
        </p:sp>
      </p:grpSp>
    </p:spTree>
    <p:extLst>
      <p:ext uri="{BB962C8B-B14F-4D97-AF65-F5344CB8AC3E}">
        <p14:creationId xmlns:p14="http://schemas.microsoft.com/office/powerpoint/2010/main" val="30778816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smtClean="0"/>
              <a:t>Show QRCode</a:t>
            </a:r>
            <a:endParaRPr lang="en-US" sz="360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5912" y="968927"/>
            <a:ext cx="2103120" cy="3582525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2000" smtClean="0"/>
              <a:t>Show Ticket QR Code</a:t>
            </a:r>
            <a:endParaRPr lang="en-US" sz="2000"/>
          </a:p>
        </p:txBody>
      </p:sp>
      <p:grpSp>
        <p:nvGrpSpPr>
          <p:cNvPr id="5" name="Google Shape;1964;p31"/>
          <p:cNvGrpSpPr/>
          <p:nvPr/>
        </p:nvGrpSpPr>
        <p:grpSpPr>
          <a:xfrm>
            <a:off x="5980364" y="338425"/>
            <a:ext cx="2181355" cy="4576475"/>
            <a:chOff x="2547150" y="423600"/>
            <a:chExt cx="2525675" cy="5520691"/>
          </a:xfrm>
        </p:grpSpPr>
        <p:sp>
          <p:nvSpPr>
            <p:cNvPr id="6" name="Google Shape;1965;p31"/>
            <p:cNvSpPr/>
            <p:nvPr/>
          </p:nvSpPr>
          <p:spPr>
            <a:xfrm>
              <a:off x="2547150" y="705541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/>
            </a:p>
          </p:txBody>
        </p:sp>
        <p:sp>
          <p:nvSpPr>
            <p:cNvPr id="7" name="Google Shape;1966;p31"/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/>
            </a:p>
          </p:txBody>
        </p:sp>
        <p:sp>
          <p:nvSpPr>
            <p:cNvPr id="8" name="Google Shape;1967;p31"/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/>
            </a:p>
          </p:txBody>
        </p:sp>
        <p:sp>
          <p:nvSpPr>
            <p:cNvPr id="9" name="Google Shape;1968;p31"/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/>
            </a:p>
          </p:txBody>
        </p:sp>
      </p:grpSp>
    </p:spTree>
    <p:extLst>
      <p:ext uri="{BB962C8B-B14F-4D97-AF65-F5344CB8AC3E}">
        <p14:creationId xmlns:p14="http://schemas.microsoft.com/office/powerpoint/2010/main" val="240901262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smtClean="0"/>
              <a:t>Profile</a:t>
            </a:r>
            <a:endParaRPr lang="en-US" sz="360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0126" y="953090"/>
            <a:ext cx="2103120" cy="3598362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2000" smtClean="0"/>
              <a:t>Show Profile and more Menu</a:t>
            </a:r>
            <a:endParaRPr lang="en-US" sz="2000"/>
          </a:p>
        </p:txBody>
      </p:sp>
      <p:grpSp>
        <p:nvGrpSpPr>
          <p:cNvPr id="5" name="Google Shape;1964;p31"/>
          <p:cNvGrpSpPr/>
          <p:nvPr/>
        </p:nvGrpSpPr>
        <p:grpSpPr>
          <a:xfrm>
            <a:off x="5980364" y="338425"/>
            <a:ext cx="2181355" cy="4576475"/>
            <a:chOff x="2547150" y="423600"/>
            <a:chExt cx="2525675" cy="5520691"/>
          </a:xfrm>
        </p:grpSpPr>
        <p:sp>
          <p:nvSpPr>
            <p:cNvPr id="6" name="Google Shape;1965;p31"/>
            <p:cNvSpPr/>
            <p:nvPr/>
          </p:nvSpPr>
          <p:spPr>
            <a:xfrm>
              <a:off x="2547150" y="705541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/>
            </a:p>
          </p:txBody>
        </p:sp>
        <p:sp>
          <p:nvSpPr>
            <p:cNvPr id="7" name="Google Shape;1966;p31"/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/>
            </a:p>
          </p:txBody>
        </p:sp>
        <p:sp>
          <p:nvSpPr>
            <p:cNvPr id="8" name="Google Shape;1967;p31"/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/>
            </a:p>
          </p:txBody>
        </p:sp>
        <p:sp>
          <p:nvSpPr>
            <p:cNvPr id="9" name="Google Shape;1968;p31"/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/>
            </a:p>
          </p:txBody>
        </p:sp>
      </p:grpSp>
    </p:spTree>
    <p:extLst>
      <p:ext uri="{BB962C8B-B14F-4D97-AF65-F5344CB8AC3E}">
        <p14:creationId xmlns:p14="http://schemas.microsoft.com/office/powerpoint/2010/main" val="291529725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9" name="Google Shape;1819;p41"/>
          <p:cNvSpPr txBox="1">
            <a:spLocks noGrp="1"/>
          </p:cNvSpPr>
          <p:nvPr>
            <p:ph type="title"/>
          </p:nvPr>
        </p:nvSpPr>
        <p:spPr>
          <a:xfrm>
            <a:off x="3749207" y="2580089"/>
            <a:ext cx="3832692" cy="88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mtClean="0"/>
              <a:t>- Joko Widodo,</a:t>
            </a:r>
            <a:br>
              <a:rPr lang="en" smtClean="0"/>
            </a:br>
            <a:r>
              <a:rPr lang="en" smtClean="0"/>
              <a:t>2019</a:t>
            </a:r>
            <a:endParaRPr/>
          </a:p>
        </p:txBody>
      </p:sp>
      <p:sp>
        <p:nvSpPr>
          <p:cNvPr id="1820" name="Google Shape;1820;p41"/>
          <p:cNvSpPr txBox="1">
            <a:spLocks noGrp="1"/>
          </p:cNvSpPr>
          <p:nvPr>
            <p:ph type="subTitle" idx="1"/>
          </p:nvPr>
        </p:nvSpPr>
        <p:spPr>
          <a:xfrm>
            <a:off x="3749306" y="1625389"/>
            <a:ext cx="3832593" cy="94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" smtClean="0"/>
              <a:t>‘‘</a:t>
            </a:r>
            <a:r>
              <a:rPr lang="en-US" smtClean="0"/>
              <a:t>Sudah </a:t>
            </a:r>
            <a:r>
              <a:rPr lang="en-US"/>
              <a:t>berpuluh tahun lamanya Danau Toba, khususnya dermaganya tak tersentuh </a:t>
            </a:r>
            <a:r>
              <a:rPr lang="en-US" smtClean="0"/>
              <a:t>pembangunan. Padahal, </a:t>
            </a:r>
            <a:r>
              <a:rPr lang="en" smtClean="0"/>
              <a:t>Danau Toba memiliki potensi yang besar.’’</a:t>
            </a:r>
            <a:endParaRPr/>
          </a:p>
        </p:txBody>
      </p:sp>
      <p:grpSp>
        <p:nvGrpSpPr>
          <p:cNvPr id="1821" name="Google Shape;1821;p41"/>
          <p:cNvGrpSpPr/>
          <p:nvPr/>
        </p:nvGrpSpPr>
        <p:grpSpPr>
          <a:xfrm>
            <a:off x="-393843" y="1145227"/>
            <a:ext cx="3521236" cy="3529918"/>
            <a:chOff x="-393843" y="1145227"/>
            <a:chExt cx="3521236" cy="3529918"/>
          </a:xfrm>
        </p:grpSpPr>
        <p:sp>
          <p:nvSpPr>
            <p:cNvPr id="1822" name="Google Shape;1822;p41"/>
            <p:cNvSpPr/>
            <p:nvPr/>
          </p:nvSpPr>
          <p:spPr>
            <a:xfrm>
              <a:off x="1073634" y="3148694"/>
              <a:ext cx="1095690" cy="212192"/>
            </a:xfrm>
            <a:custGeom>
              <a:avLst/>
              <a:gdLst/>
              <a:ahLst/>
              <a:cxnLst/>
              <a:rect l="l" t="t" r="r" b="b"/>
              <a:pathLst>
                <a:path w="32810" h="6354" extrusionOk="0">
                  <a:moveTo>
                    <a:pt x="1" y="0"/>
                  </a:moveTo>
                  <a:lnTo>
                    <a:pt x="1" y="6354"/>
                  </a:lnTo>
                  <a:lnTo>
                    <a:pt x="32810" y="6354"/>
                  </a:lnTo>
                  <a:lnTo>
                    <a:pt x="3281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41"/>
            <p:cNvSpPr/>
            <p:nvPr/>
          </p:nvSpPr>
          <p:spPr>
            <a:xfrm>
              <a:off x="390539" y="2985826"/>
              <a:ext cx="648865" cy="31625"/>
            </a:xfrm>
            <a:custGeom>
              <a:avLst/>
              <a:gdLst/>
              <a:ahLst/>
              <a:cxnLst/>
              <a:rect l="l" t="t" r="r" b="b"/>
              <a:pathLst>
                <a:path w="19430" h="947" extrusionOk="0">
                  <a:moveTo>
                    <a:pt x="1" y="0"/>
                  </a:moveTo>
                  <a:lnTo>
                    <a:pt x="1" y="947"/>
                  </a:lnTo>
                  <a:lnTo>
                    <a:pt x="19429" y="947"/>
                  </a:lnTo>
                  <a:lnTo>
                    <a:pt x="194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41"/>
            <p:cNvSpPr/>
            <p:nvPr/>
          </p:nvSpPr>
          <p:spPr>
            <a:xfrm>
              <a:off x="645042" y="2561476"/>
              <a:ext cx="616705" cy="455975"/>
            </a:xfrm>
            <a:custGeom>
              <a:avLst/>
              <a:gdLst/>
              <a:ahLst/>
              <a:cxnLst/>
              <a:rect l="l" t="t" r="r" b="b"/>
              <a:pathLst>
                <a:path w="18467" h="13654" extrusionOk="0">
                  <a:moveTo>
                    <a:pt x="3305" y="1"/>
                  </a:moveTo>
                  <a:lnTo>
                    <a:pt x="0" y="13654"/>
                  </a:lnTo>
                  <a:lnTo>
                    <a:pt x="14824" y="13654"/>
                  </a:lnTo>
                  <a:lnTo>
                    <a:pt x="1846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41"/>
            <p:cNvSpPr/>
            <p:nvPr/>
          </p:nvSpPr>
          <p:spPr>
            <a:xfrm>
              <a:off x="675031" y="2582916"/>
              <a:ext cx="558298" cy="400272"/>
            </a:xfrm>
            <a:custGeom>
              <a:avLst/>
              <a:gdLst/>
              <a:ahLst/>
              <a:cxnLst/>
              <a:rect l="l" t="t" r="r" b="b"/>
              <a:pathLst>
                <a:path w="16718" h="11986" extrusionOk="0">
                  <a:moveTo>
                    <a:pt x="3097" y="1"/>
                  </a:moveTo>
                  <a:lnTo>
                    <a:pt x="1" y="11985"/>
                  </a:lnTo>
                  <a:lnTo>
                    <a:pt x="13557" y="11985"/>
                  </a:lnTo>
                  <a:lnTo>
                    <a:pt x="1671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41"/>
            <p:cNvSpPr/>
            <p:nvPr/>
          </p:nvSpPr>
          <p:spPr>
            <a:xfrm>
              <a:off x="2152693" y="3111191"/>
              <a:ext cx="32727" cy="1563955"/>
            </a:xfrm>
            <a:custGeom>
              <a:avLst/>
              <a:gdLst/>
              <a:ahLst/>
              <a:cxnLst/>
              <a:rect l="l" t="t" r="r" b="b"/>
              <a:pathLst>
                <a:path w="980" h="46832" extrusionOk="0">
                  <a:moveTo>
                    <a:pt x="0" y="0"/>
                  </a:moveTo>
                  <a:lnTo>
                    <a:pt x="0" y="46831"/>
                  </a:lnTo>
                  <a:lnTo>
                    <a:pt x="979" y="46831"/>
                  </a:lnTo>
                  <a:lnTo>
                    <a:pt x="97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41"/>
            <p:cNvSpPr/>
            <p:nvPr/>
          </p:nvSpPr>
          <p:spPr>
            <a:xfrm>
              <a:off x="2185387" y="3115466"/>
              <a:ext cx="32694" cy="1559680"/>
            </a:xfrm>
            <a:custGeom>
              <a:avLst/>
              <a:gdLst/>
              <a:ahLst/>
              <a:cxnLst/>
              <a:rect l="l" t="t" r="r" b="b"/>
              <a:pathLst>
                <a:path w="979" h="46704" extrusionOk="0">
                  <a:moveTo>
                    <a:pt x="0" y="1"/>
                  </a:moveTo>
                  <a:lnTo>
                    <a:pt x="0" y="46703"/>
                  </a:lnTo>
                  <a:lnTo>
                    <a:pt x="979" y="46703"/>
                  </a:lnTo>
                  <a:lnTo>
                    <a:pt x="97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41"/>
            <p:cNvSpPr/>
            <p:nvPr/>
          </p:nvSpPr>
          <p:spPr>
            <a:xfrm>
              <a:off x="-7529" y="3020123"/>
              <a:ext cx="2489230" cy="128604"/>
            </a:xfrm>
            <a:custGeom>
              <a:avLst/>
              <a:gdLst/>
              <a:ahLst/>
              <a:cxnLst/>
              <a:rect l="l" t="t" r="r" b="b"/>
              <a:pathLst>
                <a:path w="74539" h="3851" extrusionOk="0">
                  <a:moveTo>
                    <a:pt x="0" y="0"/>
                  </a:moveTo>
                  <a:lnTo>
                    <a:pt x="0" y="3850"/>
                  </a:lnTo>
                  <a:lnTo>
                    <a:pt x="74538" y="3850"/>
                  </a:lnTo>
                  <a:lnTo>
                    <a:pt x="7453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41"/>
            <p:cNvSpPr/>
            <p:nvPr/>
          </p:nvSpPr>
          <p:spPr>
            <a:xfrm>
              <a:off x="1613163" y="3215651"/>
              <a:ext cx="56838" cy="48823"/>
            </a:xfrm>
            <a:custGeom>
              <a:avLst/>
              <a:gdLst/>
              <a:ahLst/>
              <a:cxnLst/>
              <a:rect l="l" t="t" r="r" b="b"/>
              <a:pathLst>
                <a:path w="1702" h="1462" extrusionOk="0">
                  <a:moveTo>
                    <a:pt x="979" y="1"/>
                  </a:moveTo>
                  <a:cubicBezTo>
                    <a:pt x="322" y="1"/>
                    <a:pt x="1" y="787"/>
                    <a:pt x="450" y="1252"/>
                  </a:cubicBezTo>
                  <a:cubicBezTo>
                    <a:pt x="599" y="1396"/>
                    <a:pt x="781" y="1461"/>
                    <a:pt x="960" y="1461"/>
                  </a:cubicBezTo>
                  <a:cubicBezTo>
                    <a:pt x="1338" y="1461"/>
                    <a:pt x="1701" y="1170"/>
                    <a:pt x="1701" y="723"/>
                  </a:cubicBezTo>
                  <a:cubicBezTo>
                    <a:pt x="1701" y="322"/>
                    <a:pt x="1380" y="1"/>
                    <a:pt x="97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41"/>
            <p:cNvSpPr/>
            <p:nvPr/>
          </p:nvSpPr>
          <p:spPr>
            <a:xfrm>
              <a:off x="-390069" y="2671312"/>
              <a:ext cx="994403" cy="1114458"/>
            </a:xfrm>
            <a:custGeom>
              <a:avLst/>
              <a:gdLst/>
              <a:ahLst/>
              <a:cxnLst/>
              <a:rect l="l" t="t" r="r" b="b"/>
              <a:pathLst>
                <a:path w="29777" h="33372" extrusionOk="0">
                  <a:moveTo>
                    <a:pt x="3482" y="1"/>
                  </a:moveTo>
                  <a:cubicBezTo>
                    <a:pt x="1476" y="1"/>
                    <a:pt x="0" y="1894"/>
                    <a:pt x="482" y="3835"/>
                  </a:cubicBezTo>
                  <a:lnTo>
                    <a:pt x="7156" y="31013"/>
                  </a:lnTo>
                  <a:cubicBezTo>
                    <a:pt x="7490" y="32397"/>
                    <a:pt x="8740" y="33371"/>
                    <a:pt x="10153" y="33371"/>
                  </a:cubicBezTo>
                  <a:cubicBezTo>
                    <a:pt x="10165" y="33371"/>
                    <a:pt x="10176" y="33371"/>
                    <a:pt x="10188" y="33371"/>
                  </a:cubicBezTo>
                  <a:lnTo>
                    <a:pt x="26311" y="33211"/>
                  </a:lnTo>
                  <a:cubicBezTo>
                    <a:pt x="28333" y="33195"/>
                    <a:pt x="29777" y="31285"/>
                    <a:pt x="29280" y="29344"/>
                  </a:cubicBezTo>
                  <a:lnTo>
                    <a:pt x="22269" y="2327"/>
                  </a:lnTo>
                  <a:cubicBezTo>
                    <a:pt x="21900" y="963"/>
                    <a:pt x="20680" y="1"/>
                    <a:pt x="192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41"/>
            <p:cNvSpPr/>
            <p:nvPr/>
          </p:nvSpPr>
          <p:spPr>
            <a:xfrm>
              <a:off x="-393843" y="2671312"/>
              <a:ext cx="431330" cy="1114458"/>
            </a:xfrm>
            <a:custGeom>
              <a:avLst/>
              <a:gdLst/>
              <a:ahLst/>
              <a:cxnLst/>
              <a:rect l="l" t="t" r="r" b="b"/>
              <a:pathLst>
                <a:path w="12916" h="33372" extrusionOk="0">
                  <a:moveTo>
                    <a:pt x="3691" y="1"/>
                  </a:moveTo>
                  <a:cubicBezTo>
                    <a:pt x="1557" y="1"/>
                    <a:pt x="1" y="1990"/>
                    <a:pt x="498" y="4060"/>
                  </a:cubicBezTo>
                  <a:lnTo>
                    <a:pt x="7606" y="33371"/>
                  </a:lnTo>
                  <a:lnTo>
                    <a:pt x="12916" y="33371"/>
                  </a:lnTo>
                  <a:lnTo>
                    <a:pt x="369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41"/>
            <p:cNvSpPr/>
            <p:nvPr/>
          </p:nvSpPr>
          <p:spPr>
            <a:xfrm>
              <a:off x="104444" y="3502848"/>
              <a:ext cx="721699" cy="283457"/>
            </a:xfrm>
            <a:custGeom>
              <a:avLst/>
              <a:gdLst/>
              <a:ahLst/>
              <a:cxnLst/>
              <a:rect l="l" t="t" r="r" b="b"/>
              <a:pathLst>
                <a:path w="21611" h="8488" extrusionOk="0">
                  <a:moveTo>
                    <a:pt x="2968" y="0"/>
                  </a:moveTo>
                  <a:cubicBezTo>
                    <a:pt x="1332" y="0"/>
                    <a:pt x="0" y="1332"/>
                    <a:pt x="0" y="2968"/>
                  </a:cubicBezTo>
                  <a:lnTo>
                    <a:pt x="0" y="5519"/>
                  </a:lnTo>
                  <a:cubicBezTo>
                    <a:pt x="0" y="7156"/>
                    <a:pt x="1332" y="8487"/>
                    <a:pt x="2968" y="8487"/>
                  </a:cubicBezTo>
                  <a:lnTo>
                    <a:pt x="18643" y="8487"/>
                  </a:lnTo>
                  <a:cubicBezTo>
                    <a:pt x="20279" y="8487"/>
                    <a:pt x="21611" y="7156"/>
                    <a:pt x="21611" y="5519"/>
                  </a:cubicBezTo>
                  <a:lnTo>
                    <a:pt x="21611" y="2968"/>
                  </a:lnTo>
                  <a:cubicBezTo>
                    <a:pt x="21611" y="1332"/>
                    <a:pt x="20279" y="0"/>
                    <a:pt x="186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41"/>
            <p:cNvSpPr/>
            <p:nvPr/>
          </p:nvSpPr>
          <p:spPr>
            <a:xfrm>
              <a:off x="-393843" y="2670778"/>
              <a:ext cx="597437" cy="1115527"/>
            </a:xfrm>
            <a:custGeom>
              <a:avLst/>
              <a:gdLst/>
              <a:ahLst/>
              <a:cxnLst/>
              <a:rect l="l" t="t" r="r" b="b"/>
              <a:pathLst>
                <a:path w="17890" h="33404" extrusionOk="0">
                  <a:moveTo>
                    <a:pt x="3691" y="1"/>
                  </a:moveTo>
                  <a:cubicBezTo>
                    <a:pt x="1557" y="1"/>
                    <a:pt x="1" y="2006"/>
                    <a:pt x="498" y="4076"/>
                  </a:cubicBezTo>
                  <a:lnTo>
                    <a:pt x="7606" y="33387"/>
                  </a:lnTo>
                  <a:lnTo>
                    <a:pt x="7846" y="33387"/>
                  </a:lnTo>
                  <a:lnTo>
                    <a:pt x="7862" y="33403"/>
                  </a:lnTo>
                  <a:lnTo>
                    <a:pt x="17889" y="33403"/>
                  </a:lnTo>
                  <a:lnTo>
                    <a:pt x="15980" y="24900"/>
                  </a:lnTo>
                  <a:lnTo>
                    <a:pt x="10574" y="24900"/>
                  </a:lnTo>
                  <a:lnTo>
                    <a:pt x="3691" y="1"/>
                  </a:lnTo>
                  <a:close/>
                </a:path>
              </a:pathLst>
            </a:custGeom>
            <a:solidFill>
              <a:schemeClr val="dk2">
                <a:alpha val="320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41"/>
            <p:cNvSpPr/>
            <p:nvPr/>
          </p:nvSpPr>
          <p:spPr>
            <a:xfrm>
              <a:off x="-33778" y="3500143"/>
              <a:ext cx="665462" cy="5410"/>
            </a:xfrm>
            <a:custGeom>
              <a:avLst/>
              <a:gdLst/>
              <a:ahLst/>
              <a:cxnLst/>
              <a:rect l="l" t="t" r="r" b="b"/>
              <a:pathLst>
                <a:path w="19927" h="162" extrusionOk="0">
                  <a:moveTo>
                    <a:pt x="9963" y="1"/>
                  </a:moveTo>
                  <a:cubicBezTo>
                    <a:pt x="4460" y="1"/>
                    <a:pt x="0" y="33"/>
                    <a:pt x="0" y="81"/>
                  </a:cubicBezTo>
                  <a:cubicBezTo>
                    <a:pt x="0" y="113"/>
                    <a:pt x="4460" y="161"/>
                    <a:pt x="9963" y="161"/>
                  </a:cubicBezTo>
                  <a:cubicBezTo>
                    <a:pt x="15466" y="161"/>
                    <a:pt x="19926" y="113"/>
                    <a:pt x="19926" y="81"/>
                  </a:cubicBezTo>
                  <a:cubicBezTo>
                    <a:pt x="19926" y="33"/>
                    <a:pt x="15466" y="1"/>
                    <a:pt x="996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41"/>
            <p:cNvSpPr/>
            <p:nvPr/>
          </p:nvSpPr>
          <p:spPr>
            <a:xfrm>
              <a:off x="4259" y="3023663"/>
              <a:ext cx="48857" cy="43480"/>
            </a:xfrm>
            <a:custGeom>
              <a:avLst/>
              <a:gdLst/>
              <a:ahLst/>
              <a:cxnLst/>
              <a:rect l="l" t="t" r="r" b="b"/>
              <a:pathLst>
                <a:path w="1463" h="1302" extrusionOk="0">
                  <a:moveTo>
                    <a:pt x="634" y="1"/>
                  </a:moveTo>
                  <a:cubicBezTo>
                    <a:pt x="531" y="1"/>
                    <a:pt x="424" y="24"/>
                    <a:pt x="337" y="87"/>
                  </a:cubicBezTo>
                  <a:cubicBezTo>
                    <a:pt x="257" y="135"/>
                    <a:pt x="225" y="183"/>
                    <a:pt x="241" y="183"/>
                  </a:cubicBezTo>
                  <a:cubicBezTo>
                    <a:pt x="347" y="136"/>
                    <a:pt x="461" y="106"/>
                    <a:pt x="577" y="106"/>
                  </a:cubicBezTo>
                  <a:cubicBezTo>
                    <a:pt x="620" y="106"/>
                    <a:pt x="663" y="110"/>
                    <a:pt x="706" y="119"/>
                  </a:cubicBezTo>
                  <a:cubicBezTo>
                    <a:pt x="883" y="151"/>
                    <a:pt x="1027" y="247"/>
                    <a:pt x="1107" y="391"/>
                  </a:cubicBezTo>
                  <a:cubicBezTo>
                    <a:pt x="1252" y="767"/>
                    <a:pt x="979" y="1143"/>
                    <a:pt x="619" y="1143"/>
                  </a:cubicBezTo>
                  <a:cubicBezTo>
                    <a:pt x="579" y="1143"/>
                    <a:pt x="539" y="1139"/>
                    <a:pt x="498" y="1129"/>
                  </a:cubicBezTo>
                  <a:cubicBezTo>
                    <a:pt x="337" y="1081"/>
                    <a:pt x="209" y="953"/>
                    <a:pt x="145" y="793"/>
                  </a:cubicBezTo>
                  <a:cubicBezTo>
                    <a:pt x="96" y="632"/>
                    <a:pt x="80" y="472"/>
                    <a:pt x="129" y="311"/>
                  </a:cubicBezTo>
                  <a:lnTo>
                    <a:pt x="129" y="311"/>
                  </a:lnTo>
                  <a:cubicBezTo>
                    <a:pt x="129" y="311"/>
                    <a:pt x="80" y="343"/>
                    <a:pt x="48" y="424"/>
                  </a:cubicBezTo>
                  <a:cubicBezTo>
                    <a:pt x="0" y="552"/>
                    <a:pt x="0" y="696"/>
                    <a:pt x="32" y="825"/>
                  </a:cubicBezTo>
                  <a:cubicBezTo>
                    <a:pt x="96" y="1033"/>
                    <a:pt x="241" y="1194"/>
                    <a:pt x="449" y="1274"/>
                  </a:cubicBezTo>
                  <a:cubicBezTo>
                    <a:pt x="514" y="1292"/>
                    <a:pt x="578" y="1301"/>
                    <a:pt x="640" y="1301"/>
                  </a:cubicBezTo>
                  <a:cubicBezTo>
                    <a:pt x="1113" y="1301"/>
                    <a:pt x="1463" y="795"/>
                    <a:pt x="1236" y="327"/>
                  </a:cubicBezTo>
                  <a:cubicBezTo>
                    <a:pt x="1123" y="151"/>
                    <a:pt x="931" y="22"/>
                    <a:pt x="722" y="6"/>
                  </a:cubicBezTo>
                  <a:cubicBezTo>
                    <a:pt x="693" y="3"/>
                    <a:pt x="664" y="1"/>
                    <a:pt x="63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41"/>
            <p:cNvSpPr/>
            <p:nvPr/>
          </p:nvSpPr>
          <p:spPr>
            <a:xfrm>
              <a:off x="-9132" y="3057091"/>
              <a:ext cx="52530" cy="112007"/>
            </a:xfrm>
            <a:custGeom>
              <a:avLst/>
              <a:gdLst/>
              <a:ahLst/>
              <a:cxnLst/>
              <a:rect l="l" t="t" r="r" b="b"/>
              <a:pathLst>
                <a:path w="1573" h="3354" extrusionOk="0">
                  <a:moveTo>
                    <a:pt x="1556" y="0"/>
                  </a:moveTo>
                  <a:cubicBezTo>
                    <a:pt x="1364" y="64"/>
                    <a:pt x="1203" y="160"/>
                    <a:pt x="1075" y="305"/>
                  </a:cubicBezTo>
                  <a:cubicBezTo>
                    <a:pt x="353" y="915"/>
                    <a:pt x="0" y="1861"/>
                    <a:pt x="145" y="2808"/>
                  </a:cubicBezTo>
                  <a:cubicBezTo>
                    <a:pt x="161" y="3000"/>
                    <a:pt x="225" y="3177"/>
                    <a:pt x="321" y="3353"/>
                  </a:cubicBezTo>
                  <a:cubicBezTo>
                    <a:pt x="353" y="3337"/>
                    <a:pt x="289" y="3129"/>
                    <a:pt x="257" y="2792"/>
                  </a:cubicBezTo>
                  <a:cubicBezTo>
                    <a:pt x="177" y="1893"/>
                    <a:pt x="497" y="1011"/>
                    <a:pt x="1139" y="385"/>
                  </a:cubicBezTo>
                  <a:cubicBezTo>
                    <a:pt x="1380" y="144"/>
                    <a:pt x="1572" y="32"/>
                    <a:pt x="155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41"/>
            <p:cNvSpPr/>
            <p:nvPr/>
          </p:nvSpPr>
          <p:spPr>
            <a:xfrm>
              <a:off x="-41292" y="2958509"/>
              <a:ext cx="50393" cy="76742"/>
            </a:xfrm>
            <a:custGeom>
              <a:avLst/>
              <a:gdLst/>
              <a:ahLst/>
              <a:cxnLst/>
              <a:rect l="l" t="t" r="r" b="b"/>
              <a:pathLst>
                <a:path w="1509" h="2298" extrusionOk="0">
                  <a:moveTo>
                    <a:pt x="49" y="0"/>
                  </a:moveTo>
                  <a:cubicBezTo>
                    <a:pt x="1" y="144"/>
                    <a:pt x="1" y="289"/>
                    <a:pt x="33" y="433"/>
                  </a:cubicBezTo>
                  <a:cubicBezTo>
                    <a:pt x="145" y="1107"/>
                    <a:pt x="530" y="1717"/>
                    <a:pt x="1091" y="2118"/>
                  </a:cubicBezTo>
                  <a:cubicBezTo>
                    <a:pt x="1289" y="2245"/>
                    <a:pt x="1437" y="2297"/>
                    <a:pt x="1470" y="2297"/>
                  </a:cubicBezTo>
                  <a:cubicBezTo>
                    <a:pt x="1474" y="2297"/>
                    <a:pt x="1477" y="2296"/>
                    <a:pt x="1477" y="2294"/>
                  </a:cubicBezTo>
                  <a:cubicBezTo>
                    <a:pt x="1509" y="2246"/>
                    <a:pt x="931" y="1957"/>
                    <a:pt x="530" y="1300"/>
                  </a:cubicBezTo>
                  <a:cubicBezTo>
                    <a:pt x="113" y="642"/>
                    <a:pt x="97" y="0"/>
                    <a:pt x="4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41"/>
            <p:cNvSpPr/>
            <p:nvPr/>
          </p:nvSpPr>
          <p:spPr>
            <a:xfrm>
              <a:off x="-65937" y="3041462"/>
              <a:ext cx="70597" cy="18467"/>
            </a:xfrm>
            <a:custGeom>
              <a:avLst/>
              <a:gdLst/>
              <a:ahLst/>
              <a:cxnLst/>
              <a:rect l="l" t="t" r="r" b="b"/>
              <a:pathLst>
                <a:path w="2114" h="553" extrusionOk="0">
                  <a:moveTo>
                    <a:pt x="26" y="0"/>
                  </a:moveTo>
                  <a:cubicBezTo>
                    <a:pt x="22" y="0"/>
                    <a:pt x="18" y="1"/>
                    <a:pt x="17" y="3"/>
                  </a:cubicBezTo>
                  <a:cubicBezTo>
                    <a:pt x="1" y="35"/>
                    <a:pt x="402" y="372"/>
                    <a:pt x="1011" y="500"/>
                  </a:cubicBezTo>
                  <a:cubicBezTo>
                    <a:pt x="1193" y="538"/>
                    <a:pt x="1365" y="552"/>
                    <a:pt x="1516" y="552"/>
                  </a:cubicBezTo>
                  <a:cubicBezTo>
                    <a:pt x="1872" y="552"/>
                    <a:pt x="2113" y="475"/>
                    <a:pt x="2102" y="452"/>
                  </a:cubicBezTo>
                  <a:cubicBezTo>
                    <a:pt x="2102" y="404"/>
                    <a:pt x="1621" y="468"/>
                    <a:pt x="1043" y="340"/>
                  </a:cubicBezTo>
                  <a:cubicBezTo>
                    <a:pt x="499" y="234"/>
                    <a:pt x="98" y="0"/>
                    <a:pt x="2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41"/>
            <p:cNvSpPr/>
            <p:nvPr/>
          </p:nvSpPr>
          <p:spPr>
            <a:xfrm>
              <a:off x="279634" y="3023663"/>
              <a:ext cx="48924" cy="43480"/>
            </a:xfrm>
            <a:custGeom>
              <a:avLst/>
              <a:gdLst/>
              <a:ahLst/>
              <a:cxnLst/>
              <a:rect l="l" t="t" r="r" b="b"/>
              <a:pathLst>
                <a:path w="1465" h="1302" extrusionOk="0">
                  <a:moveTo>
                    <a:pt x="650" y="1"/>
                  </a:moveTo>
                  <a:cubicBezTo>
                    <a:pt x="547" y="1"/>
                    <a:pt x="441" y="24"/>
                    <a:pt x="353" y="87"/>
                  </a:cubicBezTo>
                  <a:cubicBezTo>
                    <a:pt x="273" y="135"/>
                    <a:pt x="241" y="183"/>
                    <a:pt x="241" y="183"/>
                  </a:cubicBezTo>
                  <a:cubicBezTo>
                    <a:pt x="359" y="136"/>
                    <a:pt x="476" y="106"/>
                    <a:pt x="594" y="106"/>
                  </a:cubicBezTo>
                  <a:cubicBezTo>
                    <a:pt x="637" y="106"/>
                    <a:pt x="680" y="110"/>
                    <a:pt x="722" y="119"/>
                  </a:cubicBezTo>
                  <a:cubicBezTo>
                    <a:pt x="883" y="151"/>
                    <a:pt x="1027" y="247"/>
                    <a:pt x="1124" y="391"/>
                  </a:cubicBezTo>
                  <a:cubicBezTo>
                    <a:pt x="1268" y="767"/>
                    <a:pt x="996" y="1143"/>
                    <a:pt x="623" y="1143"/>
                  </a:cubicBezTo>
                  <a:cubicBezTo>
                    <a:pt x="583" y="1143"/>
                    <a:pt x="541" y="1139"/>
                    <a:pt x="498" y="1129"/>
                  </a:cubicBezTo>
                  <a:cubicBezTo>
                    <a:pt x="337" y="1081"/>
                    <a:pt x="225" y="953"/>
                    <a:pt x="161" y="793"/>
                  </a:cubicBezTo>
                  <a:cubicBezTo>
                    <a:pt x="113" y="632"/>
                    <a:pt x="97" y="472"/>
                    <a:pt x="145" y="311"/>
                  </a:cubicBezTo>
                  <a:lnTo>
                    <a:pt x="145" y="311"/>
                  </a:lnTo>
                  <a:cubicBezTo>
                    <a:pt x="145" y="311"/>
                    <a:pt x="97" y="343"/>
                    <a:pt x="65" y="424"/>
                  </a:cubicBezTo>
                  <a:cubicBezTo>
                    <a:pt x="17" y="552"/>
                    <a:pt x="1" y="696"/>
                    <a:pt x="49" y="825"/>
                  </a:cubicBezTo>
                  <a:cubicBezTo>
                    <a:pt x="113" y="1033"/>
                    <a:pt x="257" y="1194"/>
                    <a:pt x="450" y="1274"/>
                  </a:cubicBezTo>
                  <a:cubicBezTo>
                    <a:pt x="515" y="1292"/>
                    <a:pt x="579" y="1301"/>
                    <a:pt x="641" y="1301"/>
                  </a:cubicBezTo>
                  <a:cubicBezTo>
                    <a:pt x="1113" y="1301"/>
                    <a:pt x="1465" y="795"/>
                    <a:pt x="1252" y="327"/>
                  </a:cubicBezTo>
                  <a:cubicBezTo>
                    <a:pt x="1140" y="151"/>
                    <a:pt x="947" y="22"/>
                    <a:pt x="739" y="6"/>
                  </a:cubicBezTo>
                  <a:cubicBezTo>
                    <a:pt x="710" y="3"/>
                    <a:pt x="680" y="1"/>
                    <a:pt x="65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41"/>
            <p:cNvSpPr/>
            <p:nvPr/>
          </p:nvSpPr>
          <p:spPr>
            <a:xfrm>
              <a:off x="266777" y="3057091"/>
              <a:ext cx="51996" cy="112007"/>
            </a:xfrm>
            <a:custGeom>
              <a:avLst/>
              <a:gdLst/>
              <a:ahLst/>
              <a:cxnLst/>
              <a:rect l="l" t="t" r="r" b="b"/>
              <a:pathLst>
                <a:path w="1557" h="3354" extrusionOk="0">
                  <a:moveTo>
                    <a:pt x="1557" y="0"/>
                  </a:moveTo>
                  <a:lnTo>
                    <a:pt x="1557" y="0"/>
                  </a:lnTo>
                  <a:cubicBezTo>
                    <a:pt x="1364" y="64"/>
                    <a:pt x="1204" y="160"/>
                    <a:pt x="1059" y="305"/>
                  </a:cubicBezTo>
                  <a:cubicBezTo>
                    <a:pt x="337" y="915"/>
                    <a:pt x="0" y="1861"/>
                    <a:pt x="145" y="2808"/>
                  </a:cubicBezTo>
                  <a:cubicBezTo>
                    <a:pt x="161" y="3000"/>
                    <a:pt x="209" y="3177"/>
                    <a:pt x="321" y="3353"/>
                  </a:cubicBezTo>
                  <a:cubicBezTo>
                    <a:pt x="337" y="3337"/>
                    <a:pt x="289" y="3129"/>
                    <a:pt x="257" y="2792"/>
                  </a:cubicBezTo>
                  <a:cubicBezTo>
                    <a:pt x="177" y="1893"/>
                    <a:pt x="498" y="1011"/>
                    <a:pt x="1140" y="385"/>
                  </a:cubicBezTo>
                  <a:cubicBezTo>
                    <a:pt x="1380" y="144"/>
                    <a:pt x="1557" y="32"/>
                    <a:pt x="155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41"/>
            <p:cNvSpPr/>
            <p:nvPr/>
          </p:nvSpPr>
          <p:spPr>
            <a:xfrm>
              <a:off x="234618" y="2958509"/>
              <a:ext cx="50393" cy="76742"/>
            </a:xfrm>
            <a:custGeom>
              <a:avLst/>
              <a:gdLst/>
              <a:ahLst/>
              <a:cxnLst/>
              <a:rect l="l" t="t" r="r" b="b"/>
              <a:pathLst>
                <a:path w="1509" h="2298" extrusionOk="0">
                  <a:moveTo>
                    <a:pt x="33" y="0"/>
                  </a:moveTo>
                  <a:cubicBezTo>
                    <a:pt x="1" y="144"/>
                    <a:pt x="1" y="289"/>
                    <a:pt x="33" y="433"/>
                  </a:cubicBezTo>
                  <a:cubicBezTo>
                    <a:pt x="145" y="1107"/>
                    <a:pt x="514" y="1717"/>
                    <a:pt x="1092" y="2118"/>
                  </a:cubicBezTo>
                  <a:cubicBezTo>
                    <a:pt x="1289" y="2245"/>
                    <a:pt x="1437" y="2297"/>
                    <a:pt x="1470" y="2297"/>
                  </a:cubicBezTo>
                  <a:cubicBezTo>
                    <a:pt x="1475" y="2297"/>
                    <a:pt x="1477" y="2296"/>
                    <a:pt x="1477" y="2294"/>
                  </a:cubicBezTo>
                  <a:cubicBezTo>
                    <a:pt x="1509" y="2246"/>
                    <a:pt x="931" y="1957"/>
                    <a:pt x="530" y="1300"/>
                  </a:cubicBezTo>
                  <a:cubicBezTo>
                    <a:pt x="113" y="642"/>
                    <a:pt x="97" y="0"/>
                    <a:pt x="3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41"/>
            <p:cNvSpPr/>
            <p:nvPr/>
          </p:nvSpPr>
          <p:spPr>
            <a:xfrm>
              <a:off x="209438" y="3041462"/>
              <a:ext cx="71131" cy="18467"/>
            </a:xfrm>
            <a:custGeom>
              <a:avLst/>
              <a:gdLst/>
              <a:ahLst/>
              <a:cxnLst/>
              <a:rect l="l" t="t" r="r" b="b"/>
              <a:pathLst>
                <a:path w="2130" h="553" extrusionOk="0">
                  <a:moveTo>
                    <a:pt x="42" y="0"/>
                  </a:moveTo>
                  <a:cubicBezTo>
                    <a:pt x="38" y="0"/>
                    <a:pt x="35" y="1"/>
                    <a:pt x="33" y="3"/>
                  </a:cubicBezTo>
                  <a:cubicBezTo>
                    <a:pt x="1" y="35"/>
                    <a:pt x="402" y="372"/>
                    <a:pt x="1028" y="500"/>
                  </a:cubicBezTo>
                  <a:cubicBezTo>
                    <a:pt x="1209" y="538"/>
                    <a:pt x="1381" y="552"/>
                    <a:pt x="1532" y="552"/>
                  </a:cubicBezTo>
                  <a:cubicBezTo>
                    <a:pt x="1888" y="552"/>
                    <a:pt x="2130" y="475"/>
                    <a:pt x="2119" y="452"/>
                  </a:cubicBezTo>
                  <a:cubicBezTo>
                    <a:pt x="2119" y="404"/>
                    <a:pt x="1637" y="468"/>
                    <a:pt x="1060" y="340"/>
                  </a:cubicBezTo>
                  <a:cubicBezTo>
                    <a:pt x="516" y="234"/>
                    <a:pt x="114" y="0"/>
                    <a:pt x="4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41"/>
            <p:cNvSpPr/>
            <p:nvPr/>
          </p:nvSpPr>
          <p:spPr>
            <a:xfrm>
              <a:off x="-130757" y="3782497"/>
              <a:ext cx="928515" cy="83621"/>
            </a:xfrm>
            <a:custGeom>
              <a:avLst/>
              <a:gdLst/>
              <a:ahLst/>
              <a:cxnLst/>
              <a:rect l="l" t="t" r="r" b="b"/>
              <a:pathLst>
                <a:path w="27804" h="2504" extrusionOk="0">
                  <a:moveTo>
                    <a:pt x="1220" y="1"/>
                  </a:moveTo>
                  <a:cubicBezTo>
                    <a:pt x="546" y="17"/>
                    <a:pt x="0" y="562"/>
                    <a:pt x="0" y="1252"/>
                  </a:cubicBezTo>
                  <a:cubicBezTo>
                    <a:pt x="0" y="1926"/>
                    <a:pt x="546" y="2488"/>
                    <a:pt x="1220" y="2504"/>
                  </a:cubicBezTo>
                  <a:lnTo>
                    <a:pt x="26568" y="2504"/>
                  </a:lnTo>
                  <a:cubicBezTo>
                    <a:pt x="27242" y="2488"/>
                    <a:pt x="27804" y="1926"/>
                    <a:pt x="27804" y="1252"/>
                  </a:cubicBezTo>
                  <a:cubicBezTo>
                    <a:pt x="27804" y="562"/>
                    <a:pt x="27242" y="17"/>
                    <a:pt x="265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41"/>
            <p:cNvSpPr/>
            <p:nvPr/>
          </p:nvSpPr>
          <p:spPr>
            <a:xfrm>
              <a:off x="-169862" y="3866085"/>
              <a:ext cx="221309" cy="809061"/>
            </a:xfrm>
            <a:custGeom>
              <a:avLst/>
              <a:gdLst/>
              <a:ahLst/>
              <a:cxnLst/>
              <a:rect l="l" t="t" r="r" b="b"/>
              <a:pathLst>
                <a:path w="6627" h="24227" extrusionOk="0">
                  <a:moveTo>
                    <a:pt x="4171" y="1"/>
                  </a:moveTo>
                  <a:lnTo>
                    <a:pt x="0" y="24226"/>
                  </a:lnTo>
                  <a:lnTo>
                    <a:pt x="1155" y="24226"/>
                  </a:lnTo>
                  <a:lnTo>
                    <a:pt x="662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41"/>
            <p:cNvSpPr/>
            <p:nvPr/>
          </p:nvSpPr>
          <p:spPr>
            <a:xfrm>
              <a:off x="149995" y="3866085"/>
              <a:ext cx="229858" cy="809061"/>
            </a:xfrm>
            <a:custGeom>
              <a:avLst/>
              <a:gdLst/>
              <a:ahLst/>
              <a:cxnLst/>
              <a:rect l="l" t="t" r="r" b="b"/>
              <a:pathLst>
                <a:path w="6883" h="24227" extrusionOk="0">
                  <a:moveTo>
                    <a:pt x="4428" y="1"/>
                  </a:moveTo>
                  <a:lnTo>
                    <a:pt x="0" y="24226"/>
                  </a:lnTo>
                  <a:lnTo>
                    <a:pt x="1139" y="24226"/>
                  </a:lnTo>
                  <a:lnTo>
                    <a:pt x="68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41"/>
            <p:cNvSpPr/>
            <p:nvPr/>
          </p:nvSpPr>
          <p:spPr>
            <a:xfrm>
              <a:off x="579121" y="3866085"/>
              <a:ext cx="247023" cy="809061"/>
            </a:xfrm>
            <a:custGeom>
              <a:avLst/>
              <a:gdLst/>
              <a:ahLst/>
              <a:cxnLst/>
              <a:rect l="l" t="t" r="r" b="b"/>
              <a:pathLst>
                <a:path w="7397" h="24227" extrusionOk="0">
                  <a:moveTo>
                    <a:pt x="1" y="1"/>
                  </a:moveTo>
                  <a:lnTo>
                    <a:pt x="6258" y="24226"/>
                  </a:lnTo>
                  <a:lnTo>
                    <a:pt x="7397" y="24226"/>
                  </a:lnTo>
                  <a:lnTo>
                    <a:pt x="245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41"/>
            <p:cNvSpPr/>
            <p:nvPr/>
          </p:nvSpPr>
          <p:spPr>
            <a:xfrm>
              <a:off x="1753556" y="1345631"/>
              <a:ext cx="301657" cy="686033"/>
            </a:xfrm>
            <a:custGeom>
              <a:avLst/>
              <a:gdLst/>
              <a:ahLst/>
              <a:cxnLst/>
              <a:rect l="l" t="t" r="r" b="b"/>
              <a:pathLst>
                <a:path w="9033" h="20543" extrusionOk="0">
                  <a:moveTo>
                    <a:pt x="8139" y="0"/>
                  </a:moveTo>
                  <a:cubicBezTo>
                    <a:pt x="5068" y="0"/>
                    <a:pt x="3381" y="2015"/>
                    <a:pt x="2647" y="3600"/>
                  </a:cubicBezTo>
                  <a:cubicBezTo>
                    <a:pt x="1845" y="5333"/>
                    <a:pt x="1653" y="7290"/>
                    <a:pt x="1540" y="9199"/>
                  </a:cubicBezTo>
                  <a:cubicBezTo>
                    <a:pt x="1428" y="11109"/>
                    <a:pt x="1412" y="13050"/>
                    <a:pt x="899" y="14895"/>
                  </a:cubicBezTo>
                  <a:cubicBezTo>
                    <a:pt x="642" y="15857"/>
                    <a:pt x="257" y="16788"/>
                    <a:pt x="128" y="17783"/>
                  </a:cubicBezTo>
                  <a:cubicBezTo>
                    <a:pt x="0" y="18761"/>
                    <a:pt x="193" y="19868"/>
                    <a:pt x="931" y="20542"/>
                  </a:cubicBezTo>
                  <a:lnTo>
                    <a:pt x="9033" y="55"/>
                  </a:lnTo>
                  <a:cubicBezTo>
                    <a:pt x="8722" y="18"/>
                    <a:pt x="8425" y="0"/>
                    <a:pt x="81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41"/>
            <p:cNvSpPr/>
            <p:nvPr/>
          </p:nvSpPr>
          <p:spPr>
            <a:xfrm>
              <a:off x="2061091" y="1410651"/>
              <a:ext cx="214863" cy="611362"/>
            </a:xfrm>
            <a:custGeom>
              <a:avLst/>
              <a:gdLst/>
              <a:ahLst/>
              <a:cxnLst/>
              <a:rect l="l" t="t" r="r" b="b"/>
              <a:pathLst>
                <a:path w="6434" h="18307" extrusionOk="0">
                  <a:moveTo>
                    <a:pt x="3369" y="1"/>
                  </a:moveTo>
                  <a:lnTo>
                    <a:pt x="915" y="274"/>
                  </a:lnTo>
                  <a:cubicBezTo>
                    <a:pt x="144" y="4557"/>
                    <a:pt x="80" y="8937"/>
                    <a:pt x="16" y="13285"/>
                  </a:cubicBezTo>
                  <a:cubicBezTo>
                    <a:pt x="0" y="14295"/>
                    <a:pt x="0" y="15338"/>
                    <a:pt x="401" y="16253"/>
                  </a:cubicBezTo>
                  <a:cubicBezTo>
                    <a:pt x="979" y="17472"/>
                    <a:pt x="2198" y="18274"/>
                    <a:pt x="3546" y="18306"/>
                  </a:cubicBezTo>
                  <a:cubicBezTo>
                    <a:pt x="4524" y="18306"/>
                    <a:pt x="5551" y="17841"/>
                    <a:pt x="6016" y="16959"/>
                  </a:cubicBezTo>
                  <a:cubicBezTo>
                    <a:pt x="6433" y="16156"/>
                    <a:pt x="6321" y="15194"/>
                    <a:pt x="6193" y="14279"/>
                  </a:cubicBezTo>
                  <a:cubicBezTo>
                    <a:pt x="5952" y="12499"/>
                    <a:pt x="5695" y="10686"/>
                    <a:pt x="5054" y="8985"/>
                  </a:cubicBezTo>
                  <a:cubicBezTo>
                    <a:pt x="4749" y="8151"/>
                    <a:pt x="4332" y="7333"/>
                    <a:pt x="4123" y="6450"/>
                  </a:cubicBezTo>
                  <a:cubicBezTo>
                    <a:pt x="3626" y="4332"/>
                    <a:pt x="4332" y="1958"/>
                    <a:pt x="33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41"/>
            <p:cNvSpPr/>
            <p:nvPr/>
          </p:nvSpPr>
          <p:spPr>
            <a:xfrm>
              <a:off x="2243227" y="1709937"/>
              <a:ext cx="501526" cy="651470"/>
            </a:xfrm>
            <a:custGeom>
              <a:avLst/>
              <a:gdLst/>
              <a:ahLst/>
              <a:cxnLst/>
              <a:rect l="l" t="t" r="r" b="b"/>
              <a:pathLst>
                <a:path w="15018" h="19508" extrusionOk="0">
                  <a:moveTo>
                    <a:pt x="12149" y="1"/>
                  </a:moveTo>
                  <a:cubicBezTo>
                    <a:pt x="11882" y="1"/>
                    <a:pt x="11642" y="191"/>
                    <a:pt x="11616" y="472"/>
                  </a:cubicBezTo>
                  <a:cubicBezTo>
                    <a:pt x="11561" y="938"/>
                    <a:pt x="11296" y="2072"/>
                    <a:pt x="10979" y="2072"/>
                  </a:cubicBezTo>
                  <a:cubicBezTo>
                    <a:pt x="10926" y="2072"/>
                    <a:pt x="10870" y="2039"/>
                    <a:pt x="10814" y="1964"/>
                  </a:cubicBezTo>
                  <a:cubicBezTo>
                    <a:pt x="10798" y="1948"/>
                    <a:pt x="10798" y="1948"/>
                    <a:pt x="10782" y="1932"/>
                  </a:cubicBezTo>
                  <a:cubicBezTo>
                    <a:pt x="10262" y="1192"/>
                    <a:pt x="9619" y="777"/>
                    <a:pt x="9338" y="777"/>
                  </a:cubicBezTo>
                  <a:cubicBezTo>
                    <a:pt x="9332" y="777"/>
                    <a:pt x="9327" y="777"/>
                    <a:pt x="9322" y="777"/>
                  </a:cubicBezTo>
                  <a:cubicBezTo>
                    <a:pt x="9065" y="809"/>
                    <a:pt x="8953" y="1130"/>
                    <a:pt x="9130" y="1323"/>
                  </a:cubicBezTo>
                  <a:cubicBezTo>
                    <a:pt x="9162" y="1355"/>
                    <a:pt x="9194" y="1387"/>
                    <a:pt x="9242" y="1403"/>
                  </a:cubicBezTo>
                  <a:cubicBezTo>
                    <a:pt x="9258" y="1419"/>
                    <a:pt x="9274" y="1435"/>
                    <a:pt x="9290" y="1451"/>
                  </a:cubicBezTo>
                  <a:cubicBezTo>
                    <a:pt x="9531" y="1659"/>
                    <a:pt x="9739" y="1916"/>
                    <a:pt x="9932" y="2173"/>
                  </a:cubicBezTo>
                  <a:cubicBezTo>
                    <a:pt x="10092" y="2397"/>
                    <a:pt x="10237" y="2670"/>
                    <a:pt x="10317" y="2943"/>
                  </a:cubicBezTo>
                  <a:cubicBezTo>
                    <a:pt x="10413" y="3248"/>
                    <a:pt x="10477" y="3521"/>
                    <a:pt x="10525" y="3745"/>
                  </a:cubicBezTo>
                  <a:lnTo>
                    <a:pt x="10397" y="5253"/>
                  </a:lnTo>
                  <a:lnTo>
                    <a:pt x="7605" y="12826"/>
                  </a:lnTo>
                  <a:lnTo>
                    <a:pt x="2712" y="7724"/>
                  </a:lnTo>
                  <a:cubicBezTo>
                    <a:pt x="2712" y="7724"/>
                    <a:pt x="97" y="13499"/>
                    <a:pt x="49" y="13692"/>
                  </a:cubicBezTo>
                  <a:cubicBezTo>
                    <a:pt x="1" y="13836"/>
                    <a:pt x="2488" y="16419"/>
                    <a:pt x="4124" y="18104"/>
                  </a:cubicBezTo>
                  <a:cubicBezTo>
                    <a:pt x="5061" y="19064"/>
                    <a:pt x="6253" y="19508"/>
                    <a:pt x="7428" y="19508"/>
                  </a:cubicBezTo>
                  <a:cubicBezTo>
                    <a:pt x="9452" y="19508"/>
                    <a:pt x="11425" y="18192"/>
                    <a:pt x="11953" y="15938"/>
                  </a:cubicBezTo>
                  <a:lnTo>
                    <a:pt x="14071" y="5285"/>
                  </a:lnTo>
                  <a:lnTo>
                    <a:pt x="14023" y="5285"/>
                  </a:lnTo>
                  <a:lnTo>
                    <a:pt x="14231" y="4515"/>
                  </a:lnTo>
                  <a:lnTo>
                    <a:pt x="14953" y="1547"/>
                  </a:lnTo>
                  <a:cubicBezTo>
                    <a:pt x="15017" y="1274"/>
                    <a:pt x="14873" y="1002"/>
                    <a:pt x="14616" y="905"/>
                  </a:cubicBezTo>
                  <a:lnTo>
                    <a:pt x="12354" y="39"/>
                  </a:lnTo>
                  <a:cubicBezTo>
                    <a:pt x="12286" y="13"/>
                    <a:pt x="12217" y="1"/>
                    <a:pt x="1214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41"/>
            <p:cNvSpPr/>
            <p:nvPr/>
          </p:nvSpPr>
          <p:spPr>
            <a:xfrm>
              <a:off x="2238418" y="3987175"/>
              <a:ext cx="330076" cy="150545"/>
            </a:xfrm>
            <a:custGeom>
              <a:avLst/>
              <a:gdLst/>
              <a:ahLst/>
              <a:cxnLst/>
              <a:rect l="l" t="t" r="r" b="b"/>
              <a:pathLst>
                <a:path w="9884" h="4508" extrusionOk="0">
                  <a:moveTo>
                    <a:pt x="129" y="0"/>
                  </a:moveTo>
                  <a:lnTo>
                    <a:pt x="0" y="4156"/>
                  </a:lnTo>
                  <a:lnTo>
                    <a:pt x="337" y="4172"/>
                  </a:lnTo>
                  <a:cubicBezTo>
                    <a:pt x="1431" y="4268"/>
                    <a:pt x="5070" y="4508"/>
                    <a:pt x="7240" y="4508"/>
                  </a:cubicBezTo>
                  <a:cubicBezTo>
                    <a:pt x="7968" y="4508"/>
                    <a:pt x="8530" y="4481"/>
                    <a:pt x="8776" y="4412"/>
                  </a:cubicBezTo>
                  <a:cubicBezTo>
                    <a:pt x="9883" y="4107"/>
                    <a:pt x="5391" y="2968"/>
                    <a:pt x="5391" y="2968"/>
                  </a:cubicBezTo>
                  <a:lnTo>
                    <a:pt x="5439" y="129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41"/>
            <p:cNvSpPr/>
            <p:nvPr/>
          </p:nvSpPr>
          <p:spPr>
            <a:xfrm>
              <a:off x="2238418" y="4073401"/>
              <a:ext cx="64319" cy="52564"/>
            </a:xfrm>
            <a:custGeom>
              <a:avLst/>
              <a:gdLst/>
              <a:ahLst/>
              <a:cxnLst/>
              <a:rect l="l" t="t" r="r" b="b"/>
              <a:pathLst>
                <a:path w="1926" h="1574" extrusionOk="0">
                  <a:moveTo>
                    <a:pt x="116" y="0"/>
                  </a:moveTo>
                  <a:cubicBezTo>
                    <a:pt x="94" y="0"/>
                    <a:pt x="71" y="1"/>
                    <a:pt x="49" y="1"/>
                  </a:cubicBezTo>
                  <a:lnTo>
                    <a:pt x="0" y="1493"/>
                  </a:lnTo>
                  <a:lnTo>
                    <a:pt x="1926" y="1574"/>
                  </a:lnTo>
                  <a:cubicBezTo>
                    <a:pt x="1861" y="1124"/>
                    <a:pt x="1637" y="707"/>
                    <a:pt x="1284" y="418"/>
                  </a:cubicBezTo>
                  <a:cubicBezTo>
                    <a:pt x="949" y="144"/>
                    <a:pt x="541" y="0"/>
                    <a:pt x="1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41"/>
            <p:cNvSpPr/>
            <p:nvPr/>
          </p:nvSpPr>
          <p:spPr>
            <a:xfrm>
              <a:off x="2238418" y="4107197"/>
              <a:ext cx="305965" cy="29488"/>
            </a:xfrm>
            <a:custGeom>
              <a:avLst/>
              <a:gdLst/>
              <a:ahLst/>
              <a:cxnLst/>
              <a:rect l="l" t="t" r="r" b="b"/>
              <a:pathLst>
                <a:path w="9162" h="883" extrusionOk="0">
                  <a:moveTo>
                    <a:pt x="7589" y="0"/>
                  </a:moveTo>
                  <a:cubicBezTo>
                    <a:pt x="7268" y="16"/>
                    <a:pt x="7092" y="674"/>
                    <a:pt x="7092" y="674"/>
                  </a:cubicBezTo>
                  <a:lnTo>
                    <a:pt x="16" y="433"/>
                  </a:lnTo>
                  <a:lnTo>
                    <a:pt x="0" y="546"/>
                  </a:lnTo>
                  <a:cubicBezTo>
                    <a:pt x="1750" y="745"/>
                    <a:pt x="4942" y="882"/>
                    <a:pt x="7006" y="882"/>
                  </a:cubicBezTo>
                  <a:cubicBezTo>
                    <a:pt x="8102" y="882"/>
                    <a:pt x="8880" y="843"/>
                    <a:pt x="8953" y="754"/>
                  </a:cubicBezTo>
                  <a:cubicBezTo>
                    <a:pt x="9161" y="497"/>
                    <a:pt x="7589" y="0"/>
                    <a:pt x="75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41"/>
            <p:cNvSpPr/>
            <p:nvPr/>
          </p:nvSpPr>
          <p:spPr>
            <a:xfrm>
              <a:off x="2236281" y="4121657"/>
              <a:ext cx="301123" cy="9484"/>
            </a:xfrm>
            <a:custGeom>
              <a:avLst/>
              <a:gdLst/>
              <a:ahLst/>
              <a:cxnLst/>
              <a:rect l="l" t="t" r="r" b="b"/>
              <a:pathLst>
                <a:path w="9017" h="284" extrusionOk="0">
                  <a:moveTo>
                    <a:pt x="0" y="0"/>
                  </a:moveTo>
                  <a:cubicBezTo>
                    <a:pt x="16" y="0"/>
                    <a:pt x="48" y="0"/>
                    <a:pt x="80" y="16"/>
                  </a:cubicBezTo>
                  <a:lnTo>
                    <a:pt x="353" y="32"/>
                  </a:lnTo>
                  <a:lnTo>
                    <a:pt x="1316" y="97"/>
                  </a:lnTo>
                  <a:cubicBezTo>
                    <a:pt x="2134" y="145"/>
                    <a:pt x="3257" y="209"/>
                    <a:pt x="4508" y="241"/>
                  </a:cubicBezTo>
                  <a:cubicBezTo>
                    <a:pt x="5744" y="273"/>
                    <a:pt x="6883" y="273"/>
                    <a:pt x="7701" y="273"/>
                  </a:cubicBezTo>
                  <a:cubicBezTo>
                    <a:pt x="8086" y="257"/>
                    <a:pt x="8407" y="257"/>
                    <a:pt x="8664" y="257"/>
                  </a:cubicBezTo>
                  <a:lnTo>
                    <a:pt x="8936" y="241"/>
                  </a:lnTo>
                  <a:cubicBezTo>
                    <a:pt x="8936" y="271"/>
                    <a:pt x="8954" y="283"/>
                    <a:pt x="8972" y="283"/>
                  </a:cubicBezTo>
                  <a:cubicBezTo>
                    <a:pt x="8994" y="283"/>
                    <a:pt x="9017" y="267"/>
                    <a:pt x="9017" y="241"/>
                  </a:cubicBezTo>
                  <a:cubicBezTo>
                    <a:pt x="9017" y="207"/>
                    <a:pt x="8994" y="191"/>
                    <a:pt x="8972" y="191"/>
                  </a:cubicBezTo>
                  <a:cubicBezTo>
                    <a:pt x="8954" y="191"/>
                    <a:pt x="8936" y="203"/>
                    <a:pt x="8936" y="225"/>
                  </a:cubicBezTo>
                  <a:lnTo>
                    <a:pt x="7701" y="225"/>
                  </a:lnTo>
                  <a:cubicBezTo>
                    <a:pt x="6883" y="225"/>
                    <a:pt x="5760" y="209"/>
                    <a:pt x="4508" y="177"/>
                  </a:cubicBezTo>
                  <a:cubicBezTo>
                    <a:pt x="3257" y="145"/>
                    <a:pt x="2134" y="97"/>
                    <a:pt x="1316" y="48"/>
                  </a:cubicBezTo>
                  <a:lnTo>
                    <a:pt x="3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41"/>
            <p:cNvSpPr/>
            <p:nvPr/>
          </p:nvSpPr>
          <p:spPr>
            <a:xfrm>
              <a:off x="2474688" y="4105561"/>
              <a:ext cx="18267" cy="27384"/>
            </a:xfrm>
            <a:custGeom>
              <a:avLst/>
              <a:gdLst/>
              <a:ahLst/>
              <a:cxnLst/>
              <a:rect l="l" t="t" r="r" b="b"/>
              <a:pathLst>
                <a:path w="547" h="820" extrusionOk="0">
                  <a:moveTo>
                    <a:pt x="546" y="1"/>
                  </a:moveTo>
                  <a:lnTo>
                    <a:pt x="546" y="1"/>
                  </a:lnTo>
                  <a:cubicBezTo>
                    <a:pt x="225" y="129"/>
                    <a:pt x="1" y="450"/>
                    <a:pt x="17" y="819"/>
                  </a:cubicBezTo>
                  <a:lnTo>
                    <a:pt x="17" y="803"/>
                  </a:lnTo>
                  <a:cubicBezTo>
                    <a:pt x="65" y="659"/>
                    <a:pt x="129" y="498"/>
                    <a:pt x="209" y="354"/>
                  </a:cubicBezTo>
                  <a:cubicBezTo>
                    <a:pt x="305" y="226"/>
                    <a:pt x="418" y="97"/>
                    <a:pt x="5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41"/>
            <p:cNvSpPr/>
            <p:nvPr/>
          </p:nvSpPr>
          <p:spPr>
            <a:xfrm>
              <a:off x="2423259" y="4090032"/>
              <a:ext cx="10753" cy="14560"/>
            </a:xfrm>
            <a:custGeom>
              <a:avLst/>
              <a:gdLst/>
              <a:ahLst/>
              <a:cxnLst/>
              <a:rect l="l" t="t" r="r" b="b"/>
              <a:pathLst>
                <a:path w="322" h="436" extrusionOk="0">
                  <a:moveTo>
                    <a:pt x="305" y="1"/>
                  </a:moveTo>
                  <a:cubicBezTo>
                    <a:pt x="289" y="1"/>
                    <a:pt x="209" y="81"/>
                    <a:pt x="129" y="209"/>
                  </a:cubicBezTo>
                  <a:cubicBezTo>
                    <a:pt x="49" y="322"/>
                    <a:pt x="0" y="434"/>
                    <a:pt x="0" y="434"/>
                  </a:cubicBezTo>
                  <a:lnTo>
                    <a:pt x="16" y="434"/>
                  </a:lnTo>
                  <a:cubicBezTo>
                    <a:pt x="16" y="435"/>
                    <a:pt x="17" y="436"/>
                    <a:pt x="18" y="436"/>
                  </a:cubicBezTo>
                  <a:cubicBezTo>
                    <a:pt x="28" y="436"/>
                    <a:pt x="103" y="345"/>
                    <a:pt x="177" y="241"/>
                  </a:cubicBezTo>
                  <a:cubicBezTo>
                    <a:pt x="257" y="113"/>
                    <a:pt x="321" y="17"/>
                    <a:pt x="30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41"/>
            <p:cNvSpPr/>
            <p:nvPr/>
          </p:nvSpPr>
          <p:spPr>
            <a:xfrm>
              <a:off x="2408799" y="4086826"/>
              <a:ext cx="12356" cy="9785"/>
            </a:xfrm>
            <a:custGeom>
              <a:avLst/>
              <a:gdLst/>
              <a:ahLst/>
              <a:cxnLst/>
              <a:rect l="l" t="t" r="r" b="b"/>
              <a:pathLst>
                <a:path w="370" h="293" extrusionOk="0">
                  <a:moveTo>
                    <a:pt x="353" y="0"/>
                  </a:moveTo>
                  <a:cubicBezTo>
                    <a:pt x="353" y="0"/>
                    <a:pt x="257" y="49"/>
                    <a:pt x="161" y="129"/>
                  </a:cubicBezTo>
                  <a:cubicBezTo>
                    <a:pt x="64" y="209"/>
                    <a:pt x="0" y="289"/>
                    <a:pt x="16" y="289"/>
                  </a:cubicBezTo>
                  <a:cubicBezTo>
                    <a:pt x="18" y="291"/>
                    <a:pt x="21" y="292"/>
                    <a:pt x="26" y="292"/>
                  </a:cubicBezTo>
                  <a:cubicBezTo>
                    <a:pt x="53" y="292"/>
                    <a:pt x="125" y="247"/>
                    <a:pt x="209" y="177"/>
                  </a:cubicBezTo>
                  <a:cubicBezTo>
                    <a:pt x="305" y="97"/>
                    <a:pt x="369" y="16"/>
                    <a:pt x="3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41"/>
            <p:cNvSpPr/>
            <p:nvPr/>
          </p:nvSpPr>
          <p:spPr>
            <a:xfrm>
              <a:off x="2398080" y="4068058"/>
              <a:ext cx="20939" cy="3173"/>
            </a:xfrm>
            <a:custGeom>
              <a:avLst/>
              <a:gdLst/>
              <a:ahLst/>
              <a:cxnLst/>
              <a:rect l="l" t="t" r="r" b="b"/>
              <a:pathLst>
                <a:path w="627" h="95" extrusionOk="0">
                  <a:moveTo>
                    <a:pt x="0" y="1"/>
                  </a:moveTo>
                  <a:cubicBezTo>
                    <a:pt x="118" y="60"/>
                    <a:pt x="247" y="95"/>
                    <a:pt x="378" y="95"/>
                  </a:cubicBezTo>
                  <a:cubicBezTo>
                    <a:pt x="461" y="95"/>
                    <a:pt x="545" y="80"/>
                    <a:pt x="626" y="49"/>
                  </a:cubicBezTo>
                  <a:cubicBezTo>
                    <a:pt x="417" y="33"/>
                    <a:pt x="209" y="17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41"/>
            <p:cNvSpPr/>
            <p:nvPr/>
          </p:nvSpPr>
          <p:spPr>
            <a:xfrm>
              <a:off x="2429671" y="4074103"/>
              <a:ext cx="34330" cy="18634"/>
            </a:xfrm>
            <a:custGeom>
              <a:avLst/>
              <a:gdLst/>
              <a:ahLst/>
              <a:cxnLst/>
              <a:rect l="l" t="t" r="r" b="b"/>
              <a:pathLst>
                <a:path w="1028" h="558" extrusionOk="0">
                  <a:moveTo>
                    <a:pt x="658" y="61"/>
                  </a:moveTo>
                  <a:cubicBezTo>
                    <a:pt x="753" y="61"/>
                    <a:pt x="846" y="82"/>
                    <a:pt x="931" y="125"/>
                  </a:cubicBezTo>
                  <a:cubicBezTo>
                    <a:pt x="980" y="157"/>
                    <a:pt x="947" y="221"/>
                    <a:pt x="899" y="253"/>
                  </a:cubicBezTo>
                  <a:cubicBezTo>
                    <a:pt x="835" y="285"/>
                    <a:pt x="771" y="317"/>
                    <a:pt x="707" y="333"/>
                  </a:cubicBezTo>
                  <a:cubicBezTo>
                    <a:pt x="578" y="365"/>
                    <a:pt x="466" y="397"/>
                    <a:pt x="338" y="414"/>
                  </a:cubicBezTo>
                  <a:cubicBezTo>
                    <a:pt x="247" y="429"/>
                    <a:pt x="166" y="437"/>
                    <a:pt x="107" y="443"/>
                  </a:cubicBezTo>
                  <a:lnTo>
                    <a:pt x="107" y="443"/>
                  </a:lnTo>
                  <a:cubicBezTo>
                    <a:pt x="136" y="378"/>
                    <a:pt x="174" y="320"/>
                    <a:pt x="226" y="269"/>
                  </a:cubicBezTo>
                  <a:cubicBezTo>
                    <a:pt x="306" y="173"/>
                    <a:pt x="402" y="109"/>
                    <a:pt x="514" y="77"/>
                  </a:cubicBezTo>
                  <a:cubicBezTo>
                    <a:pt x="562" y="66"/>
                    <a:pt x="611" y="61"/>
                    <a:pt x="658" y="61"/>
                  </a:cubicBezTo>
                  <a:close/>
                  <a:moveTo>
                    <a:pt x="670" y="0"/>
                  </a:moveTo>
                  <a:cubicBezTo>
                    <a:pt x="487" y="0"/>
                    <a:pt x="307" y="82"/>
                    <a:pt x="193" y="237"/>
                  </a:cubicBezTo>
                  <a:cubicBezTo>
                    <a:pt x="133" y="297"/>
                    <a:pt x="101" y="371"/>
                    <a:pt x="71" y="446"/>
                  </a:cubicBezTo>
                  <a:lnTo>
                    <a:pt x="71" y="446"/>
                  </a:lnTo>
                  <a:cubicBezTo>
                    <a:pt x="27" y="451"/>
                    <a:pt x="1" y="455"/>
                    <a:pt x="1" y="462"/>
                  </a:cubicBezTo>
                  <a:lnTo>
                    <a:pt x="17" y="462"/>
                  </a:lnTo>
                  <a:cubicBezTo>
                    <a:pt x="33" y="464"/>
                    <a:pt x="49" y="466"/>
                    <a:pt x="65" y="468"/>
                  </a:cubicBezTo>
                  <a:lnTo>
                    <a:pt x="65" y="468"/>
                  </a:lnTo>
                  <a:cubicBezTo>
                    <a:pt x="63" y="498"/>
                    <a:pt x="50" y="528"/>
                    <a:pt x="65" y="558"/>
                  </a:cubicBezTo>
                  <a:cubicBezTo>
                    <a:pt x="74" y="528"/>
                    <a:pt x="84" y="498"/>
                    <a:pt x="95" y="470"/>
                  </a:cubicBezTo>
                  <a:lnTo>
                    <a:pt x="95" y="470"/>
                  </a:lnTo>
                  <a:cubicBezTo>
                    <a:pt x="125" y="473"/>
                    <a:pt x="155" y="474"/>
                    <a:pt x="185" y="474"/>
                  </a:cubicBezTo>
                  <a:cubicBezTo>
                    <a:pt x="242" y="474"/>
                    <a:pt x="298" y="470"/>
                    <a:pt x="354" y="462"/>
                  </a:cubicBezTo>
                  <a:cubicBezTo>
                    <a:pt x="482" y="446"/>
                    <a:pt x="595" y="430"/>
                    <a:pt x="723" y="397"/>
                  </a:cubicBezTo>
                  <a:cubicBezTo>
                    <a:pt x="787" y="381"/>
                    <a:pt x="867" y="349"/>
                    <a:pt x="931" y="317"/>
                  </a:cubicBezTo>
                  <a:cubicBezTo>
                    <a:pt x="964" y="285"/>
                    <a:pt x="996" y="253"/>
                    <a:pt x="1012" y="205"/>
                  </a:cubicBezTo>
                  <a:cubicBezTo>
                    <a:pt x="1028" y="157"/>
                    <a:pt x="1012" y="109"/>
                    <a:pt x="964" y="77"/>
                  </a:cubicBezTo>
                  <a:cubicBezTo>
                    <a:pt x="872" y="25"/>
                    <a:pt x="771" y="0"/>
                    <a:pt x="6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41"/>
            <p:cNvSpPr/>
            <p:nvPr/>
          </p:nvSpPr>
          <p:spPr>
            <a:xfrm>
              <a:off x="2417883" y="4067524"/>
              <a:ext cx="17198" cy="22542"/>
            </a:xfrm>
            <a:custGeom>
              <a:avLst/>
              <a:gdLst/>
              <a:ahLst/>
              <a:cxnLst/>
              <a:rect l="l" t="t" r="r" b="b"/>
              <a:pathLst>
                <a:path w="515" h="675" extrusionOk="0">
                  <a:moveTo>
                    <a:pt x="129" y="1"/>
                  </a:moveTo>
                  <a:cubicBezTo>
                    <a:pt x="49" y="17"/>
                    <a:pt x="1" y="81"/>
                    <a:pt x="17" y="161"/>
                  </a:cubicBezTo>
                  <a:cubicBezTo>
                    <a:pt x="33" y="209"/>
                    <a:pt x="49" y="258"/>
                    <a:pt x="65" y="306"/>
                  </a:cubicBezTo>
                  <a:cubicBezTo>
                    <a:pt x="113" y="386"/>
                    <a:pt x="161" y="466"/>
                    <a:pt x="226" y="530"/>
                  </a:cubicBezTo>
                  <a:cubicBezTo>
                    <a:pt x="274" y="578"/>
                    <a:pt x="338" y="643"/>
                    <a:pt x="418" y="659"/>
                  </a:cubicBezTo>
                  <a:cubicBezTo>
                    <a:pt x="434" y="659"/>
                    <a:pt x="354" y="611"/>
                    <a:pt x="258" y="498"/>
                  </a:cubicBezTo>
                  <a:cubicBezTo>
                    <a:pt x="210" y="434"/>
                    <a:pt x="161" y="354"/>
                    <a:pt x="129" y="290"/>
                  </a:cubicBezTo>
                  <a:cubicBezTo>
                    <a:pt x="81" y="209"/>
                    <a:pt x="49" y="81"/>
                    <a:pt x="129" y="65"/>
                  </a:cubicBezTo>
                  <a:cubicBezTo>
                    <a:pt x="226" y="65"/>
                    <a:pt x="306" y="145"/>
                    <a:pt x="354" y="209"/>
                  </a:cubicBezTo>
                  <a:cubicBezTo>
                    <a:pt x="402" y="290"/>
                    <a:pt x="434" y="354"/>
                    <a:pt x="450" y="450"/>
                  </a:cubicBezTo>
                  <a:cubicBezTo>
                    <a:pt x="450" y="514"/>
                    <a:pt x="450" y="594"/>
                    <a:pt x="450" y="675"/>
                  </a:cubicBezTo>
                  <a:cubicBezTo>
                    <a:pt x="498" y="594"/>
                    <a:pt x="514" y="514"/>
                    <a:pt x="498" y="434"/>
                  </a:cubicBezTo>
                  <a:cubicBezTo>
                    <a:pt x="482" y="354"/>
                    <a:pt x="450" y="258"/>
                    <a:pt x="402" y="177"/>
                  </a:cubicBezTo>
                  <a:cubicBezTo>
                    <a:pt x="354" y="81"/>
                    <a:pt x="242" y="17"/>
                    <a:pt x="1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41"/>
            <p:cNvSpPr/>
            <p:nvPr/>
          </p:nvSpPr>
          <p:spPr>
            <a:xfrm>
              <a:off x="2241090" y="4071965"/>
              <a:ext cx="61647" cy="52931"/>
            </a:xfrm>
            <a:custGeom>
              <a:avLst/>
              <a:gdLst/>
              <a:ahLst/>
              <a:cxnLst/>
              <a:rect l="l" t="t" r="r" b="b"/>
              <a:pathLst>
                <a:path w="1846" h="1585" extrusionOk="0">
                  <a:moveTo>
                    <a:pt x="241" y="0"/>
                  </a:moveTo>
                  <a:cubicBezTo>
                    <a:pt x="193" y="0"/>
                    <a:pt x="145" y="4"/>
                    <a:pt x="97" y="12"/>
                  </a:cubicBezTo>
                  <a:cubicBezTo>
                    <a:pt x="65" y="12"/>
                    <a:pt x="33" y="12"/>
                    <a:pt x="1" y="28"/>
                  </a:cubicBezTo>
                  <a:cubicBezTo>
                    <a:pt x="1" y="44"/>
                    <a:pt x="145" y="28"/>
                    <a:pt x="386" y="60"/>
                  </a:cubicBezTo>
                  <a:cubicBezTo>
                    <a:pt x="1027" y="141"/>
                    <a:pt x="1557" y="590"/>
                    <a:pt x="1749" y="1199"/>
                  </a:cubicBezTo>
                  <a:cubicBezTo>
                    <a:pt x="1830" y="1440"/>
                    <a:pt x="1830" y="1585"/>
                    <a:pt x="1846" y="1585"/>
                  </a:cubicBezTo>
                  <a:cubicBezTo>
                    <a:pt x="1846" y="1552"/>
                    <a:pt x="1846" y="1520"/>
                    <a:pt x="1846" y="1472"/>
                  </a:cubicBezTo>
                  <a:cubicBezTo>
                    <a:pt x="1846" y="1376"/>
                    <a:pt x="1830" y="1280"/>
                    <a:pt x="1798" y="1183"/>
                  </a:cubicBezTo>
                  <a:cubicBezTo>
                    <a:pt x="1621" y="542"/>
                    <a:pt x="1060" y="76"/>
                    <a:pt x="386" y="12"/>
                  </a:cubicBezTo>
                  <a:cubicBezTo>
                    <a:pt x="338" y="4"/>
                    <a:pt x="289" y="0"/>
                    <a:pt x="2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41"/>
            <p:cNvSpPr/>
            <p:nvPr/>
          </p:nvSpPr>
          <p:spPr>
            <a:xfrm>
              <a:off x="2257687" y="3999498"/>
              <a:ext cx="4341" cy="72901"/>
            </a:xfrm>
            <a:custGeom>
              <a:avLst/>
              <a:gdLst/>
              <a:ahLst/>
              <a:cxnLst/>
              <a:rect l="l" t="t" r="r" b="b"/>
              <a:pathLst>
                <a:path w="130" h="2183" extrusionOk="0">
                  <a:moveTo>
                    <a:pt x="113" y="0"/>
                  </a:moveTo>
                  <a:lnTo>
                    <a:pt x="113" y="0"/>
                  </a:lnTo>
                  <a:cubicBezTo>
                    <a:pt x="33" y="722"/>
                    <a:pt x="1" y="1460"/>
                    <a:pt x="17" y="2182"/>
                  </a:cubicBezTo>
                  <a:cubicBezTo>
                    <a:pt x="65" y="1829"/>
                    <a:pt x="97" y="1460"/>
                    <a:pt x="97" y="1091"/>
                  </a:cubicBezTo>
                  <a:cubicBezTo>
                    <a:pt x="129" y="738"/>
                    <a:pt x="129" y="369"/>
                    <a:pt x="1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41"/>
            <p:cNvSpPr/>
            <p:nvPr/>
          </p:nvSpPr>
          <p:spPr>
            <a:xfrm>
              <a:off x="2325746" y="4109167"/>
              <a:ext cx="51996" cy="3473"/>
            </a:xfrm>
            <a:custGeom>
              <a:avLst/>
              <a:gdLst/>
              <a:ahLst/>
              <a:cxnLst/>
              <a:rect l="l" t="t" r="r" b="b"/>
              <a:pathLst>
                <a:path w="1557" h="104" extrusionOk="0">
                  <a:moveTo>
                    <a:pt x="37" y="1"/>
                  </a:moveTo>
                  <a:cubicBezTo>
                    <a:pt x="13" y="1"/>
                    <a:pt x="1" y="2"/>
                    <a:pt x="1" y="5"/>
                  </a:cubicBezTo>
                  <a:cubicBezTo>
                    <a:pt x="300" y="71"/>
                    <a:pt x="605" y="104"/>
                    <a:pt x="909" y="104"/>
                  </a:cubicBezTo>
                  <a:cubicBezTo>
                    <a:pt x="1126" y="104"/>
                    <a:pt x="1343" y="87"/>
                    <a:pt x="1557" y="53"/>
                  </a:cubicBezTo>
                  <a:cubicBezTo>
                    <a:pt x="1557" y="45"/>
                    <a:pt x="1468" y="45"/>
                    <a:pt x="1326" y="45"/>
                  </a:cubicBezTo>
                  <a:cubicBezTo>
                    <a:pt x="1184" y="45"/>
                    <a:pt x="987" y="45"/>
                    <a:pt x="771" y="37"/>
                  </a:cubicBezTo>
                  <a:cubicBezTo>
                    <a:pt x="433" y="24"/>
                    <a:pt x="138" y="1"/>
                    <a:pt x="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41"/>
            <p:cNvSpPr/>
            <p:nvPr/>
          </p:nvSpPr>
          <p:spPr>
            <a:xfrm>
              <a:off x="2290381" y="4108165"/>
              <a:ext cx="5944" cy="10286"/>
            </a:xfrm>
            <a:custGeom>
              <a:avLst/>
              <a:gdLst/>
              <a:ahLst/>
              <a:cxnLst/>
              <a:rect l="l" t="t" r="r" b="b"/>
              <a:pathLst>
                <a:path w="178" h="308" extrusionOk="0">
                  <a:moveTo>
                    <a:pt x="25" y="0"/>
                  </a:moveTo>
                  <a:cubicBezTo>
                    <a:pt x="22" y="0"/>
                    <a:pt x="19" y="1"/>
                    <a:pt x="17" y="3"/>
                  </a:cubicBezTo>
                  <a:cubicBezTo>
                    <a:pt x="1" y="19"/>
                    <a:pt x="49" y="83"/>
                    <a:pt x="81" y="164"/>
                  </a:cubicBezTo>
                  <a:cubicBezTo>
                    <a:pt x="113" y="244"/>
                    <a:pt x="129" y="308"/>
                    <a:pt x="145" y="308"/>
                  </a:cubicBezTo>
                  <a:cubicBezTo>
                    <a:pt x="161" y="308"/>
                    <a:pt x="177" y="228"/>
                    <a:pt x="129" y="132"/>
                  </a:cubicBezTo>
                  <a:cubicBezTo>
                    <a:pt x="101" y="47"/>
                    <a:pt x="49" y="0"/>
                    <a:pt x="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41"/>
            <p:cNvSpPr/>
            <p:nvPr/>
          </p:nvSpPr>
          <p:spPr>
            <a:xfrm>
              <a:off x="2277524" y="4091501"/>
              <a:ext cx="7547" cy="7147"/>
            </a:xfrm>
            <a:custGeom>
              <a:avLst/>
              <a:gdLst/>
              <a:ahLst/>
              <a:cxnLst/>
              <a:rect l="l" t="t" r="r" b="b"/>
              <a:pathLst>
                <a:path w="226" h="214" extrusionOk="0">
                  <a:moveTo>
                    <a:pt x="28" y="1"/>
                  </a:moveTo>
                  <a:cubicBezTo>
                    <a:pt x="23" y="1"/>
                    <a:pt x="19" y="2"/>
                    <a:pt x="17" y="5"/>
                  </a:cubicBezTo>
                  <a:cubicBezTo>
                    <a:pt x="1" y="21"/>
                    <a:pt x="33" y="69"/>
                    <a:pt x="97" y="133"/>
                  </a:cubicBezTo>
                  <a:cubicBezTo>
                    <a:pt x="145" y="181"/>
                    <a:pt x="193" y="213"/>
                    <a:pt x="209" y="213"/>
                  </a:cubicBezTo>
                  <a:cubicBezTo>
                    <a:pt x="225" y="197"/>
                    <a:pt x="193" y="133"/>
                    <a:pt x="145" y="85"/>
                  </a:cubicBezTo>
                  <a:cubicBezTo>
                    <a:pt x="92" y="32"/>
                    <a:pt x="50" y="1"/>
                    <a:pt x="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41"/>
            <p:cNvSpPr/>
            <p:nvPr/>
          </p:nvSpPr>
          <p:spPr>
            <a:xfrm>
              <a:off x="2259490" y="4082618"/>
              <a:ext cx="10553" cy="4876"/>
            </a:xfrm>
            <a:custGeom>
              <a:avLst/>
              <a:gdLst/>
              <a:ahLst/>
              <a:cxnLst/>
              <a:rect l="l" t="t" r="r" b="b"/>
              <a:pathLst>
                <a:path w="316" h="146" extrusionOk="0">
                  <a:moveTo>
                    <a:pt x="89" y="0"/>
                  </a:moveTo>
                  <a:cubicBezTo>
                    <a:pt x="35" y="0"/>
                    <a:pt x="0" y="19"/>
                    <a:pt x="11" y="30"/>
                  </a:cubicBezTo>
                  <a:cubicBezTo>
                    <a:pt x="11" y="46"/>
                    <a:pt x="75" y="46"/>
                    <a:pt x="156" y="78"/>
                  </a:cubicBezTo>
                  <a:cubicBezTo>
                    <a:pt x="225" y="106"/>
                    <a:pt x="270" y="146"/>
                    <a:pt x="292" y="146"/>
                  </a:cubicBezTo>
                  <a:cubicBezTo>
                    <a:pt x="295" y="146"/>
                    <a:pt x="298" y="145"/>
                    <a:pt x="300" y="142"/>
                  </a:cubicBezTo>
                  <a:cubicBezTo>
                    <a:pt x="316" y="126"/>
                    <a:pt x="268" y="46"/>
                    <a:pt x="172" y="14"/>
                  </a:cubicBezTo>
                  <a:cubicBezTo>
                    <a:pt x="142" y="4"/>
                    <a:pt x="113" y="0"/>
                    <a:pt x="8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41"/>
            <p:cNvSpPr/>
            <p:nvPr/>
          </p:nvSpPr>
          <p:spPr>
            <a:xfrm>
              <a:off x="2245932" y="4079446"/>
              <a:ext cx="5911" cy="3006"/>
            </a:xfrm>
            <a:custGeom>
              <a:avLst/>
              <a:gdLst/>
              <a:ahLst/>
              <a:cxnLst/>
              <a:rect l="l" t="t" r="r" b="b"/>
              <a:pathLst>
                <a:path w="177" h="90" extrusionOk="0">
                  <a:moveTo>
                    <a:pt x="44" y="1"/>
                  </a:moveTo>
                  <a:cubicBezTo>
                    <a:pt x="28" y="1"/>
                    <a:pt x="16" y="5"/>
                    <a:pt x="16" y="13"/>
                  </a:cubicBezTo>
                  <a:cubicBezTo>
                    <a:pt x="0" y="29"/>
                    <a:pt x="32" y="61"/>
                    <a:pt x="80" y="77"/>
                  </a:cubicBezTo>
                  <a:cubicBezTo>
                    <a:pt x="104" y="85"/>
                    <a:pt x="124" y="89"/>
                    <a:pt x="140" y="89"/>
                  </a:cubicBezTo>
                  <a:cubicBezTo>
                    <a:pt x="156" y="89"/>
                    <a:pt x="168" y="85"/>
                    <a:pt x="177" y="77"/>
                  </a:cubicBezTo>
                  <a:cubicBezTo>
                    <a:pt x="177" y="61"/>
                    <a:pt x="144" y="29"/>
                    <a:pt x="96" y="13"/>
                  </a:cubicBezTo>
                  <a:cubicBezTo>
                    <a:pt x="80" y="5"/>
                    <a:pt x="60" y="1"/>
                    <a:pt x="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41"/>
            <p:cNvSpPr/>
            <p:nvPr/>
          </p:nvSpPr>
          <p:spPr>
            <a:xfrm>
              <a:off x="2722746" y="3417657"/>
              <a:ext cx="332314" cy="202006"/>
            </a:xfrm>
            <a:custGeom>
              <a:avLst/>
              <a:gdLst/>
              <a:ahLst/>
              <a:cxnLst/>
              <a:rect l="l" t="t" r="r" b="b"/>
              <a:pathLst>
                <a:path w="9951" h="6049" extrusionOk="0">
                  <a:moveTo>
                    <a:pt x="4814" y="0"/>
                  </a:moveTo>
                  <a:lnTo>
                    <a:pt x="1" y="2294"/>
                  </a:lnTo>
                  <a:lnTo>
                    <a:pt x="1765" y="6049"/>
                  </a:lnTo>
                  <a:lnTo>
                    <a:pt x="2070" y="5936"/>
                  </a:lnTo>
                  <a:cubicBezTo>
                    <a:pt x="3434" y="5375"/>
                    <a:pt x="8953" y="3000"/>
                    <a:pt x="9723" y="2311"/>
                  </a:cubicBezTo>
                  <a:cubicBezTo>
                    <a:pt x="9951" y="2100"/>
                    <a:pt x="9781" y="2024"/>
                    <a:pt x="9413" y="2024"/>
                  </a:cubicBezTo>
                  <a:cubicBezTo>
                    <a:pt x="8434" y="2024"/>
                    <a:pt x="6049" y="2567"/>
                    <a:pt x="6049" y="2567"/>
                  </a:cubicBezTo>
                  <a:lnTo>
                    <a:pt x="481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41"/>
            <p:cNvSpPr/>
            <p:nvPr/>
          </p:nvSpPr>
          <p:spPr>
            <a:xfrm>
              <a:off x="2759714" y="3564795"/>
              <a:ext cx="79881" cy="52731"/>
            </a:xfrm>
            <a:custGeom>
              <a:avLst/>
              <a:gdLst/>
              <a:ahLst/>
              <a:cxnLst/>
              <a:rect l="l" t="t" r="r" b="b"/>
              <a:pathLst>
                <a:path w="2392" h="1579" extrusionOk="0">
                  <a:moveTo>
                    <a:pt x="858" y="0"/>
                  </a:moveTo>
                  <a:cubicBezTo>
                    <a:pt x="559" y="0"/>
                    <a:pt x="261" y="79"/>
                    <a:pt x="1" y="231"/>
                  </a:cubicBezTo>
                  <a:lnTo>
                    <a:pt x="642" y="1578"/>
                  </a:lnTo>
                  <a:lnTo>
                    <a:pt x="2391" y="776"/>
                  </a:lnTo>
                  <a:cubicBezTo>
                    <a:pt x="2118" y="407"/>
                    <a:pt x="1733" y="151"/>
                    <a:pt x="1284" y="54"/>
                  </a:cubicBezTo>
                  <a:cubicBezTo>
                    <a:pt x="1144" y="18"/>
                    <a:pt x="1001" y="0"/>
                    <a:pt x="8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41"/>
            <p:cNvSpPr/>
            <p:nvPr/>
          </p:nvSpPr>
          <p:spPr>
            <a:xfrm>
              <a:off x="2780619" y="3485282"/>
              <a:ext cx="271935" cy="134381"/>
            </a:xfrm>
            <a:custGeom>
              <a:avLst/>
              <a:gdLst/>
              <a:ahLst/>
              <a:cxnLst/>
              <a:rect l="l" t="t" r="r" b="b"/>
              <a:pathLst>
                <a:path w="8143" h="4024" extrusionOk="0">
                  <a:moveTo>
                    <a:pt x="7659" y="1"/>
                  </a:moveTo>
                  <a:cubicBezTo>
                    <a:pt x="7195" y="1"/>
                    <a:pt x="6546" y="109"/>
                    <a:pt x="6546" y="109"/>
                  </a:cubicBezTo>
                  <a:cubicBezTo>
                    <a:pt x="6273" y="253"/>
                    <a:pt x="6418" y="927"/>
                    <a:pt x="6418" y="927"/>
                  </a:cubicBezTo>
                  <a:lnTo>
                    <a:pt x="0" y="3911"/>
                  </a:lnTo>
                  <a:lnTo>
                    <a:pt x="32" y="4024"/>
                  </a:lnTo>
                  <a:cubicBezTo>
                    <a:pt x="2551" y="3093"/>
                    <a:pt x="8054" y="478"/>
                    <a:pt x="8118" y="157"/>
                  </a:cubicBezTo>
                  <a:cubicBezTo>
                    <a:pt x="8142" y="38"/>
                    <a:pt x="7933" y="1"/>
                    <a:pt x="76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41"/>
            <p:cNvSpPr/>
            <p:nvPr/>
          </p:nvSpPr>
          <p:spPr>
            <a:xfrm>
              <a:off x="2777948" y="3487820"/>
              <a:ext cx="272203" cy="129172"/>
            </a:xfrm>
            <a:custGeom>
              <a:avLst/>
              <a:gdLst/>
              <a:ahLst/>
              <a:cxnLst/>
              <a:rect l="l" t="t" r="r" b="b"/>
              <a:pathLst>
                <a:path w="8151" h="3868" extrusionOk="0">
                  <a:moveTo>
                    <a:pt x="8150" y="1"/>
                  </a:moveTo>
                  <a:cubicBezTo>
                    <a:pt x="8134" y="17"/>
                    <a:pt x="8102" y="17"/>
                    <a:pt x="8070" y="33"/>
                  </a:cubicBezTo>
                  <a:cubicBezTo>
                    <a:pt x="8006" y="81"/>
                    <a:pt x="7926" y="113"/>
                    <a:pt x="7829" y="161"/>
                  </a:cubicBezTo>
                  <a:cubicBezTo>
                    <a:pt x="7605" y="274"/>
                    <a:pt x="7316" y="418"/>
                    <a:pt x="6963" y="595"/>
                  </a:cubicBezTo>
                  <a:cubicBezTo>
                    <a:pt x="6241" y="948"/>
                    <a:pt x="5230" y="1461"/>
                    <a:pt x="4107" y="1990"/>
                  </a:cubicBezTo>
                  <a:cubicBezTo>
                    <a:pt x="2968" y="2520"/>
                    <a:pt x="1941" y="2985"/>
                    <a:pt x="1203" y="3322"/>
                  </a:cubicBezTo>
                  <a:cubicBezTo>
                    <a:pt x="850" y="3482"/>
                    <a:pt x="562" y="3611"/>
                    <a:pt x="321" y="3723"/>
                  </a:cubicBezTo>
                  <a:lnTo>
                    <a:pt x="80" y="3835"/>
                  </a:lnTo>
                  <a:cubicBezTo>
                    <a:pt x="161" y="3819"/>
                    <a:pt x="241" y="3787"/>
                    <a:pt x="321" y="3739"/>
                  </a:cubicBezTo>
                  <a:cubicBezTo>
                    <a:pt x="578" y="3643"/>
                    <a:pt x="867" y="3514"/>
                    <a:pt x="1219" y="3370"/>
                  </a:cubicBezTo>
                  <a:cubicBezTo>
                    <a:pt x="1974" y="3049"/>
                    <a:pt x="3000" y="2584"/>
                    <a:pt x="4123" y="2054"/>
                  </a:cubicBezTo>
                  <a:cubicBezTo>
                    <a:pt x="5246" y="1509"/>
                    <a:pt x="6257" y="1012"/>
                    <a:pt x="6995" y="627"/>
                  </a:cubicBezTo>
                  <a:cubicBezTo>
                    <a:pt x="7332" y="450"/>
                    <a:pt x="7621" y="306"/>
                    <a:pt x="7845" y="177"/>
                  </a:cubicBezTo>
                  <a:cubicBezTo>
                    <a:pt x="7926" y="129"/>
                    <a:pt x="8006" y="97"/>
                    <a:pt x="8086" y="49"/>
                  </a:cubicBezTo>
                  <a:cubicBezTo>
                    <a:pt x="8102" y="33"/>
                    <a:pt x="8134" y="17"/>
                    <a:pt x="8150" y="1"/>
                  </a:cubicBezTo>
                  <a:close/>
                  <a:moveTo>
                    <a:pt x="80" y="3835"/>
                  </a:moveTo>
                  <a:cubicBezTo>
                    <a:pt x="48" y="3835"/>
                    <a:pt x="16" y="3851"/>
                    <a:pt x="0" y="3867"/>
                  </a:cubicBezTo>
                  <a:cubicBezTo>
                    <a:pt x="32" y="3867"/>
                    <a:pt x="48" y="3851"/>
                    <a:pt x="80" y="383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41"/>
            <p:cNvSpPr/>
            <p:nvPr/>
          </p:nvSpPr>
          <p:spPr>
            <a:xfrm>
              <a:off x="2990640" y="3486217"/>
              <a:ext cx="9150" cy="32727"/>
            </a:xfrm>
            <a:custGeom>
              <a:avLst/>
              <a:gdLst/>
              <a:ahLst/>
              <a:cxnLst/>
              <a:rect l="l" t="t" r="r" b="b"/>
              <a:pathLst>
                <a:path w="274" h="980" extrusionOk="0">
                  <a:moveTo>
                    <a:pt x="273" y="1"/>
                  </a:moveTo>
                  <a:cubicBezTo>
                    <a:pt x="33" y="274"/>
                    <a:pt x="0" y="659"/>
                    <a:pt x="161" y="979"/>
                  </a:cubicBezTo>
                  <a:cubicBezTo>
                    <a:pt x="81" y="643"/>
                    <a:pt x="129" y="306"/>
                    <a:pt x="2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41"/>
            <p:cNvSpPr/>
            <p:nvPr/>
          </p:nvSpPr>
          <p:spPr>
            <a:xfrm>
              <a:off x="2936540" y="3499608"/>
              <a:ext cx="3774" cy="17733"/>
            </a:xfrm>
            <a:custGeom>
              <a:avLst/>
              <a:gdLst/>
              <a:ahLst/>
              <a:cxnLst/>
              <a:rect l="l" t="t" r="r" b="b"/>
              <a:pathLst>
                <a:path w="113" h="531" extrusionOk="0">
                  <a:moveTo>
                    <a:pt x="96" y="1"/>
                  </a:moveTo>
                  <a:cubicBezTo>
                    <a:pt x="48" y="81"/>
                    <a:pt x="32" y="177"/>
                    <a:pt x="32" y="258"/>
                  </a:cubicBezTo>
                  <a:cubicBezTo>
                    <a:pt x="0" y="354"/>
                    <a:pt x="0" y="434"/>
                    <a:pt x="32" y="530"/>
                  </a:cubicBezTo>
                  <a:cubicBezTo>
                    <a:pt x="96" y="370"/>
                    <a:pt x="112" y="177"/>
                    <a:pt x="9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41"/>
            <p:cNvSpPr/>
            <p:nvPr/>
          </p:nvSpPr>
          <p:spPr>
            <a:xfrm>
              <a:off x="2920444" y="3502848"/>
              <a:ext cx="7013" cy="13959"/>
            </a:xfrm>
            <a:custGeom>
              <a:avLst/>
              <a:gdLst/>
              <a:ahLst/>
              <a:cxnLst/>
              <a:rect l="l" t="t" r="r" b="b"/>
              <a:pathLst>
                <a:path w="210" h="418" extrusionOk="0">
                  <a:moveTo>
                    <a:pt x="193" y="0"/>
                  </a:moveTo>
                  <a:cubicBezTo>
                    <a:pt x="177" y="0"/>
                    <a:pt x="129" y="80"/>
                    <a:pt x="81" y="193"/>
                  </a:cubicBezTo>
                  <a:cubicBezTo>
                    <a:pt x="33" y="305"/>
                    <a:pt x="1" y="401"/>
                    <a:pt x="17" y="417"/>
                  </a:cubicBezTo>
                  <a:cubicBezTo>
                    <a:pt x="33" y="417"/>
                    <a:pt x="97" y="337"/>
                    <a:pt x="145" y="225"/>
                  </a:cubicBezTo>
                  <a:cubicBezTo>
                    <a:pt x="177" y="96"/>
                    <a:pt x="209" y="0"/>
                    <a:pt x="1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41"/>
            <p:cNvSpPr/>
            <p:nvPr/>
          </p:nvSpPr>
          <p:spPr>
            <a:xfrm>
              <a:off x="2905450" y="3497471"/>
              <a:ext cx="17165" cy="8082"/>
            </a:xfrm>
            <a:custGeom>
              <a:avLst/>
              <a:gdLst/>
              <a:ahLst/>
              <a:cxnLst/>
              <a:rect l="l" t="t" r="r" b="b"/>
              <a:pathLst>
                <a:path w="514" h="242" extrusionOk="0">
                  <a:moveTo>
                    <a:pt x="514" y="1"/>
                  </a:moveTo>
                  <a:lnTo>
                    <a:pt x="514" y="1"/>
                  </a:lnTo>
                  <a:cubicBezTo>
                    <a:pt x="418" y="17"/>
                    <a:pt x="321" y="49"/>
                    <a:pt x="241" y="97"/>
                  </a:cubicBezTo>
                  <a:cubicBezTo>
                    <a:pt x="113" y="161"/>
                    <a:pt x="1" y="225"/>
                    <a:pt x="17" y="241"/>
                  </a:cubicBezTo>
                  <a:cubicBezTo>
                    <a:pt x="97" y="225"/>
                    <a:pt x="193" y="193"/>
                    <a:pt x="273" y="145"/>
                  </a:cubicBezTo>
                  <a:cubicBezTo>
                    <a:pt x="418" y="81"/>
                    <a:pt x="514" y="17"/>
                    <a:pt x="51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41"/>
            <p:cNvSpPr/>
            <p:nvPr/>
          </p:nvSpPr>
          <p:spPr>
            <a:xfrm>
              <a:off x="2897936" y="3488354"/>
              <a:ext cx="19336" cy="7614"/>
            </a:xfrm>
            <a:custGeom>
              <a:avLst/>
              <a:gdLst/>
              <a:ahLst/>
              <a:cxnLst/>
              <a:rect l="l" t="t" r="r" b="b"/>
              <a:pathLst>
                <a:path w="579" h="228" extrusionOk="0">
                  <a:moveTo>
                    <a:pt x="578" y="1"/>
                  </a:moveTo>
                  <a:lnTo>
                    <a:pt x="578" y="1"/>
                  </a:lnTo>
                  <a:cubicBezTo>
                    <a:pt x="386" y="81"/>
                    <a:pt x="193" y="161"/>
                    <a:pt x="1" y="226"/>
                  </a:cubicBezTo>
                  <a:cubicBezTo>
                    <a:pt x="18" y="227"/>
                    <a:pt x="36" y="228"/>
                    <a:pt x="54" y="228"/>
                  </a:cubicBezTo>
                  <a:cubicBezTo>
                    <a:pt x="247" y="228"/>
                    <a:pt x="446" y="148"/>
                    <a:pt x="57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41"/>
            <p:cNvSpPr/>
            <p:nvPr/>
          </p:nvSpPr>
          <p:spPr>
            <a:xfrm>
              <a:off x="2935973" y="3474429"/>
              <a:ext cx="26850" cy="28453"/>
            </a:xfrm>
            <a:custGeom>
              <a:avLst/>
              <a:gdLst/>
              <a:ahLst/>
              <a:cxnLst/>
              <a:rect l="l" t="t" r="r" b="b"/>
              <a:pathLst>
                <a:path w="804" h="852" extrusionOk="0">
                  <a:moveTo>
                    <a:pt x="675" y="65"/>
                  </a:moveTo>
                  <a:cubicBezTo>
                    <a:pt x="739" y="81"/>
                    <a:pt x="755" y="145"/>
                    <a:pt x="707" y="209"/>
                  </a:cubicBezTo>
                  <a:cubicBezTo>
                    <a:pt x="675" y="274"/>
                    <a:pt x="627" y="322"/>
                    <a:pt x="563" y="370"/>
                  </a:cubicBezTo>
                  <a:cubicBezTo>
                    <a:pt x="482" y="450"/>
                    <a:pt x="386" y="530"/>
                    <a:pt x="290" y="594"/>
                  </a:cubicBezTo>
                  <a:cubicBezTo>
                    <a:pt x="206" y="655"/>
                    <a:pt x="137" y="698"/>
                    <a:pt x="87" y="728"/>
                  </a:cubicBezTo>
                  <a:lnTo>
                    <a:pt x="87" y="728"/>
                  </a:lnTo>
                  <a:cubicBezTo>
                    <a:pt x="85" y="657"/>
                    <a:pt x="93" y="586"/>
                    <a:pt x="113" y="514"/>
                  </a:cubicBezTo>
                  <a:cubicBezTo>
                    <a:pt x="145" y="402"/>
                    <a:pt x="210" y="306"/>
                    <a:pt x="290" y="225"/>
                  </a:cubicBezTo>
                  <a:cubicBezTo>
                    <a:pt x="386" y="129"/>
                    <a:pt x="530" y="65"/>
                    <a:pt x="675" y="65"/>
                  </a:cubicBezTo>
                  <a:close/>
                  <a:moveTo>
                    <a:pt x="691" y="1"/>
                  </a:moveTo>
                  <a:cubicBezTo>
                    <a:pt x="386" y="1"/>
                    <a:pt x="129" y="209"/>
                    <a:pt x="65" y="514"/>
                  </a:cubicBezTo>
                  <a:cubicBezTo>
                    <a:pt x="50" y="590"/>
                    <a:pt x="49" y="667"/>
                    <a:pt x="63" y="743"/>
                  </a:cubicBezTo>
                  <a:lnTo>
                    <a:pt x="63" y="743"/>
                  </a:lnTo>
                  <a:cubicBezTo>
                    <a:pt x="23" y="766"/>
                    <a:pt x="1" y="780"/>
                    <a:pt x="1" y="787"/>
                  </a:cubicBezTo>
                  <a:cubicBezTo>
                    <a:pt x="23" y="781"/>
                    <a:pt x="44" y="774"/>
                    <a:pt x="66" y="767"/>
                  </a:cubicBezTo>
                  <a:lnTo>
                    <a:pt x="66" y="767"/>
                  </a:lnTo>
                  <a:cubicBezTo>
                    <a:pt x="69" y="795"/>
                    <a:pt x="83" y="823"/>
                    <a:pt x="97" y="851"/>
                  </a:cubicBezTo>
                  <a:cubicBezTo>
                    <a:pt x="93" y="820"/>
                    <a:pt x="90" y="790"/>
                    <a:pt x="88" y="759"/>
                  </a:cubicBezTo>
                  <a:lnTo>
                    <a:pt x="88" y="759"/>
                  </a:lnTo>
                  <a:cubicBezTo>
                    <a:pt x="170" y="729"/>
                    <a:pt x="251" y="690"/>
                    <a:pt x="322" y="643"/>
                  </a:cubicBezTo>
                  <a:cubicBezTo>
                    <a:pt x="418" y="578"/>
                    <a:pt x="514" y="498"/>
                    <a:pt x="611" y="402"/>
                  </a:cubicBezTo>
                  <a:cubicBezTo>
                    <a:pt x="659" y="354"/>
                    <a:pt x="723" y="306"/>
                    <a:pt x="755" y="242"/>
                  </a:cubicBezTo>
                  <a:cubicBezTo>
                    <a:pt x="787" y="209"/>
                    <a:pt x="803" y="161"/>
                    <a:pt x="787" y="113"/>
                  </a:cubicBezTo>
                  <a:cubicBezTo>
                    <a:pt x="787" y="65"/>
                    <a:pt x="739" y="17"/>
                    <a:pt x="69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41"/>
            <p:cNvSpPr/>
            <p:nvPr/>
          </p:nvSpPr>
          <p:spPr>
            <a:xfrm>
              <a:off x="2917238" y="3483679"/>
              <a:ext cx="22007" cy="16497"/>
            </a:xfrm>
            <a:custGeom>
              <a:avLst/>
              <a:gdLst/>
              <a:ahLst/>
              <a:cxnLst/>
              <a:rect l="l" t="t" r="r" b="b"/>
              <a:pathLst>
                <a:path w="659" h="494" extrusionOk="0">
                  <a:moveTo>
                    <a:pt x="202" y="1"/>
                  </a:moveTo>
                  <a:cubicBezTo>
                    <a:pt x="156" y="1"/>
                    <a:pt x="109" y="10"/>
                    <a:pt x="65" y="29"/>
                  </a:cubicBezTo>
                  <a:cubicBezTo>
                    <a:pt x="0" y="77"/>
                    <a:pt x="0" y="157"/>
                    <a:pt x="33" y="221"/>
                  </a:cubicBezTo>
                  <a:cubicBezTo>
                    <a:pt x="65" y="269"/>
                    <a:pt x="113" y="301"/>
                    <a:pt x="161" y="334"/>
                  </a:cubicBezTo>
                  <a:cubicBezTo>
                    <a:pt x="225" y="382"/>
                    <a:pt x="305" y="430"/>
                    <a:pt x="386" y="446"/>
                  </a:cubicBezTo>
                  <a:cubicBezTo>
                    <a:pt x="466" y="478"/>
                    <a:pt x="546" y="494"/>
                    <a:pt x="626" y="494"/>
                  </a:cubicBezTo>
                  <a:cubicBezTo>
                    <a:pt x="626" y="478"/>
                    <a:pt x="546" y="462"/>
                    <a:pt x="402" y="414"/>
                  </a:cubicBezTo>
                  <a:cubicBezTo>
                    <a:pt x="337" y="382"/>
                    <a:pt x="257" y="334"/>
                    <a:pt x="193" y="285"/>
                  </a:cubicBezTo>
                  <a:cubicBezTo>
                    <a:pt x="113" y="237"/>
                    <a:pt x="33" y="141"/>
                    <a:pt x="97" y="93"/>
                  </a:cubicBezTo>
                  <a:cubicBezTo>
                    <a:pt x="137" y="80"/>
                    <a:pt x="176" y="72"/>
                    <a:pt x="215" y="72"/>
                  </a:cubicBezTo>
                  <a:cubicBezTo>
                    <a:pt x="270" y="72"/>
                    <a:pt x="322" y="87"/>
                    <a:pt x="369" y="125"/>
                  </a:cubicBezTo>
                  <a:cubicBezTo>
                    <a:pt x="434" y="157"/>
                    <a:pt x="498" y="221"/>
                    <a:pt x="546" y="285"/>
                  </a:cubicBezTo>
                  <a:cubicBezTo>
                    <a:pt x="594" y="350"/>
                    <a:pt x="626" y="414"/>
                    <a:pt x="658" y="478"/>
                  </a:cubicBezTo>
                  <a:cubicBezTo>
                    <a:pt x="658" y="398"/>
                    <a:pt x="642" y="317"/>
                    <a:pt x="594" y="253"/>
                  </a:cubicBezTo>
                  <a:cubicBezTo>
                    <a:pt x="546" y="173"/>
                    <a:pt x="482" y="109"/>
                    <a:pt x="402" y="61"/>
                  </a:cubicBezTo>
                  <a:cubicBezTo>
                    <a:pt x="343" y="22"/>
                    <a:pt x="273" y="1"/>
                    <a:pt x="2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41"/>
            <p:cNvSpPr/>
            <p:nvPr/>
          </p:nvSpPr>
          <p:spPr>
            <a:xfrm>
              <a:off x="2760248" y="3561322"/>
              <a:ext cx="78812" cy="28887"/>
            </a:xfrm>
            <a:custGeom>
              <a:avLst/>
              <a:gdLst/>
              <a:ahLst/>
              <a:cxnLst/>
              <a:rect l="l" t="t" r="r" b="b"/>
              <a:pathLst>
                <a:path w="2360" h="865" extrusionOk="0">
                  <a:moveTo>
                    <a:pt x="932" y="0"/>
                  </a:moveTo>
                  <a:cubicBezTo>
                    <a:pt x="732" y="0"/>
                    <a:pt x="530" y="36"/>
                    <a:pt x="338" y="110"/>
                  </a:cubicBezTo>
                  <a:cubicBezTo>
                    <a:pt x="257" y="142"/>
                    <a:pt x="161" y="190"/>
                    <a:pt x="81" y="239"/>
                  </a:cubicBezTo>
                  <a:cubicBezTo>
                    <a:pt x="33" y="287"/>
                    <a:pt x="1" y="303"/>
                    <a:pt x="1" y="303"/>
                  </a:cubicBezTo>
                  <a:cubicBezTo>
                    <a:pt x="1" y="304"/>
                    <a:pt x="2" y="305"/>
                    <a:pt x="4" y="305"/>
                  </a:cubicBezTo>
                  <a:cubicBezTo>
                    <a:pt x="24" y="305"/>
                    <a:pt x="149" y="232"/>
                    <a:pt x="354" y="158"/>
                  </a:cubicBezTo>
                  <a:cubicBezTo>
                    <a:pt x="536" y="96"/>
                    <a:pt x="726" y="65"/>
                    <a:pt x="915" y="65"/>
                  </a:cubicBezTo>
                  <a:cubicBezTo>
                    <a:pt x="1355" y="65"/>
                    <a:pt x="1788" y="234"/>
                    <a:pt x="2102" y="559"/>
                  </a:cubicBezTo>
                  <a:cubicBezTo>
                    <a:pt x="2263" y="736"/>
                    <a:pt x="2343" y="864"/>
                    <a:pt x="2359" y="864"/>
                  </a:cubicBezTo>
                  <a:cubicBezTo>
                    <a:pt x="2343" y="816"/>
                    <a:pt x="2327" y="784"/>
                    <a:pt x="2311" y="768"/>
                  </a:cubicBezTo>
                  <a:cubicBezTo>
                    <a:pt x="2263" y="672"/>
                    <a:pt x="2199" y="591"/>
                    <a:pt x="2135" y="527"/>
                  </a:cubicBezTo>
                  <a:cubicBezTo>
                    <a:pt x="1823" y="183"/>
                    <a:pt x="1382" y="0"/>
                    <a:pt x="93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41"/>
            <p:cNvSpPr/>
            <p:nvPr/>
          </p:nvSpPr>
          <p:spPr>
            <a:xfrm>
              <a:off x="2745254" y="3496937"/>
              <a:ext cx="30556" cy="66489"/>
            </a:xfrm>
            <a:custGeom>
              <a:avLst/>
              <a:gdLst/>
              <a:ahLst/>
              <a:cxnLst/>
              <a:rect l="l" t="t" r="r" b="b"/>
              <a:pathLst>
                <a:path w="915" h="1991" extrusionOk="0">
                  <a:moveTo>
                    <a:pt x="1" y="1"/>
                  </a:moveTo>
                  <a:lnTo>
                    <a:pt x="1" y="1"/>
                  </a:lnTo>
                  <a:cubicBezTo>
                    <a:pt x="257" y="675"/>
                    <a:pt x="562" y="1348"/>
                    <a:pt x="915" y="1990"/>
                  </a:cubicBezTo>
                  <a:cubicBezTo>
                    <a:pt x="787" y="1637"/>
                    <a:pt x="642" y="1300"/>
                    <a:pt x="482" y="979"/>
                  </a:cubicBezTo>
                  <a:cubicBezTo>
                    <a:pt x="337" y="642"/>
                    <a:pt x="177" y="322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880;p41"/>
            <p:cNvSpPr/>
            <p:nvPr/>
          </p:nvSpPr>
          <p:spPr>
            <a:xfrm>
              <a:off x="2851884" y="3543523"/>
              <a:ext cx="47721" cy="22041"/>
            </a:xfrm>
            <a:custGeom>
              <a:avLst/>
              <a:gdLst/>
              <a:ahLst/>
              <a:cxnLst/>
              <a:rect l="l" t="t" r="r" b="b"/>
              <a:pathLst>
                <a:path w="1429" h="660" extrusionOk="0">
                  <a:moveTo>
                    <a:pt x="1424" y="0"/>
                  </a:moveTo>
                  <a:cubicBezTo>
                    <a:pt x="1386" y="0"/>
                    <a:pt x="1091" y="169"/>
                    <a:pt x="722" y="338"/>
                  </a:cubicBezTo>
                  <a:cubicBezTo>
                    <a:pt x="321" y="515"/>
                    <a:pt x="0" y="643"/>
                    <a:pt x="16" y="659"/>
                  </a:cubicBezTo>
                  <a:cubicBezTo>
                    <a:pt x="514" y="531"/>
                    <a:pt x="995" y="306"/>
                    <a:pt x="1428" y="1"/>
                  </a:cubicBezTo>
                  <a:cubicBezTo>
                    <a:pt x="1427" y="1"/>
                    <a:pt x="1426" y="0"/>
                    <a:pt x="142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41"/>
            <p:cNvSpPr/>
            <p:nvPr/>
          </p:nvSpPr>
          <p:spPr>
            <a:xfrm>
              <a:off x="2820259" y="3580324"/>
              <a:ext cx="9685" cy="7280"/>
            </a:xfrm>
            <a:custGeom>
              <a:avLst/>
              <a:gdLst/>
              <a:ahLst/>
              <a:cxnLst/>
              <a:rect l="l" t="t" r="r" b="b"/>
              <a:pathLst>
                <a:path w="290" h="218" extrusionOk="0">
                  <a:moveTo>
                    <a:pt x="29" y="1"/>
                  </a:moveTo>
                  <a:cubicBezTo>
                    <a:pt x="21" y="1"/>
                    <a:pt x="17" y="3"/>
                    <a:pt x="17" y="6"/>
                  </a:cubicBezTo>
                  <a:cubicBezTo>
                    <a:pt x="1" y="22"/>
                    <a:pt x="65" y="55"/>
                    <a:pt x="145" y="119"/>
                  </a:cubicBezTo>
                  <a:cubicBezTo>
                    <a:pt x="202" y="162"/>
                    <a:pt x="247" y="218"/>
                    <a:pt x="267" y="218"/>
                  </a:cubicBezTo>
                  <a:cubicBezTo>
                    <a:pt x="270" y="218"/>
                    <a:pt x="272" y="217"/>
                    <a:pt x="273" y="215"/>
                  </a:cubicBezTo>
                  <a:cubicBezTo>
                    <a:pt x="289" y="215"/>
                    <a:pt x="257" y="135"/>
                    <a:pt x="177" y="71"/>
                  </a:cubicBezTo>
                  <a:cubicBezTo>
                    <a:pt x="116" y="22"/>
                    <a:pt x="55" y="1"/>
                    <a:pt x="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41"/>
            <p:cNvSpPr/>
            <p:nvPr/>
          </p:nvSpPr>
          <p:spPr>
            <a:xfrm>
              <a:off x="2801524" y="3571074"/>
              <a:ext cx="9651" cy="3807"/>
            </a:xfrm>
            <a:custGeom>
              <a:avLst/>
              <a:gdLst/>
              <a:ahLst/>
              <a:cxnLst/>
              <a:rect l="l" t="t" r="r" b="b"/>
              <a:pathLst>
                <a:path w="289" h="114" extrusionOk="0">
                  <a:moveTo>
                    <a:pt x="46" y="0"/>
                  </a:moveTo>
                  <a:cubicBezTo>
                    <a:pt x="27" y="0"/>
                    <a:pt x="16" y="4"/>
                    <a:pt x="16" y="11"/>
                  </a:cubicBezTo>
                  <a:cubicBezTo>
                    <a:pt x="0" y="27"/>
                    <a:pt x="64" y="59"/>
                    <a:pt x="128" y="91"/>
                  </a:cubicBezTo>
                  <a:cubicBezTo>
                    <a:pt x="185" y="102"/>
                    <a:pt x="234" y="114"/>
                    <a:pt x="258" y="114"/>
                  </a:cubicBezTo>
                  <a:cubicBezTo>
                    <a:pt x="267" y="114"/>
                    <a:pt x="273" y="112"/>
                    <a:pt x="273" y="107"/>
                  </a:cubicBezTo>
                  <a:cubicBezTo>
                    <a:pt x="289" y="91"/>
                    <a:pt x="225" y="59"/>
                    <a:pt x="161" y="27"/>
                  </a:cubicBezTo>
                  <a:cubicBezTo>
                    <a:pt x="114" y="8"/>
                    <a:pt x="72" y="0"/>
                    <a:pt x="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41"/>
            <p:cNvSpPr/>
            <p:nvPr/>
          </p:nvSpPr>
          <p:spPr>
            <a:xfrm>
              <a:off x="2781154" y="3569704"/>
              <a:ext cx="11288" cy="2972"/>
            </a:xfrm>
            <a:custGeom>
              <a:avLst/>
              <a:gdLst/>
              <a:ahLst/>
              <a:cxnLst/>
              <a:rect l="l" t="t" r="r" b="b"/>
              <a:pathLst>
                <a:path w="338" h="89" extrusionOk="0">
                  <a:moveTo>
                    <a:pt x="205" y="0"/>
                  </a:moveTo>
                  <a:cubicBezTo>
                    <a:pt x="191" y="0"/>
                    <a:pt x="177" y="1"/>
                    <a:pt x="161" y="4"/>
                  </a:cubicBezTo>
                  <a:cubicBezTo>
                    <a:pt x="65" y="4"/>
                    <a:pt x="0" y="84"/>
                    <a:pt x="16" y="84"/>
                  </a:cubicBezTo>
                  <a:cubicBezTo>
                    <a:pt x="20" y="87"/>
                    <a:pt x="25" y="88"/>
                    <a:pt x="32" y="88"/>
                  </a:cubicBezTo>
                  <a:cubicBezTo>
                    <a:pt x="59" y="88"/>
                    <a:pt x="113" y="68"/>
                    <a:pt x="177" y="68"/>
                  </a:cubicBezTo>
                  <a:cubicBezTo>
                    <a:pt x="217" y="60"/>
                    <a:pt x="253" y="60"/>
                    <a:pt x="281" y="60"/>
                  </a:cubicBezTo>
                  <a:cubicBezTo>
                    <a:pt x="309" y="60"/>
                    <a:pt x="329" y="60"/>
                    <a:pt x="337" y="52"/>
                  </a:cubicBezTo>
                  <a:cubicBezTo>
                    <a:pt x="337" y="38"/>
                    <a:pt x="290" y="0"/>
                    <a:pt x="2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41"/>
            <p:cNvSpPr/>
            <p:nvPr/>
          </p:nvSpPr>
          <p:spPr>
            <a:xfrm>
              <a:off x="2768296" y="3573879"/>
              <a:ext cx="5377" cy="2404"/>
            </a:xfrm>
            <a:custGeom>
              <a:avLst/>
              <a:gdLst/>
              <a:ahLst/>
              <a:cxnLst/>
              <a:rect l="l" t="t" r="r" b="b"/>
              <a:pathLst>
                <a:path w="161" h="72" extrusionOk="0">
                  <a:moveTo>
                    <a:pt x="118" y="0"/>
                  </a:moveTo>
                  <a:cubicBezTo>
                    <a:pt x="107" y="0"/>
                    <a:pt x="95" y="2"/>
                    <a:pt x="81" y="7"/>
                  </a:cubicBezTo>
                  <a:cubicBezTo>
                    <a:pt x="32" y="7"/>
                    <a:pt x="0" y="23"/>
                    <a:pt x="0" y="39"/>
                  </a:cubicBezTo>
                  <a:cubicBezTo>
                    <a:pt x="0" y="55"/>
                    <a:pt x="32" y="71"/>
                    <a:pt x="81" y="71"/>
                  </a:cubicBezTo>
                  <a:cubicBezTo>
                    <a:pt x="129" y="55"/>
                    <a:pt x="161" y="39"/>
                    <a:pt x="161" y="23"/>
                  </a:cubicBezTo>
                  <a:cubicBezTo>
                    <a:pt x="161" y="12"/>
                    <a:pt x="145" y="0"/>
                    <a:pt x="1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41"/>
            <p:cNvSpPr/>
            <p:nvPr/>
          </p:nvSpPr>
          <p:spPr>
            <a:xfrm>
              <a:off x="1611560" y="1851799"/>
              <a:ext cx="843324" cy="909045"/>
            </a:xfrm>
            <a:custGeom>
              <a:avLst/>
              <a:gdLst/>
              <a:ahLst/>
              <a:cxnLst/>
              <a:rect l="l" t="t" r="r" b="b"/>
              <a:pathLst>
                <a:path w="25253" h="27221" extrusionOk="0">
                  <a:moveTo>
                    <a:pt x="15521" y="0"/>
                  </a:moveTo>
                  <a:cubicBezTo>
                    <a:pt x="15012" y="0"/>
                    <a:pt x="14696" y="43"/>
                    <a:pt x="14696" y="43"/>
                  </a:cubicBezTo>
                  <a:lnTo>
                    <a:pt x="9193" y="139"/>
                  </a:lnTo>
                  <a:cubicBezTo>
                    <a:pt x="9193" y="139"/>
                    <a:pt x="1990" y="652"/>
                    <a:pt x="1092" y="5642"/>
                  </a:cubicBezTo>
                  <a:lnTo>
                    <a:pt x="1" y="10952"/>
                  </a:lnTo>
                  <a:lnTo>
                    <a:pt x="5215" y="11883"/>
                  </a:lnTo>
                  <a:lnTo>
                    <a:pt x="3867" y="19952"/>
                  </a:lnTo>
                  <a:cubicBezTo>
                    <a:pt x="2503" y="22118"/>
                    <a:pt x="2728" y="24332"/>
                    <a:pt x="2375" y="27220"/>
                  </a:cubicBezTo>
                  <a:lnTo>
                    <a:pt x="19638" y="23402"/>
                  </a:lnTo>
                  <a:lnTo>
                    <a:pt x="17520" y="19375"/>
                  </a:lnTo>
                  <a:lnTo>
                    <a:pt x="17953" y="15252"/>
                  </a:lnTo>
                  <a:cubicBezTo>
                    <a:pt x="17953" y="15252"/>
                    <a:pt x="19654" y="14498"/>
                    <a:pt x="19638" y="12861"/>
                  </a:cubicBezTo>
                  <a:cubicBezTo>
                    <a:pt x="19622" y="11899"/>
                    <a:pt x="19349" y="10936"/>
                    <a:pt x="18868" y="10102"/>
                  </a:cubicBezTo>
                  <a:lnTo>
                    <a:pt x="18868" y="10102"/>
                  </a:lnTo>
                  <a:lnTo>
                    <a:pt x="21451" y="12765"/>
                  </a:lnTo>
                  <a:lnTo>
                    <a:pt x="25253" y="6717"/>
                  </a:lnTo>
                  <a:cubicBezTo>
                    <a:pt x="25253" y="6717"/>
                    <a:pt x="23889" y="5257"/>
                    <a:pt x="21274" y="2321"/>
                  </a:cubicBezTo>
                  <a:cubicBezTo>
                    <a:pt x="19457" y="284"/>
                    <a:pt x="16839" y="0"/>
                    <a:pt x="1552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1886;p41"/>
            <p:cNvSpPr/>
            <p:nvPr/>
          </p:nvSpPr>
          <p:spPr>
            <a:xfrm>
              <a:off x="1658714" y="2554263"/>
              <a:ext cx="1294991" cy="1003787"/>
            </a:xfrm>
            <a:custGeom>
              <a:avLst/>
              <a:gdLst/>
              <a:ahLst/>
              <a:cxnLst/>
              <a:rect l="l" t="t" r="r" b="b"/>
              <a:pathLst>
                <a:path w="38778" h="30058" extrusionOk="0">
                  <a:moveTo>
                    <a:pt x="26704" y="0"/>
                  </a:moveTo>
                  <a:cubicBezTo>
                    <a:pt x="22033" y="0"/>
                    <a:pt x="867" y="6169"/>
                    <a:pt x="867" y="6169"/>
                  </a:cubicBezTo>
                  <a:cubicBezTo>
                    <a:pt x="867" y="6169"/>
                    <a:pt x="0" y="13902"/>
                    <a:pt x="2776" y="14480"/>
                  </a:cubicBezTo>
                  <a:cubicBezTo>
                    <a:pt x="2888" y="14502"/>
                    <a:pt x="3022" y="14513"/>
                    <a:pt x="3179" y="14513"/>
                  </a:cubicBezTo>
                  <a:cubicBezTo>
                    <a:pt x="6925" y="14513"/>
                    <a:pt x="22878" y="8303"/>
                    <a:pt x="22878" y="8303"/>
                  </a:cubicBezTo>
                  <a:lnTo>
                    <a:pt x="31782" y="30058"/>
                  </a:lnTo>
                  <a:lnTo>
                    <a:pt x="38777" y="26656"/>
                  </a:lnTo>
                  <a:cubicBezTo>
                    <a:pt x="38777" y="26656"/>
                    <a:pt x="29665" y="1147"/>
                    <a:pt x="27451" y="105"/>
                  </a:cubicBezTo>
                  <a:cubicBezTo>
                    <a:pt x="27301" y="33"/>
                    <a:pt x="27047" y="0"/>
                    <a:pt x="267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1887;p41"/>
            <p:cNvSpPr/>
            <p:nvPr/>
          </p:nvSpPr>
          <p:spPr>
            <a:xfrm>
              <a:off x="1747111" y="2736700"/>
              <a:ext cx="804218" cy="1325514"/>
            </a:xfrm>
            <a:custGeom>
              <a:avLst/>
              <a:gdLst/>
              <a:ahLst/>
              <a:cxnLst/>
              <a:rect l="l" t="t" r="r" b="b"/>
              <a:pathLst>
                <a:path w="24082" h="39692" extrusionOk="0">
                  <a:moveTo>
                    <a:pt x="8520" y="0"/>
                  </a:moveTo>
                  <a:lnTo>
                    <a:pt x="1" y="9033"/>
                  </a:lnTo>
                  <a:lnTo>
                    <a:pt x="14632" y="9402"/>
                  </a:lnTo>
                  <a:lnTo>
                    <a:pt x="14135" y="39691"/>
                  </a:lnTo>
                  <a:lnTo>
                    <a:pt x="22317" y="38841"/>
                  </a:lnTo>
                  <a:cubicBezTo>
                    <a:pt x="22317" y="38841"/>
                    <a:pt x="24082" y="7942"/>
                    <a:pt x="23151" y="6209"/>
                  </a:cubicBezTo>
                  <a:cubicBezTo>
                    <a:pt x="22237" y="4492"/>
                    <a:pt x="8857" y="112"/>
                    <a:pt x="85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1888;p41"/>
            <p:cNvSpPr/>
            <p:nvPr/>
          </p:nvSpPr>
          <p:spPr>
            <a:xfrm>
              <a:off x="1744439" y="2831508"/>
              <a:ext cx="678319" cy="206849"/>
            </a:xfrm>
            <a:custGeom>
              <a:avLst/>
              <a:gdLst/>
              <a:ahLst/>
              <a:cxnLst/>
              <a:rect l="l" t="t" r="r" b="b"/>
              <a:pathLst>
                <a:path w="20312" h="6194" extrusionOk="0">
                  <a:moveTo>
                    <a:pt x="20311" y="1"/>
                  </a:moveTo>
                  <a:lnTo>
                    <a:pt x="20311" y="1"/>
                  </a:lnTo>
                  <a:cubicBezTo>
                    <a:pt x="20247" y="17"/>
                    <a:pt x="20183" y="49"/>
                    <a:pt x="20119" y="81"/>
                  </a:cubicBezTo>
                  <a:lnTo>
                    <a:pt x="19541" y="322"/>
                  </a:lnTo>
                  <a:cubicBezTo>
                    <a:pt x="19301" y="434"/>
                    <a:pt x="18996" y="562"/>
                    <a:pt x="18643" y="723"/>
                  </a:cubicBezTo>
                  <a:cubicBezTo>
                    <a:pt x="18290" y="867"/>
                    <a:pt x="17889" y="1044"/>
                    <a:pt x="17440" y="1204"/>
                  </a:cubicBezTo>
                  <a:cubicBezTo>
                    <a:pt x="16557" y="1573"/>
                    <a:pt x="15482" y="1958"/>
                    <a:pt x="14279" y="2391"/>
                  </a:cubicBezTo>
                  <a:cubicBezTo>
                    <a:pt x="13076" y="2792"/>
                    <a:pt x="11728" y="3209"/>
                    <a:pt x="10332" y="3627"/>
                  </a:cubicBezTo>
                  <a:cubicBezTo>
                    <a:pt x="7509" y="4445"/>
                    <a:pt x="4910" y="5054"/>
                    <a:pt x="3033" y="5488"/>
                  </a:cubicBezTo>
                  <a:cubicBezTo>
                    <a:pt x="2118" y="5696"/>
                    <a:pt x="1364" y="5873"/>
                    <a:pt x="819" y="6001"/>
                  </a:cubicBezTo>
                  <a:lnTo>
                    <a:pt x="209" y="6129"/>
                  </a:lnTo>
                  <a:cubicBezTo>
                    <a:pt x="129" y="6145"/>
                    <a:pt x="65" y="6161"/>
                    <a:pt x="0" y="6194"/>
                  </a:cubicBezTo>
                  <a:cubicBezTo>
                    <a:pt x="65" y="6194"/>
                    <a:pt x="145" y="6194"/>
                    <a:pt x="209" y="6178"/>
                  </a:cubicBezTo>
                  <a:cubicBezTo>
                    <a:pt x="369" y="6145"/>
                    <a:pt x="578" y="6113"/>
                    <a:pt x="819" y="6065"/>
                  </a:cubicBezTo>
                  <a:cubicBezTo>
                    <a:pt x="1348" y="5969"/>
                    <a:pt x="2118" y="5809"/>
                    <a:pt x="3065" y="5616"/>
                  </a:cubicBezTo>
                  <a:cubicBezTo>
                    <a:pt x="4942" y="5215"/>
                    <a:pt x="7541" y="4605"/>
                    <a:pt x="10380" y="3787"/>
                  </a:cubicBezTo>
                  <a:cubicBezTo>
                    <a:pt x="11792" y="3386"/>
                    <a:pt x="13124" y="2953"/>
                    <a:pt x="14327" y="2536"/>
                  </a:cubicBezTo>
                  <a:cubicBezTo>
                    <a:pt x="15530" y="2102"/>
                    <a:pt x="16605" y="1701"/>
                    <a:pt x="17488" y="1332"/>
                  </a:cubicBezTo>
                  <a:cubicBezTo>
                    <a:pt x="17937" y="1140"/>
                    <a:pt x="18338" y="963"/>
                    <a:pt x="18691" y="803"/>
                  </a:cubicBezTo>
                  <a:cubicBezTo>
                    <a:pt x="19028" y="643"/>
                    <a:pt x="19333" y="514"/>
                    <a:pt x="19573" y="386"/>
                  </a:cubicBezTo>
                  <a:lnTo>
                    <a:pt x="20135" y="113"/>
                  </a:lnTo>
                  <a:cubicBezTo>
                    <a:pt x="20199" y="81"/>
                    <a:pt x="20263" y="33"/>
                    <a:pt x="203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1889;p41"/>
            <p:cNvSpPr/>
            <p:nvPr/>
          </p:nvSpPr>
          <p:spPr>
            <a:xfrm>
              <a:off x="2400751" y="2875456"/>
              <a:ext cx="143098" cy="297917"/>
            </a:xfrm>
            <a:custGeom>
              <a:avLst/>
              <a:gdLst/>
              <a:ahLst/>
              <a:cxnLst/>
              <a:rect l="l" t="t" r="r" b="b"/>
              <a:pathLst>
                <a:path w="4285" h="8921" extrusionOk="0">
                  <a:moveTo>
                    <a:pt x="17" y="0"/>
                  </a:moveTo>
                  <a:lnTo>
                    <a:pt x="17" y="0"/>
                  </a:lnTo>
                  <a:cubicBezTo>
                    <a:pt x="1" y="32"/>
                    <a:pt x="594" y="225"/>
                    <a:pt x="1493" y="658"/>
                  </a:cubicBezTo>
                  <a:cubicBezTo>
                    <a:pt x="2022" y="915"/>
                    <a:pt x="2503" y="1236"/>
                    <a:pt x="2937" y="1621"/>
                  </a:cubicBezTo>
                  <a:cubicBezTo>
                    <a:pt x="3466" y="2102"/>
                    <a:pt x="3835" y="2728"/>
                    <a:pt x="3963" y="3418"/>
                  </a:cubicBezTo>
                  <a:cubicBezTo>
                    <a:pt x="4108" y="4156"/>
                    <a:pt x="4027" y="4878"/>
                    <a:pt x="3979" y="5535"/>
                  </a:cubicBezTo>
                  <a:cubicBezTo>
                    <a:pt x="3931" y="6193"/>
                    <a:pt x="3899" y="6787"/>
                    <a:pt x="3851" y="7300"/>
                  </a:cubicBezTo>
                  <a:cubicBezTo>
                    <a:pt x="3835" y="7765"/>
                    <a:pt x="3803" y="8166"/>
                    <a:pt x="3787" y="8487"/>
                  </a:cubicBezTo>
                  <a:cubicBezTo>
                    <a:pt x="3771" y="8632"/>
                    <a:pt x="3771" y="8776"/>
                    <a:pt x="3787" y="8920"/>
                  </a:cubicBezTo>
                  <a:cubicBezTo>
                    <a:pt x="3819" y="8776"/>
                    <a:pt x="3851" y="8632"/>
                    <a:pt x="3851" y="8487"/>
                  </a:cubicBezTo>
                  <a:cubicBezTo>
                    <a:pt x="3883" y="8182"/>
                    <a:pt x="3931" y="7781"/>
                    <a:pt x="3979" y="7300"/>
                  </a:cubicBezTo>
                  <a:cubicBezTo>
                    <a:pt x="4027" y="6803"/>
                    <a:pt x="4076" y="6209"/>
                    <a:pt x="4140" y="5551"/>
                  </a:cubicBezTo>
                  <a:cubicBezTo>
                    <a:pt x="4188" y="4894"/>
                    <a:pt x="4284" y="4156"/>
                    <a:pt x="4140" y="3386"/>
                  </a:cubicBezTo>
                  <a:cubicBezTo>
                    <a:pt x="3995" y="2664"/>
                    <a:pt x="3610" y="1990"/>
                    <a:pt x="3049" y="1508"/>
                  </a:cubicBezTo>
                  <a:cubicBezTo>
                    <a:pt x="2600" y="1107"/>
                    <a:pt x="2102" y="786"/>
                    <a:pt x="1557" y="546"/>
                  </a:cubicBezTo>
                  <a:cubicBezTo>
                    <a:pt x="1188" y="385"/>
                    <a:pt x="819" y="241"/>
                    <a:pt x="434" y="113"/>
                  </a:cubicBezTo>
                  <a:cubicBezTo>
                    <a:pt x="305" y="65"/>
                    <a:pt x="161" y="16"/>
                    <a:pt x="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890;p41"/>
            <p:cNvSpPr/>
            <p:nvPr/>
          </p:nvSpPr>
          <p:spPr>
            <a:xfrm>
              <a:off x="2556672" y="1145227"/>
              <a:ext cx="570721" cy="467463"/>
            </a:xfrm>
            <a:custGeom>
              <a:avLst/>
              <a:gdLst/>
              <a:ahLst/>
              <a:cxnLst/>
              <a:rect l="l" t="t" r="r" b="b"/>
              <a:pathLst>
                <a:path w="17090" h="13998" extrusionOk="0">
                  <a:moveTo>
                    <a:pt x="9987" y="0"/>
                  </a:moveTo>
                  <a:cubicBezTo>
                    <a:pt x="9895" y="0"/>
                    <a:pt x="9823" y="9"/>
                    <a:pt x="9769" y="9"/>
                  </a:cubicBezTo>
                  <a:cubicBezTo>
                    <a:pt x="9758" y="9"/>
                    <a:pt x="9748" y="8"/>
                    <a:pt x="9739" y="7"/>
                  </a:cubicBezTo>
                  <a:cubicBezTo>
                    <a:pt x="9738" y="7"/>
                    <a:pt x="9737" y="7"/>
                    <a:pt x="9736" y="7"/>
                  </a:cubicBezTo>
                  <a:cubicBezTo>
                    <a:pt x="9395" y="7"/>
                    <a:pt x="7935" y="3607"/>
                    <a:pt x="5006" y="6280"/>
                  </a:cubicBezTo>
                  <a:cubicBezTo>
                    <a:pt x="2054" y="8960"/>
                    <a:pt x="0" y="9345"/>
                    <a:pt x="0" y="9345"/>
                  </a:cubicBezTo>
                  <a:lnTo>
                    <a:pt x="2728" y="13997"/>
                  </a:lnTo>
                  <a:cubicBezTo>
                    <a:pt x="2728" y="13997"/>
                    <a:pt x="5920" y="12810"/>
                    <a:pt x="8391" y="12601"/>
                  </a:cubicBezTo>
                  <a:cubicBezTo>
                    <a:pt x="8588" y="12585"/>
                    <a:pt x="8794" y="12577"/>
                    <a:pt x="9006" y="12577"/>
                  </a:cubicBezTo>
                  <a:cubicBezTo>
                    <a:pt x="11462" y="12577"/>
                    <a:pt x="14808" y="13599"/>
                    <a:pt x="15354" y="13628"/>
                  </a:cubicBezTo>
                  <a:cubicBezTo>
                    <a:pt x="15360" y="13628"/>
                    <a:pt x="15366" y="13629"/>
                    <a:pt x="15373" y="13629"/>
                  </a:cubicBezTo>
                  <a:cubicBezTo>
                    <a:pt x="15956" y="13629"/>
                    <a:pt x="17089" y="12147"/>
                    <a:pt x="14375" y="5799"/>
                  </a:cubicBezTo>
                  <a:cubicBezTo>
                    <a:pt x="12068" y="357"/>
                    <a:pt x="10599" y="0"/>
                    <a:pt x="99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1891;p41"/>
            <p:cNvSpPr/>
            <p:nvPr/>
          </p:nvSpPr>
          <p:spPr>
            <a:xfrm>
              <a:off x="2394874" y="1418165"/>
              <a:ext cx="267360" cy="247724"/>
            </a:xfrm>
            <a:custGeom>
              <a:avLst/>
              <a:gdLst/>
              <a:ahLst/>
              <a:cxnLst/>
              <a:rect l="l" t="t" r="r" b="b"/>
              <a:pathLst>
                <a:path w="8006" h="7418" extrusionOk="0">
                  <a:moveTo>
                    <a:pt x="5631" y="0"/>
                  </a:moveTo>
                  <a:lnTo>
                    <a:pt x="1203" y="2198"/>
                  </a:lnTo>
                  <a:cubicBezTo>
                    <a:pt x="353" y="2631"/>
                    <a:pt x="0" y="3658"/>
                    <a:pt x="417" y="4509"/>
                  </a:cubicBezTo>
                  <a:lnTo>
                    <a:pt x="433" y="4509"/>
                  </a:lnTo>
                  <a:lnTo>
                    <a:pt x="1091" y="5856"/>
                  </a:lnTo>
                  <a:lnTo>
                    <a:pt x="1380" y="6450"/>
                  </a:lnTo>
                  <a:cubicBezTo>
                    <a:pt x="1678" y="7058"/>
                    <a:pt x="2295" y="7418"/>
                    <a:pt x="2941" y="7418"/>
                  </a:cubicBezTo>
                  <a:cubicBezTo>
                    <a:pt x="3165" y="7418"/>
                    <a:pt x="3391" y="7375"/>
                    <a:pt x="3610" y="7284"/>
                  </a:cubicBezTo>
                  <a:lnTo>
                    <a:pt x="8006" y="5888"/>
                  </a:lnTo>
                  <a:lnTo>
                    <a:pt x="563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1892;p41"/>
            <p:cNvSpPr/>
            <p:nvPr/>
          </p:nvSpPr>
          <p:spPr>
            <a:xfrm>
              <a:off x="2491285" y="1612123"/>
              <a:ext cx="260448" cy="243784"/>
            </a:xfrm>
            <a:custGeom>
              <a:avLst/>
              <a:gdLst/>
              <a:ahLst/>
              <a:cxnLst/>
              <a:rect l="l" t="t" r="r" b="b"/>
              <a:pathLst>
                <a:path w="7799" h="7300" extrusionOk="0">
                  <a:moveTo>
                    <a:pt x="3563" y="0"/>
                  </a:moveTo>
                  <a:lnTo>
                    <a:pt x="1" y="882"/>
                  </a:lnTo>
                  <a:lnTo>
                    <a:pt x="1316" y="3658"/>
                  </a:lnTo>
                  <a:lnTo>
                    <a:pt x="2006" y="3481"/>
                  </a:lnTo>
                  <a:lnTo>
                    <a:pt x="6450" y="7300"/>
                  </a:lnTo>
                  <a:lnTo>
                    <a:pt x="7798" y="4861"/>
                  </a:lnTo>
                  <a:cubicBezTo>
                    <a:pt x="7798" y="4861"/>
                    <a:pt x="5135" y="3626"/>
                    <a:pt x="4670" y="2647"/>
                  </a:cubicBezTo>
                  <a:cubicBezTo>
                    <a:pt x="4204" y="1685"/>
                    <a:pt x="4782" y="1476"/>
                    <a:pt x="4782" y="1476"/>
                  </a:cubicBezTo>
                  <a:lnTo>
                    <a:pt x="356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1893;p41"/>
            <p:cNvSpPr/>
            <p:nvPr/>
          </p:nvSpPr>
          <p:spPr>
            <a:xfrm>
              <a:off x="2869550" y="1150437"/>
              <a:ext cx="226652" cy="422413"/>
            </a:xfrm>
            <a:custGeom>
              <a:avLst/>
              <a:gdLst/>
              <a:ahLst/>
              <a:cxnLst/>
              <a:rect l="l" t="t" r="r" b="b"/>
              <a:pathLst>
                <a:path w="6787" h="12649" extrusionOk="0">
                  <a:moveTo>
                    <a:pt x="895" y="1"/>
                  </a:moveTo>
                  <a:cubicBezTo>
                    <a:pt x="845" y="1"/>
                    <a:pt x="798" y="10"/>
                    <a:pt x="755" y="28"/>
                  </a:cubicBezTo>
                  <a:cubicBezTo>
                    <a:pt x="1" y="349"/>
                    <a:pt x="546" y="3429"/>
                    <a:pt x="2006" y="6910"/>
                  </a:cubicBezTo>
                  <a:cubicBezTo>
                    <a:pt x="3383" y="10179"/>
                    <a:pt x="5060" y="12649"/>
                    <a:pt x="5879" y="12649"/>
                  </a:cubicBezTo>
                  <a:cubicBezTo>
                    <a:pt x="5928" y="12649"/>
                    <a:pt x="5974" y="12640"/>
                    <a:pt x="6017" y="12622"/>
                  </a:cubicBezTo>
                  <a:cubicBezTo>
                    <a:pt x="6787" y="12301"/>
                    <a:pt x="6225" y="9221"/>
                    <a:pt x="4782" y="5739"/>
                  </a:cubicBezTo>
                  <a:cubicBezTo>
                    <a:pt x="3404" y="2470"/>
                    <a:pt x="1727" y="1"/>
                    <a:pt x="8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1894;p41"/>
            <p:cNvSpPr/>
            <p:nvPr/>
          </p:nvSpPr>
          <p:spPr>
            <a:xfrm>
              <a:off x="2381482" y="1573518"/>
              <a:ext cx="53065" cy="58441"/>
            </a:xfrm>
            <a:custGeom>
              <a:avLst/>
              <a:gdLst/>
              <a:ahLst/>
              <a:cxnLst/>
              <a:rect l="l" t="t" r="r" b="b"/>
              <a:pathLst>
                <a:path w="1589" h="1750" extrusionOk="0">
                  <a:moveTo>
                    <a:pt x="898" y="1"/>
                  </a:moveTo>
                  <a:lnTo>
                    <a:pt x="0" y="530"/>
                  </a:lnTo>
                  <a:lnTo>
                    <a:pt x="401" y="1750"/>
                  </a:lnTo>
                  <a:lnTo>
                    <a:pt x="1588" y="1413"/>
                  </a:lnTo>
                  <a:lnTo>
                    <a:pt x="89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1895;p41"/>
            <p:cNvSpPr/>
            <p:nvPr/>
          </p:nvSpPr>
          <p:spPr>
            <a:xfrm>
              <a:off x="2503608" y="1629255"/>
              <a:ext cx="120589" cy="64853"/>
            </a:xfrm>
            <a:custGeom>
              <a:avLst/>
              <a:gdLst/>
              <a:ahLst/>
              <a:cxnLst/>
              <a:rect l="l" t="t" r="r" b="b"/>
              <a:pathLst>
                <a:path w="3611" h="1942" extrusionOk="0">
                  <a:moveTo>
                    <a:pt x="3611" y="0"/>
                  </a:moveTo>
                  <a:lnTo>
                    <a:pt x="1" y="1156"/>
                  </a:lnTo>
                  <a:lnTo>
                    <a:pt x="370" y="1942"/>
                  </a:lnTo>
                  <a:lnTo>
                    <a:pt x="361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1896;p41"/>
            <p:cNvSpPr/>
            <p:nvPr/>
          </p:nvSpPr>
          <p:spPr>
            <a:xfrm>
              <a:off x="2407731" y="1573518"/>
              <a:ext cx="26816" cy="49859"/>
            </a:xfrm>
            <a:custGeom>
              <a:avLst/>
              <a:gdLst/>
              <a:ahLst/>
              <a:cxnLst/>
              <a:rect l="l" t="t" r="r" b="b"/>
              <a:pathLst>
                <a:path w="803" h="1493" extrusionOk="0">
                  <a:moveTo>
                    <a:pt x="112" y="1"/>
                  </a:moveTo>
                  <a:lnTo>
                    <a:pt x="0" y="65"/>
                  </a:lnTo>
                  <a:lnTo>
                    <a:pt x="562" y="1493"/>
                  </a:lnTo>
                  <a:lnTo>
                    <a:pt x="802" y="1413"/>
                  </a:lnTo>
                  <a:lnTo>
                    <a:pt x="11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41"/>
            <p:cNvSpPr/>
            <p:nvPr/>
          </p:nvSpPr>
          <p:spPr>
            <a:xfrm>
              <a:off x="2656323" y="1590683"/>
              <a:ext cx="27885" cy="9150"/>
            </a:xfrm>
            <a:custGeom>
              <a:avLst/>
              <a:gdLst/>
              <a:ahLst/>
              <a:cxnLst/>
              <a:rect l="l" t="t" r="r" b="b"/>
              <a:pathLst>
                <a:path w="835" h="274" extrusionOk="0">
                  <a:moveTo>
                    <a:pt x="819" y="0"/>
                  </a:moveTo>
                  <a:lnTo>
                    <a:pt x="0" y="273"/>
                  </a:lnTo>
                  <a:cubicBezTo>
                    <a:pt x="0" y="273"/>
                    <a:pt x="835" y="0"/>
                    <a:pt x="81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41"/>
            <p:cNvSpPr/>
            <p:nvPr/>
          </p:nvSpPr>
          <p:spPr>
            <a:xfrm>
              <a:off x="2437719" y="1548672"/>
              <a:ext cx="88430" cy="36801"/>
            </a:xfrm>
            <a:custGeom>
              <a:avLst/>
              <a:gdLst/>
              <a:ahLst/>
              <a:cxnLst/>
              <a:rect l="l" t="t" r="r" b="b"/>
              <a:pathLst>
                <a:path w="2648" h="1102" extrusionOk="0">
                  <a:moveTo>
                    <a:pt x="2613" y="0"/>
                  </a:moveTo>
                  <a:cubicBezTo>
                    <a:pt x="2506" y="0"/>
                    <a:pt x="1956" y="210"/>
                    <a:pt x="1300" y="472"/>
                  </a:cubicBezTo>
                  <a:cubicBezTo>
                    <a:pt x="578" y="777"/>
                    <a:pt x="1" y="1050"/>
                    <a:pt x="17" y="1098"/>
                  </a:cubicBezTo>
                  <a:cubicBezTo>
                    <a:pt x="18" y="1100"/>
                    <a:pt x="21" y="1101"/>
                    <a:pt x="28" y="1101"/>
                  </a:cubicBezTo>
                  <a:cubicBezTo>
                    <a:pt x="114" y="1101"/>
                    <a:pt x="675" y="901"/>
                    <a:pt x="1348" y="617"/>
                  </a:cubicBezTo>
                  <a:cubicBezTo>
                    <a:pt x="2070" y="312"/>
                    <a:pt x="2648" y="39"/>
                    <a:pt x="2632" y="7"/>
                  </a:cubicBezTo>
                  <a:cubicBezTo>
                    <a:pt x="2630" y="3"/>
                    <a:pt x="2624" y="0"/>
                    <a:pt x="26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41"/>
            <p:cNvSpPr/>
            <p:nvPr/>
          </p:nvSpPr>
          <p:spPr>
            <a:xfrm>
              <a:off x="2426465" y="1520921"/>
              <a:ext cx="79881" cy="36267"/>
            </a:xfrm>
            <a:custGeom>
              <a:avLst/>
              <a:gdLst/>
              <a:ahLst/>
              <a:cxnLst/>
              <a:rect l="l" t="t" r="r" b="b"/>
              <a:pathLst>
                <a:path w="2392" h="1086" extrusionOk="0">
                  <a:moveTo>
                    <a:pt x="2365" y="0"/>
                  </a:moveTo>
                  <a:cubicBezTo>
                    <a:pt x="2284" y="0"/>
                    <a:pt x="1769" y="201"/>
                    <a:pt x="1156" y="485"/>
                  </a:cubicBezTo>
                  <a:cubicBezTo>
                    <a:pt x="514" y="774"/>
                    <a:pt x="1" y="1047"/>
                    <a:pt x="17" y="1079"/>
                  </a:cubicBezTo>
                  <a:cubicBezTo>
                    <a:pt x="18" y="1083"/>
                    <a:pt x="25" y="1086"/>
                    <a:pt x="36" y="1086"/>
                  </a:cubicBezTo>
                  <a:cubicBezTo>
                    <a:pt x="139" y="1086"/>
                    <a:pt x="640" y="889"/>
                    <a:pt x="1220" y="613"/>
                  </a:cubicBezTo>
                  <a:cubicBezTo>
                    <a:pt x="1878" y="325"/>
                    <a:pt x="2391" y="52"/>
                    <a:pt x="2375" y="4"/>
                  </a:cubicBezTo>
                  <a:cubicBezTo>
                    <a:pt x="2374" y="2"/>
                    <a:pt x="2370" y="0"/>
                    <a:pt x="23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41"/>
            <p:cNvSpPr/>
            <p:nvPr/>
          </p:nvSpPr>
          <p:spPr>
            <a:xfrm>
              <a:off x="2452714" y="1581900"/>
              <a:ext cx="79881" cy="33061"/>
            </a:xfrm>
            <a:custGeom>
              <a:avLst/>
              <a:gdLst/>
              <a:ahLst/>
              <a:cxnLst/>
              <a:rect l="l" t="t" r="r" b="b"/>
              <a:pathLst>
                <a:path w="2392" h="990" extrusionOk="0">
                  <a:moveTo>
                    <a:pt x="2370" y="0"/>
                  </a:moveTo>
                  <a:cubicBezTo>
                    <a:pt x="2261" y="0"/>
                    <a:pt x="1771" y="208"/>
                    <a:pt x="1188" y="456"/>
                  </a:cubicBezTo>
                  <a:cubicBezTo>
                    <a:pt x="1012" y="536"/>
                    <a:pt x="867" y="600"/>
                    <a:pt x="723" y="664"/>
                  </a:cubicBezTo>
                  <a:cubicBezTo>
                    <a:pt x="578" y="713"/>
                    <a:pt x="450" y="761"/>
                    <a:pt x="338" y="809"/>
                  </a:cubicBezTo>
                  <a:cubicBezTo>
                    <a:pt x="129" y="889"/>
                    <a:pt x="1" y="953"/>
                    <a:pt x="1" y="985"/>
                  </a:cubicBezTo>
                  <a:cubicBezTo>
                    <a:pt x="4" y="988"/>
                    <a:pt x="10" y="989"/>
                    <a:pt x="20" y="989"/>
                  </a:cubicBezTo>
                  <a:cubicBezTo>
                    <a:pt x="69" y="989"/>
                    <a:pt x="200" y="958"/>
                    <a:pt x="386" y="905"/>
                  </a:cubicBezTo>
                  <a:cubicBezTo>
                    <a:pt x="498" y="873"/>
                    <a:pt x="626" y="841"/>
                    <a:pt x="771" y="793"/>
                  </a:cubicBezTo>
                  <a:cubicBezTo>
                    <a:pt x="931" y="745"/>
                    <a:pt x="1076" y="664"/>
                    <a:pt x="1236" y="600"/>
                  </a:cubicBezTo>
                  <a:cubicBezTo>
                    <a:pt x="1894" y="328"/>
                    <a:pt x="2391" y="39"/>
                    <a:pt x="2391" y="7"/>
                  </a:cubicBezTo>
                  <a:cubicBezTo>
                    <a:pt x="2388" y="2"/>
                    <a:pt x="2381" y="0"/>
                    <a:pt x="23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41"/>
            <p:cNvSpPr/>
            <p:nvPr/>
          </p:nvSpPr>
          <p:spPr>
            <a:xfrm>
              <a:off x="2924218" y="1306225"/>
              <a:ext cx="120022" cy="145736"/>
            </a:xfrm>
            <a:custGeom>
              <a:avLst/>
              <a:gdLst/>
              <a:ahLst/>
              <a:cxnLst/>
              <a:rect l="l" t="t" r="r" b="b"/>
              <a:pathLst>
                <a:path w="3594" h="4364" extrusionOk="0">
                  <a:moveTo>
                    <a:pt x="887" y="1"/>
                  </a:moveTo>
                  <a:cubicBezTo>
                    <a:pt x="385" y="1"/>
                    <a:pt x="0" y="224"/>
                    <a:pt x="0" y="224"/>
                  </a:cubicBezTo>
                  <a:cubicBezTo>
                    <a:pt x="369" y="1684"/>
                    <a:pt x="963" y="3064"/>
                    <a:pt x="1733" y="4363"/>
                  </a:cubicBezTo>
                  <a:cubicBezTo>
                    <a:pt x="1733" y="4363"/>
                    <a:pt x="3594" y="4026"/>
                    <a:pt x="2695" y="1604"/>
                  </a:cubicBezTo>
                  <a:cubicBezTo>
                    <a:pt x="2213" y="302"/>
                    <a:pt x="1470" y="1"/>
                    <a:pt x="8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41"/>
            <p:cNvSpPr/>
            <p:nvPr/>
          </p:nvSpPr>
          <p:spPr>
            <a:xfrm>
              <a:off x="2863673" y="1216726"/>
              <a:ext cx="159695" cy="353620"/>
            </a:xfrm>
            <a:custGeom>
              <a:avLst/>
              <a:gdLst/>
              <a:ahLst/>
              <a:cxnLst/>
              <a:rect l="l" t="t" r="r" b="b"/>
              <a:pathLst>
                <a:path w="4782" h="10589" extrusionOk="0">
                  <a:moveTo>
                    <a:pt x="0" y="0"/>
                  </a:moveTo>
                  <a:cubicBezTo>
                    <a:pt x="6" y="13"/>
                    <a:pt x="11" y="26"/>
                    <a:pt x="16" y="39"/>
                  </a:cubicBezTo>
                  <a:lnTo>
                    <a:pt x="16" y="39"/>
                  </a:lnTo>
                  <a:cubicBezTo>
                    <a:pt x="16" y="26"/>
                    <a:pt x="16" y="13"/>
                    <a:pt x="16" y="0"/>
                  </a:cubicBezTo>
                  <a:close/>
                  <a:moveTo>
                    <a:pt x="16" y="39"/>
                  </a:moveTo>
                  <a:cubicBezTo>
                    <a:pt x="19" y="184"/>
                    <a:pt x="35" y="318"/>
                    <a:pt x="64" y="465"/>
                  </a:cubicBezTo>
                  <a:cubicBezTo>
                    <a:pt x="112" y="754"/>
                    <a:pt x="177" y="1187"/>
                    <a:pt x="273" y="1701"/>
                  </a:cubicBezTo>
                  <a:cubicBezTo>
                    <a:pt x="353" y="1973"/>
                    <a:pt x="417" y="2246"/>
                    <a:pt x="497" y="2551"/>
                  </a:cubicBezTo>
                  <a:cubicBezTo>
                    <a:pt x="546" y="2711"/>
                    <a:pt x="578" y="2856"/>
                    <a:pt x="626" y="3016"/>
                  </a:cubicBezTo>
                  <a:cubicBezTo>
                    <a:pt x="642" y="3096"/>
                    <a:pt x="674" y="3177"/>
                    <a:pt x="690" y="3273"/>
                  </a:cubicBezTo>
                  <a:cubicBezTo>
                    <a:pt x="706" y="3353"/>
                    <a:pt x="738" y="3433"/>
                    <a:pt x="770" y="3514"/>
                  </a:cubicBezTo>
                  <a:lnTo>
                    <a:pt x="1139" y="4556"/>
                  </a:lnTo>
                  <a:cubicBezTo>
                    <a:pt x="1171" y="4653"/>
                    <a:pt x="1203" y="4733"/>
                    <a:pt x="1235" y="4829"/>
                  </a:cubicBezTo>
                  <a:cubicBezTo>
                    <a:pt x="1268" y="4925"/>
                    <a:pt x="1316" y="5006"/>
                    <a:pt x="1364" y="5102"/>
                  </a:cubicBezTo>
                  <a:cubicBezTo>
                    <a:pt x="1444" y="5278"/>
                    <a:pt x="1524" y="5471"/>
                    <a:pt x="1604" y="5647"/>
                  </a:cubicBezTo>
                  <a:cubicBezTo>
                    <a:pt x="1685" y="5840"/>
                    <a:pt x="1765" y="6016"/>
                    <a:pt x="1861" y="6209"/>
                  </a:cubicBezTo>
                  <a:cubicBezTo>
                    <a:pt x="1893" y="6289"/>
                    <a:pt x="1925" y="6385"/>
                    <a:pt x="1973" y="6466"/>
                  </a:cubicBezTo>
                  <a:cubicBezTo>
                    <a:pt x="2022" y="6546"/>
                    <a:pt x="2070" y="6642"/>
                    <a:pt x="2118" y="6722"/>
                  </a:cubicBezTo>
                  <a:lnTo>
                    <a:pt x="2663" y="7685"/>
                  </a:lnTo>
                  <a:cubicBezTo>
                    <a:pt x="2695" y="7765"/>
                    <a:pt x="2744" y="7845"/>
                    <a:pt x="2792" y="7926"/>
                  </a:cubicBezTo>
                  <a:cubicBezTo>
                    <a:pt x="2840" y="7990"/>
                    <a:pt x="2888" y="8054"/>
                    <a:pt x="2920" y="8134"/>
                  </a:cubicBezTo>
                  <a:lnTo>
                    <a:pt x="3193" y="8535"/>
                  </a:lnTo>
                  <a:cubicBezTo>
                    <a:pt x="3369" y="8792"/>
                    <a:pt x="3530" y="9032"/>
                    <a:pt x="3690" y="9257"/>
                  </a:cubicBezTo>
                  <a:cubicBezTo>
                    <a:pt x="4011" y="9674"/>
                    <a:pt x="4284" y="10011"/>
                    <a:pt x="4476" y="10236"/>
                  </a:cubicBezTo>
                  <a:cubicBezTo>
                    <a:pt x="4573" y="10364"/>
                    <a:pt x="4669" y="10476"/>
                    <a:pt x="4781" y="10589"/>
                  </a:cubicBezTo>
                  <a:cubicBezTo>
                    <a:pt x="4701" y="10460"/>
                    <a:pt x="4621" y="10332"/>
                    <a:pt x="4524" y="10204"/>
                  </a:cubicBezTo>
                  <a:cubicBezTo>
                    <a:pt x="4332" y="9963"/>
                    <a:pt x="4091" y="9610"/>
                    <a:pt x="3770" y="9193"/>
                  </a:cubicBezTo>
                  <a:lnTo>
                    <a:pt x="3305" y="8471"/>
                  </a:lnTo>
                  <a:cubicBezTo>
                    <a:pt x="3225" y="8343"/>
                    <a:pt x="3129" y="8198"/>
                    <a:pt x="3032" y="8054"/>
                  </a:cubicBezTo>
                  <a:cubicBezTo>
                    <a:pt x="3000" y="7990"/>
                    <a:pt x="2952" y="7926"/>
                    <a:pt x="2904" y="7845"/>
                  </a:cubicBezTo>
                  <a:cubicBezTo>
                    <a:pt x="2856" y="7781"/>
                    <a:pt x="2824" y="7701"/>
                    <a:pt x="2776" y="7621"/>
                  </a:cubicBezTo>
                  <a:cubicBezTo>
                    <a:pt x="2615" y="7316"/>
                    <a:pt x="2439" y="6995"/>
                    <a:pt x="2246" y="6658"/>
                  </a:cubicBezTo>
                  <a:cubicBezTo>
                    <a:pt x="2198" y="6578"/>
                    <a:pt x="2166" y="6482"/>
                    <a:pt x="2118" y="6401"/>
                  </a:cubicBezTo>
                  <a:cubicBezTo>
                    <a:pt x="2070" y="6321"/>
                    <a:pt x="2038" y="6225"/>
                    <a:pt x="1990" y="6145"/>
                  </a:cubicBezTo>
                  <a:cubicBezTo>
                    <a:pt x="1909" y="5952"/>
                    <a:pt x="1829" y="5776"/>
                    <a:pt x="1749" y="5583"/>
                  </a:cubicBezTo>
                  <a:cubicBezTo>
                    <a:pt x="1653" y="5407"/>
                    <a:pt x="1572" y="5230"/>
                    <a:pt x="1492" y="5038"/>
                  </a:cubicBezTo>
                  <a:cubicBezTo>
                    <a:pt x="1460" y="4957"/>
                    <a:pt x="1412" y="4861"/>
                    <a:pt x="1380" y="4781"/>
                  </a:cubicBezTo>
                  <a:cubicBezTo>
                    <a:pt x="1348" y="4685"/>
                    <a:pt x="1316" y="4588"/>
                    <a:pt x="1284" y="4508"/>
                  </a:cubicBezTo>
                  <a:cubicBezTo>
                    <a:pt x="1155" y="4139"/>
                    <a:pt x="1027" y="3802"/>
                    <a:pt x="899" y="3465"/>
                  </a:cubicBezTo>
                  <a:cubicBezTo>
                    <a:pt x="883" y="3385"/>
                    <a:pt x="834" y="3305"/>
                    <a:pt x="818" y="3225"/>
                  </a:cubicBezTo>
                  <a:cubicBezTo>
                    <a:pt x="786" y="3145"/>
                    <a:pt x="770" y="3064"/>
                    <a:pt x="754" y="2984"/>
                  </a:cubicBezTo>
                  <a:lnTo>
                    <a:pt x="626" y="2519"/>
                  </a:lnTo>
                  <a:cubicBezTo>
                    <a:pt x="530" y="2214"/>
                    <a:pt x="449" y="1941"/>
                    <a:pt x="385" y="1685"/>
                  </a:cubicBezTo>
                  <a:cubicBezTo>
                    <a:pt x="273" y="1171"/>
                    <a:pt x="177" y="754"/>
                    <a:pt x="112" y="449"/>
                  </a:cubicBezTo>
                  <a:cubicBezTo>
                    <a:pt x="98" y="318"/>
                    <a:pt x="70" y="173"/>
                    <a:pt x="16" y="3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41"/>
            <p:cNvSpPr/>
            <p:nvPr/>
          </p:nvSpPr>
          <p:spPr>
            <a:xfrm>
              <a:off x="2655254" y="1716048"/>
              <a:ext cx="79313" cy="92170"/>
            </a:xfrm>
            <a:custGeom>
              <a:avLst/>
              <a:gdLst/>
              <a:ahLst/>
              <a:cxnLst/>
              <a:rect l="l" t="t" r="r" b="b"/>
              <a:pathLst>
                <a:path w="2375" h="2760" extrusionOk="0">
                  <a:moveTo>
                    <a:pt x="64" y="0"/>
                  </a:moveTo>
                  <a:lnTo>
                    <a:pt x="64" y="0"/>
                  </a:lnTo>
                  <a:cubicBezTo>
                    <a:pt x="0" y="402"/>
                    <a:pt x="16" y="819"/>
                    <a:pt x="113" y="1220"/>
                  </a:cubicBezTo>
                  <a:cubicBezTo>
                    <a:pt x="143" y="1357"/>
                    <a:pt x="232" y="1510"/>
                    <a:pt x="365" y="1510"/>
                  </a:cubicBezTo>
                  <a:cubicBezTo>
                    <a:pt x="372" y="1510"/>
                    <a:pt x="379" y="1509"/>
                    <a:pt x="385" y="1509"/>
                  </a:cubicBezTo>
                  <a:cubicBezTo>
                    <a:pt x="449" y="1476"/>
                    <a:pt x="514" y="1428"/>
                    <a:pt x="546" y="1364"/>
                  </a:cubicBezTo>
                  <a:cubicBezTo>
                    <a:pt x="653" y="1209"/>
                    <a:pt x="725" y="1027"/>
                    <a:pt x="761" y="845"/>
                  </a:cubicBezTo>
                  <a:lnTo>
                    <a:pt x="761" y="845"/>
                  </a:lnTo>
                  <a:cubicBezTo>
                    <a:pt x="735" y="1144"/>
                    <a:pt x="771" y="1458"/>
                    <a:pt x="851" y="1749"/>
                  </a:cubicBezTo>
                  <a:cubicBezTo>
                    <a:pt x="899" y="1910"/>
                    <a:pt x="1011" y="2086"/>
                    <a:pt x="1171" y="2102"/>
                  </a:cubicBezTo>
                  <a:cubicBezTo>
                    <a:pt x="1178" y="2103"/>
                    <a:pt x="1185" y="2103"/>
                    <a:pt x="1192" y="2103"/>
                  </a:cubicBezTo>
                  <a:cubicBezTo>
                    <a:pt x="1373" y="2103"/>
                    <a:pt x="1493" y="1903"/>
                    <a:pt x="1524" y="1717"/>
                  </a:cubicBezTo>
                  <a:cubicBezTo>
                    <a:pt x="1508" y="1525"/>
                    <a:pt x="1540" y="1348"/>
                    <a:pt x="1572" y="1156"/>
                  </a:cubicBezTo>
                  <a:lnTo>
                    <a:pt x="1572" y="1156"/>
                  </a:lnTo>
                  <a:cubicBezTo>
                    <a:pt x="1540" y="1525"/>
                    <a:pt x="1524" y="1894"/>
                    <a:pt x="1556" y="2247"/>
                  </a:cubicBezTo>
                  <a:cubicBezTo>
                    <a:pt x="1572" y="2359"/>
                    <a:pt x="1589" y="2471"/>
                    <a:pt x="1637" y="2583"/>
                  </a:cubicBezTo>
                  <a:cubicBezTo>
                    <a:pt x="1685" y="2680"/>
                    <a:pt x="1781" y="2744"/>
                    <a:pt x="1893" y="2760"/>
                  </a:cubicBezTo>
                  <a:cubicBezTo>
                    <a:pt x="2022" y="2760"/>
                    <a:pt x="2134" y="2696"/>
                    <a:pt x="2182" y="2583"/>
                  </a:cubicBezTo>
                  <a:cubicBezTo>
                    <a:pt x="2246" y="2471"/>
                    <a:pt x="2278" y="2359"/>
                    <a:pt x="2278" y="2231"/>
                  </a:cubicBezTo>
                  <a:cubicBezTo>
                    <a:pt x="2327" y="1829"/>
                    <a:pt x="2359" y="1428"/>
                    <a:pt x="2375" y="1027"/>
                  </a:cubicBezTo>
                  <a:lnTo>
                    <a:pt x="6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41"/>
            <p:cNvSpPr/>
            <p:nvPr/>
          </p:nvSpPr>
          <p:spPr>
            <a:xfrm>
              <a:off x="2168222" y="1442777"/>
              <a:ext cx="140960" cy="426721"/>
            </a:xfrm>
            <a:custGeom>
              <a:avLst/>
              <a:gdLst/>
              <a:ahLst/>
              <a:cxnLst/>
              <a:rect l="l" t="t" r="r" b="b"/>
              <a:pathLst>
                <a:path w="4221" h="12778" extrusionOk="0">
                  <a:moveTo>
                    <a:pt x="508" y="0"/>
                  </a:moveTo>
                  <a:cubicBezTo>
                    <a:pt x="457" y="0"/>
                    <a:pt x="349" y="192"/>
                    <a:pt x="241" y="547"/>
                  </a:cubicBezTo>
                  <a:cubicBezTo>
                    <a:pt x="81" y="1076"/>
                    <a:pt x="1" y="1622"/>
                    <a:pt x="33" y="2167"/>
                  </a:cubicBezTo>
                  <a:cubicBezTo>
                    <a:pt x="65" y="3001"/>
                    <a:pt x="273" y="3804"/>
                    <a:pt x="642" y="4542"/>
                  </a:cubicBezTo>
                  <a:cubicBezTo>
                    <a:pt x="1044" y="5392"/>
                    <a:pt x="1653" y="6178"/>
                    <a:pt x="2215" y="6996"/>
                  </a:cubicBezTo>
                  <a:cubicBezTo>
                    <a:pt x="2776" y="7798"/>
                    <a:pt x="3225" y="8617"/>
                    <a:pt x="3402" y="9403"/>
                  </a:cubicBezTo>
                  <a:cubicBezTo>
                    <a:pt x="3498" y="9772"/>
                    <a:pt x="3514" y="10157"/>
                    <a:pt x="3482" y="10526"/>
                  </a:cubicBezTo>
                  <a:cubicBezTo>
                    <a:pt x="3434" y="10847"/>
                    <a:pt x="3338" y="11152"/>
                    <a:pt x="3177" y="11440"/>
                  </a:cubicBezTo>
                  <a:cubicBezTo>
                    <a:pt x="2953" y="11873"/>
                    <a:pt x="2616" y="12226"/>
                    <a:pt x="2183" y="12451"/>
                  </a:cubicBezTo>
                  <a:cubicBezTo>
                    <a:pt x="1878" y="12611"/>
                    <a:pt x="1669" y="12644"/>
                    <a:pt x="1669" y="12708"/>
                  </a:cubicBezTo>
                  <a:cubicBezTo>
                    <a:pt x="1669" y="12739"/>
                    <a:pt x="1766" y="12778"/>
                    <a:pt x="1946" y="12778"/>
                  </a:cubicBezTo>
                  <a:cubicBezTo>
                    <a:pt x="2040" y="12778"/>
                    <a:pt x="2157" y="12767"/>
                    <a:pt x="2295" y="12740"/>
                  </a:cubicBezTo>
                  <a:cubicBezTo>
                    <a:pt x="2856" y="12595"/>
                    <a:pt x="3354" y="12226"/>
                    <a:pt x="3659" y="11745"/>
                  </a:cubicBezTo>
                  <a:cubicBezTo>
                    <a:pt x="3899" y="11408"/>
                    <a:pt x="4060" y="11039"/>
                    <a:pt x="4140" y="10638"/>
                  </a:cubicBezTo>
                  <a:cubicBezTo>
                    <a:pt x="4220" y="10189"/>
                    <a:pt x="4220" y="9724"/>
                    <a:pt x="4140" y="9258"/>
                  </a:cubicBezTo>
                  <a:cubicBezTo>
                    <a:pt x="3963" y="8312"/>
                    <a:pt x="3466" y="7381"/>
                    <a:pt x="2873" y="6531"/>
                  </a:cubicBezTo>
                  <a:cubicBezTo>
                    <a:pt x="2279" y="5681"/>
                    <a:pt x="1685" y="4943"/>
                    <a:pt x="1300" y="4205"/>
                  </a:cubicBezTo>
                  <a:cubicBezTo>
                    <a:pt x="947" y="3563"/>
                    <a:pt x="707" y="2857"/>
                    <a:pt x="594" y="2119"/>
                  </a:cubicBezTo>
                  <a:cubicBezTo>
                    <a:pt x="530" y="1622"/>
                    <a:pt x="514" y="1108"/>
                    <a:pt x="546" y="595"/>
                  </a:cubicBezTo>
                  <a:cubicBezTo>
                    <a:pt x="562" y="226"/>
                    <a:pt x="578" y="17"/>
                    <a:pt x="514" y="1"/>
                  </a:cubicBezTo>
                  <a:cubicBezTo>
                    <a:pt x="512" y="1"/>
                    <a:pt x="510" y="0"/>
                    <a:pt x="50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41"/>
            <p:cNvSpPr/>
            <p:nvPr/>
          </p:nvSpPr>
          <p:spPr>
            <a:xfrm>
              <a:off x="1904101" y="1359757"/>
              <a:ext cx="276477" cy="584045"/>
            </a:xfrm>
            <a:custGeom>
              <a:avLst/>
              <a:gdLst/>
              <a:ahLst/>
              <a:cxnLst/>
              <a:rect l="l" t="t" r="r" b="b"/>
              <a:pathLst>
                <a:path w="8279" h="17489" extrusionOk="0">
                  <a:moveTo>
                    <a:pt x="3771" y="1"/>
                  </a:moveTo>
                  <a:lnTo>
                    <a:pt x="48" y="4252"/>
                  </a:lnTo>
                  <a:lnTo>
                    <a:pt x="0" y="14632"/>
                  </a:lnTo>
                  <a:cubicBezTo>
                    <a:pt x="0" y="16188"/>
                    <a:pt x="1236" y="17456"/>
                    <a:pt x="2792" y="17488"/>
                  </a:cubicBezTo>
                  <a:cubicBezTo>
                    <a:pt x="2812" y="17488"/>
                    <a:pt x="2831" y="17489"/>
                    <a:pt x="2851" y="17489"/>
                  </a:cubicBezTo>
                  <a:cubicBezTo>
                    <a:pt x="4381" y="17489"/>
                    <a:pt x="5632" y="16265"/>
                    <a:pt x="5680" y="14745"/>
                  </a:cubicBezTo>
                  <a:cubicBezTo>
                    <a:pt x="5728" y="13589"/>
                    <a:pt x="5776" y="12531"/>
                    <a:pt x="5776" y="12531"/>
                  </a:cubicBezTo>
                  <a:cubicBezTo>
                    <a:pt x="5776" y="12531"/>
                    <a:pt x="8086" y="12226"/>
                    <a:pt x="8182" y="9867"/>
                  </a:cubicBezTo>
                  <a:cubicBezTo>
                    <a:pt x="8279" y="7493"/>
                    <a:pt x="8038" y="2054"/>
                    <a:pt x="8038" y="2054"/>
                  </a:cubicBezTo>
                  <a:lnTo>
                    <a:pt x="377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41"/>
            <p:cNvSpPr/>
            <p:nvPr/>
          </p:nvSpPr>
          <p:spPr>
            <a:xfrm>
              <a:off x="2132322" y="1552112"/>
              <a:ext cx="23076" cy="19903"/>
            </a:xfrm>
            <a:custGeom>
              <a:avLst/>
              <a:gdLst/>
              <a:ahLst/>
              <a:cxnLst/>
              <a:rect l="l" t="t" r="r" b="b"/>
              <a:pathLst>
                <a:path w="691" h="596" extrusionOk="0">
                  <a:moveTo>
                    <a:pt x="386" y="0"/>
                  </a:moveTo>
                  <a:cubicBezTo>
                    <a:pt x="129" y="16"/>
                    <a:pt x="1" y="321"/>
                    <a:pt x="193" y="514"/>
                  </a:cubicBezTo>
                  <a:cubicBezTo>
                    <a:pt x="250" y="570"/>
                    <a:pt x="321" y="595"/>
                    <a:pt x="391" y="595"/>
                  </a:cubicBezTo>
                  <a:cubicBezTo>
                    <a:pt x="542" y="595"/>
                    <a:pt x="691" y="480"/>
                    <a:pt x="691" y="305"/>
                  </a:cubicBezTo>
                  <a:cubicBezTo>
                    <a:pt x="691" y="145"/>
                    <a:pt x="562" y="0"/>
                    <a:pt x="3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41"/>
            <p:cNvSpPr/>
            <p:nvPr/>
          </p:nvSpPr>
          <p:spPr>
            <a:xfrm>
              <a:off x="2129650" y="1538019"/>
              <a:ext cx="39673" cy="12089"/>
            </a:xfrm>
            <a:custGeom>
              <a:avLst/>
              <a:gdLst/>
              <a:ahLst/>
              <a:cxnLst/>
              <a:rect l="l" t="t" r="r" b="b"/>
              <a:pathLst>
                <a:path w="1188" h="362" extrusionOk="0">
                  <a:moveTo>
                    <a:pt x="568" y="0"/>
                  </a:moveTo>
                  <a:cubicBezTo>
                    <a:pt x="416" y="0"/>
                    <a:pt x="262" y="45"/>
                    <a:pt x="129" y="133"/>
                  </a:cubicBezTo>
                  <a:cubicBezTo>
                    <a:pt x="33" y="214"/>
                    <a:pt x="1" y="294"/>
                    <a:pt x="17" y="310"/>
                  </a:cubicBezTo>
                  <a:cubicBezTo>
                    <a:pt x="20" y="313"/>
                    <a:pt x="24" y="314"/>
                    <a:pt x="30" y="314"/>
                  </a:cubicBezTo>
                  <a:cubicBezTo>
                    <a:pt x="87" y="314"/>
                    <a:pt x="281" y="196"/>
                    <a:pt x="549" y="196"/>
                  </a:cubicBezTo>
                  <a:cubicBezTo>
                    <a:pt x="564" y="196"/>
                    <a:pt x="579" y="197"/>
                    <a:pt x="594" y="198"/>
                  </a:cubicBezTo>
                  <a:cubicBezTo>
                    <a:pt x="888" y="212"/>
                    <a:pt x="1102" y="362"/>
                    <a:pt x="1160" y="362"/>
                  </a:cubicBezTo>
                  <a:cubicBezTo>
                    <a:pt x="1165" y="362"/>
                    <a:pt x="1169" y="361"/>
                    <a:pt x="1172" y="358"/>
                  </a:cubicBezTo>
                  <a:cubicBezTo>
                    <a:pt x="1188" y="342"/>
                    <a:pt x="1156" y="262"/>
                    <a:pt x="1059" y="182"/>
                  </a:cubicBezTo>
                  <a:cubicBezTo>
                    <a:pt x="921" y="61"/>
                    <a:pt x="746" y="0"/>
                    <a:pt x="5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41"/>
            <p:cNvSpPr/>
            <p:nvPr/>
          </p:nvSpPr>
          <p:spPr>
            <a:xfrm>
              <a:off x="2018746" y="1552112"/>
              <a:ext cx="23076" cy="19903"/>
            </a:xfrm>
            <a:custGeom>
              <a:avLst/>
              <a:gdLst/>
              <a:ahLst/>
              <a:cxnLst/>
              <a:rect l="l" t="t" r="r" b="b"/>
              <a:pathLst>
                <a:path w="691" h="596" extrusionOk="0">
                  <a:moveTo>
                    <a:pt x="386" y="0"/>
                  </a:moveTo>
                  <a:cubicBezTo>
                    <a:pt x="129" y="16"/>
                    <a:pt x="1" y="321"/>
                    <a:pt x="193" y="514"/>
                  </a:cubicBezTo>
                  <a:cubicBezTo>
                    <a:pt x="249" y="570"/>
                    <a:pt x="320" y="595"/>
                    <a:pt x="391" y="595"/>
                  </a:cubicBezTo>
                  <a:cubicBezTo>
                    <a:pt x="542" y="595"/>
                    <a:pt x="690" y="480"/>
                    <a:pt x="690" y="305"/>
                  </a:cubicBezTo>
                  <a:cubicBezTo>
                    <a:pt x="690" y="145"/>
                    <a:pt x="546" y="0"/>
                    <a:pt x="3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41"/>
            <p:cNvSpPr/>
            <p:nvPr/>
          </p:nvSpPr>
          <p:spPr>
            <a:xfrm>
              <a:off x="2011800" y="1540157"/>
              <a:ext cx="40208" cy="12223"/>
            </a:xfrm>
            <a:custGeom>
              <a:avLst/>
              <a:gdLst/>
              <a:ahLst/>
              <a:cxnLst/>
              <a:rect l="l" t="t" r="r" b="b"/>
              <a:pathLst>
                <a:path w="1204" h="366" extrusionOk="0">
                  <a:moveTo>
                    <a:pt x="578" y="0"/>
                  </a:moveTo>
                  <a:cubicBezTo>
                    <a:pt x="428" y="0"/>
                    <a:pt x="278" y="45"/>
                    <a:pt x="144" y="134"/>
                  </a:cubicBezTo>
                  <a:cubicBezTo>
                    <a:pt x="48" y="214"/>
                    <a:pt x="0" y="294"/>
                    <a:pt x="16" y="310"/>
                  </a:cubicBezTo>
                  <a:cubicBezTo>
                    <a:pt x="20" y="316"/>
                    <a:pt x="27" y="318"/>
                    <a:pt x="37" y="318"/>
                  </a:cubicBezTo>
                  <a:cubicBezTo>
                    <a:pt x="104" y="318"/>
                    <a:pt x="306" y="197"/>
                    <a:pt x="568" y="197"/>
                  </a:cubicBezTo>
                  <a:cubicBezTo>
                    <a:pt x="582" y="197"/>
                    <a:pt x="596" y="197"/>
                    <a:pt x="610" y="198"/>
                  </a:cubicBezTo>
                  <a:cubicBezTo>
                    <a:pt x="895" y="212"/>
                    <a:pt x="1092" y="366"/>
                    <a:pt x="1165" y="366"/>
                  </a:cubicBezTo>
                  <a:cubicBezTo>
                    <a:pt x="1175" y="366"/>
                    <a:pt x="1182" y="364"/>
                    <a:pt x="1187" y="358"/>
                  </a:cubicBezTo>
                  <a:cubicBezTo>
                    <a:pt x="1203" y="342"/>
                    <a:pt x="1171" y="262"/>
                    <a:pt x="1075" y="182"/>
                  </a:cubicBezTo>
                  <a:cubicBezTo>
                    <a:pt x="928" y="61"/>
                    <a:pt x="753" y="0"/>
                    <a:pt x="57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41"/>
            <p:cNvSpPr/>
            <p:nvPr/>
          </p:nvSpPr>
          <p:spPr>
            <a:xfrm>
              <a:off x="2086805" y="1548339"/>
              <a:ext cx="32159" cy="95777"/>
            </a:xfrm>
            <a:custGeom>
              <a:avLst/>
              <a:gdLst/>
              <a:ahLst/>
              <a:cxnLst/>
              <a:rect l="l" t="t" r="r" b="b"/>
              <a:pathLst>
                <a:path w="963" h="2868" extrusionOk="0">
                  <a:moveTo>
                    <a:pt x="33" y="1"/>
                  </a:moveTo>
                  <a:cubicBezTo>
                    <a:pt x="33" y="1"/>
                    <a:pt x="33" y="1"/>
                    <a:pt x="32" y="1"/>
                  </a:cubicBezTo>
                  <a:cubicBezTo>
                    <a:pt x="0" y="17"/>
                    <a:pt x="225" y="803"/>
                    <a:pt x="546" y="1750"/>
                  </a:cubicBezTo>
                  <a:cubicBezTo>
                    <a:pt x="626" y="1990"/>
                    <a:pt x="706" y="2215"/>
                    <a:pt x="770" y="2423"/>
                  </a:cubicBezTo>
                  <a:cubicBezTo>
                    <a:pt x="818" y="2504"/>
                    <a:pt x="834" y="2600"/>
                    <a:pt x="818" y="2680"/>
                  </a:cubicBezTo>
                  <a:cubicBezTo>
                    <a:pt x="818" y="2744"/>
                    <a:pt x="738" y="2760"/>
                    <a:pt x="658" y="2760"/>
                  </a:cubicBezTo>
                  <a:cubicBezTo>
                    <a:pt x="481" y="2760"/>
                    <a:pt x="305" y="2792"/>
                    <a:pt x="128" y="2841"/>
                  </a:cubicBezTo>
                  <a:cubicBezTo>
                    <a:pt x="232" y="2859"/>
                    <a:pt x="335" y="2867"/>
                    <a:pt x="439" y="2867"/>
                  </a:cubicBezTo>
                  <a:cubicBezTo>
                    <a:pt x="512" y="2867"/>
                    <a:pt x="585" y="2863"/>
                    <a:pt x="658" y="2857"/>
                  </a:cubicBezTo>
                  <a:cubicBezTo>
                    <a:pt x="706" y="2857"/>
                    <a:pt x="754" y="2857"/>
                    <a:pt x="802" y="2841"/>
                  </a:cubicBezTo>
                  <a:cubicBezTo>
                    <a:pt x="850" y="2825"/>
                    <a:pt x="915" y="2792"/>
                    <a:pt x="931" y="2728"/>
                  </a:cubicBezTo>
                  <a:cubicBezTo>
                    <a:pt x="963" y="2616"/>
                    <a:pt x="947" y="2488"/>
                    <a:pt x="899" y="2391"/>
                  </a:cubicBezTo>
                  <a:cubicBezTo>
                    <a:pt x="818" y="2167"/>
                    <a:pt x="754" y="1942"/>
                    <a:pt x="674" y="1702"/>
                  </a:cubicBezTo>
                  <a:cubicBezTo>
                    <a:pt x="356" y="765"/>
                    <a:pt x="70" y="1"/>
                    <a:pt x="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41"/>
            <p:cNvSpPr/>
            <p:nvPr/>
          </p:nvSpPr>
          <p:spPr>
            <a:xfrm>
              <a:off x="1994100" y="1744434"/>
              <a:ext cx="102890" cy="53365"/>
            </a:xfrm>
            <a:custGeom>
              <a:avLst/>
              <a:gdLst/>
              <a:ahLst/>
              <a:cxnLst/>
              <a:rect l="l" t="t" r="r" b="b"/>
              <a:pathLst>
                <a:path w="3081" h="1598" extrusionOk="0">
                  <a:moveTo>
                    <a:pt x="1" y="1"/>
                  </a:moveTo>
                  <a:cubicBezTo>
                    <a:pt x="1" y="1"/>
                    <a:pt x="666" y="1598"/>
                    <a:pt x="2763" y="1598"/>
                  </a:cubicBezTo>
                  <a:cubicBezTo>
                    <a:pt x="2851" y="1598"/>
                    <a:pt x="2940" y="1595"/>
                    <a:pt x="3033" y="1589"/>
                  </a:cubicBezTo>
                  <a:lnTo>
                    <a:pt x="3081" y="1012"/>
                  </a:lnTo>
                  <a:cubicBezTo>
                    <a:pt x="1974" y="979"/>
                    <a:pt x="899" y="626"/>
                    <a:pt x="1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41"/>
            <p:cNvSpPr/>
            <p:nvPr/>
          </p:nvSpPr>
          <p:spPr>
            <a:xfrm>
              <a:off x="2054645" y="1654635"/>
              <a:ext cx="33261" cy="23978"/>
            </a:xfrm>
            <a:custGeom>
              <a:avLst/>
              <a:gdLst/>
              <a:ahLst/>
              <a:cxnLst/>
              <a:rect l="l" t="t" r="r" b="b"/>
              <a:pathLst>
                <a:path w="996" h="718" extrusionOk="0">
                  <a:moveTo>
                    <a:pt x="424" y="0"/>
                  </a:moveTo>
                  <a:cubicBezTo>
                    <a:pt x="351" y="0"/>
                    <a:pt x="278" y="17"/>
                    <a:pt x="209" y="43"/>
                  </a:cubicBezTo>
                  <a:cubicBezTo>
                    <a:pt x="81" y="123"/>
                    <a:pt x="1" y="251"/>
                    <a:pt x="17" y="396"/>
                  </a:cubicBezTo>
                  <a:cubicBezTo>
                    <a:pt x="65" y="556"/>
                    <a:pt x="193" y="684"/>
                    <a:pt x="353" y="700"/>
                  </a:cubicBezTo>
                  <a:cubicBezTo>
                    <a:pt x="405" y="712"/>
                    <a:pt x="458" y="717"/>
                    <a:pt x="512" y="717"/>
                  </a:cubicBezTo>
                  <a:cubicBezTo>
                    <a:pt x="612" y="717"/>
                    <a:pt x="715" y="699"/>
                    <a:pt x="819" y="668"/>
                  </a:cubicBezTo>
                  <a:cubicBezTo>
                    <a:pt x="867" y="668"/>
                    <a:pt x="899" y="652"/>
                    <a:pt x="947" y="620"/>
                  </a:cubicBezTo>
                  <a:cubicBezTo>
                    <a:pt x="979" y="604"/>
                    <a:pt x="995" y="556"/>
                    <a:pt x="995" y="508"/>
                  </a:cubicBezTo>
                  <a:lnTo>
                    <a:pt x="979" y="492"/>
                  </a:lnTo>
                  <a:cubicBezTo>
                    <a:pt x="947" y="299"/>
                    <a:pt x="803" y="123"/>
                    <a:pt x="610" y="43"/>
                  </a:cubicBezTo>
                  <a:cubicBezTo>
                    <a:pt x="551" y="13"/>
                    <a:pt x="487" y="0"/>
                    <a:pt x="424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41"/>
            <p:cNvSpPr/>
            <p:nvPr/>
          </p:nvSpPr>
          <p:spPr>
            <a:xfrm>
              <a:off x="2058987" y="1642646"/>
              <a:ext cx="35866" cy="33796"/>
            </a:xfrm>
            <a:custGeom>
              <a:avLst/>
              <a:gdLst/>
              <a:ahLst/>
              <a:cxnLst/>
              <a:rect l="l" t="t" r="r" b="b"/>
              <a:pathLst>
                <a:path w="1074" h="1012" extrusionOk="0">
                  <a:moveTo>
                    <a:pt x="63" y="1"/>
                  </a:moveTo>
                  <a:lnTo>
                    <a:pt x="63" y="17"/>
                  </a:lnTo>
                  <a:cubicBezTo>
                    <a:pt x="62" y="15"/>
                    <a:pt x="61" y="15"/>
                    <a:pt x="59" y="15"/>
                  </a:cubicBezTo>
                  <a:cubicBezTo>
                    <a:pt x="40" y="15"/>
                    <a:pt x="0" y="108"/>
                    <a:pt x="15" y="257"/>
                  </a:cubicBezTo>
                  <a:cubicBezTo>
                    <a:pt x="63" y="674"/>
                    <a:pt x="400" y="995"/>
                    <a:pt x="833" y="1011"/>
                  </a:cubicBezTo>
                  <a:cubicBezTo>
                    <a:pt x="978" y="1011"/>
                    <a:pt x="1074" y="963"/>
                    <a:pt x="1074" y="947"/>
                  </a:cubicBezTo>
                  <a:cubicBezTo>
                    <a:pt x="1074" y="899"/>
                    <a:pt x="689" y="931"/>
                    <a:pt x="400" y="658"/>
                  </a:cubicBezTo>
                  <a:cubicBezTo>
                    <a:pt x="111" y="370"/>
                    <a:pt x="111" y="1"/>
                    <a:pt x="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41"/>
            <p:cNvSpPr/>
            <p:nvPr/>
          </p:nvSpPr>
          <p:spPr>
            <a:xfrm>
              <a:off x="1852672" y="1347534"/>
              <a:ext cx="330043" cy="319356"/>
            </a:xfrm>
            <a:custGeom>
              <a:avLst/>
              <a:gdLst/>
              <a:ahLst/>
              <a:cxnLst/>
              <a:rect l="l" t="t" r="r" b="b"/>
              <a:pathLst>
                <a:path w="9883" h="9563" extrusionOk="0">
                  <a:moveTo>
                    <a:pt x="9862" y="2525"/>
                  </a:moveTo>
                  <a:lnTo>
                    <a:pt x="9883" y="2613"/>
                  </a:lnTo>
                  <a:cubicBezTo>
                    <a:pt x="9876" y="2583"/>
                    <a:pt x="9869" y="2554"/>
                    <a:pt x="9862" y="2525"/>
                  </a:cubicBezTo>
                  <a:close/>
                  <a:moveTo>
                    <a:pt x="6048" y="0"/>
                  </a:moveTo>
                  <a:cubicBezTo>
                    <a:pt x="4300" y="0"/>
                    <a:pt x="2640" y="773"/>
                    <a:pt x="1492" y="2099"/>
                  </a:cubicBezTo>
                  <a:cubicBezTo>
                    <a:pt x="497" y="3303"/>
                    <a:pt x="0" y="4971"/>
                    <a:pt x="401" y="6495"/>
                  </a:cubicBezTo>
                  <a:cubicBezTo>
                    <a:pt x="546" y="7041"/>
                    <a:pt x="947" y="9479"/>
                    <a:pt x="1508" y="9560"/>
                  </a:cubicBezTo>
                  <a:cubicBezTo>
                    <a:pt x="1520" y="9561"/>
                    <a:pt x="1532" y="9562"/>
                    <a:pt x="1544" y="9562"/>
                  </a:cubicBezTo>
                  <a:cubicBezTo>
                    <a:pt x="2136" y="9562"/>
                    <a:pt x="2587" y="7222"/>
                    <a:pt x="2776" y="6656"/>
                  </a:cubicBezTo>
                  <a:cubicBezTo>
                    <a:pt x="2968" y="6062"/>
                    <a:pt x="2968" y="5420"/>
                    <a:pt x="3193" y="4843"/>
                  </a:cubicBezTo>
                  <a:cubicBezTo>
                    <a:pt x="3535" y="5143"/>
                    <a:pt x="3978" y="5275"/>
                    <a:pt x="4434" y="5275"/>
                  </a:cubicBezTo>
                  <a:cubicBezTo>
                    <a:pt x="4854" y="5275"/>
                    <a:pt x="5287" y="5163"/>
                    <a:pt x="5663" y="4971"/>
                  </a:cubicBezTo>
                  <a:cubicBezTo>
                    <a:pt x="6450" y="4570"/>
                    <a:pt x="7027" y="3896"/>
                    <a:pt x="7605" y="3222"/>
                  </a:cubicBezTo>
                  <a:lnTo>
                    <a:pt x="7605" y="3222"/>
                  </a:lnTo>
                  <a:lnTo>
                    <a:pt x="6963" y="4634"/>
                  </a:lnTo>
                  <a:cubicBezTo>
                    <a:pt x="8371" y="4634"/>
                    <a:pt x="9561" y="3604"/>
                    <a:pt x="9763" y="2206"/>
                  </a:cubicBezTo>
                  <a:lnTo>
                    <a:pt x="9763" y="2206"/>
                  </a:lnTo>
                  <a:cubicBezTo>
                    <a:pt x="9801" y="2310"/>
                    <a:pt x="9834" y="2417"/>
                    <a:pt x="9862" y="2525"/>
                  </a:cubicBezTo>
                  <a:lnTo>
                    <a:pt x="9862" y="2525"/>
                  </a:lnTo>
                  <a:lnTo>
                    <a:pt x="9771" y="2147"/>
                  </a:lnTo>
                  <a:cubicBezTo>
                    <a:pt x="9768" y="2167"/>
                    <a:pt x="9766" y="2186"/>
                    <a:pt x="9763" y="2206"/>
                  </a:cubicBezTo>
                  <a:lnTo>
                    <a:pt x="9763" y="2206"/>
                  </a:lnTo>
                  <a:cubicBezTo>
                    <a:pt x="9564" y="1662"/>
                    <a:pt x="9224" y="1177"/>
                    <a:pt x="8760" y="816"/>
                  </a:cubicBezTo>
                  <a:cubicBezTo>
                    <a:pt x="8086" y="319"/>
                    <a:pt x="7284" y="46"/>
                    <a:pt x="6450" y="14"/>
                  </a:cubicBezTo>
                  <a:cubicBezTo>
                    <a:pt x="6315" y="5"/>
                    <a:pt x="6181" y="0"/>
                    <a:pt x="60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41"/>
            <p:cNvSpPr/>
            <p:nvPr/>
          </p:nvSpPr>
          <p:spPr>
            <a:xfrm>
              <a:off x="2154296" y="1426013"/>
              <a:ext cx="32193" cy="91836"/>
            </a:xfrm>
            <a:custGeom>
              <a:avLst/>
              <a:gdLst/>
              <a:ahLst/>
              <a:cxnLst/>
              <a:rect l="l" t="t" r="r" b="b"/>
              <a:pathLst>
                <a:path w="964" h="2750" extrusionOk="0">
                  <a:moveTo>
                    <a:pt x="168" y="0"/>
                  </a:moveTo>
                  <a:cubicBezTo>
                    <a:pt x="155" y="0"/>
                    <a:pt x="142" y="2"/>
                    <a:pt x="129" y="6"/>
                  </a:cubicBezTo>
                  <a:cubicBezTo>
                    <a:pt x="17" y="38"/>
                    <a:pt x="1" y="183"/>
                    <a:pt x="1" y="311"/>
                  </a:cubicBezTo>
                  <a:cubicBezTo>
                    <a:pt x="1" y="744"/>
                    <a:pt x="65" y="1161"/>
                    <a:pt x="161" y="1578"/>
                  </a:cubicBezTo>
                  <a:cubicBezTo>
                    <a:pt x="257" y="1979"/>
                    <a:pt x="482" y="2364"/>
                    <a:pt x="819" y="2637"/>
                  </a:cubicBezTo>
                  <a:lnTo>
                    <a:pt x="739" y="2685"/>
                  </a:lnTo>
                  <a:lnTo>
                    <a:pt x="819" y="2749"/>
                  </a:lnTo>
                  <a:cubicBezTo>
                    <a:pt x="963" y="1883"/>
                    <a:pt x="819" y="969"/>
                    <a:pt x="402" y="183"/>
                  </a:cubicBezTo>
                  <a:cubicBezTo>
                    <a:pt x="345" y="98"/>
                    <a:pt x="264" y="0"/>
                    <a:pt x="1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Google Shape;1916;p41"/>
            <p:cNvSpPr/>
            <p:nvPr/>
          </p:nvSpPr>
          <p:spPr>
            <a:xfrm>
              <a:off x="1811930" y="1437434"/>
              <a:ext cx="220240" cy="649533"/>
            </a:xfrm>
            <a:custGeom>
              <a:avLst/>
              <a:gdLst/>
              <a:ahLst/>
              <a:cxnLst/>
              <a:rect l="l" t="t" r="r" b="b"/>
              <a:pathLst>
                <a:path w="6595" h="19450" extrusionOk="0">
                  <a:moveTo>
                    <a:pt x="4493" y="1"/>
                  </a:moveTo>
                  <a:lnTo>
                    <a:pt x="1782" y="1028"/>
                  </a:lnTo>
                  <a:cubicBezTo>
                    <a:pt x="434" y="6130"/>
                    <a:pt x="1" y="11488"/>
                    <a:pt x="691" y="15996"/>
                  </a:cubicBezTo>
                  <a:cubicBezTo>
                    <a:pt x="755" y="16461"/>
                    <a:pt x="627" y="16943"/>
                    <a:pt x="771" y="17392"/>
                  </a:cubicBezTo>
                  <a:cubicBezTo>
                    <a:pt x="915" y="17841"/>
                    <a:pt x="1300" y="18258"/>
                    <a:pt x="1766" y="18290"/>
                  </a:cubicBezTo>
                  <a:cubicBezTo>
                    <a:pt x="1802" y="18294"/>
                    <a:pt x="1839" y="18296"/>
                    <a:pt x="1876" y="18296"/>
                  </a:cubicBezTo>
                  <a:cubicBezTo>
                    <a:pt x="2149" y="18296"/>
                    <a:pt x="2440" y="18200"/>
                    <a:pt x="2704" y="18200"/>
                  </a:cubicBezTo>
                  <a:cubicBezTo>
                    <a:pt x="2832" y="18200"/>
                    <a:pt x="2955" y="18223"/>
                    <a:pt x="3065" y="18290"/>
                  </a:cubicBezTo>
                  <a:cubicBezTo>
                    <a:pt x="3354" y="18467"/>
                    <a:pt x="3434" y="18852"/>
                    <a:pt x="3643" y="19109"/>
                  </a:cubicBezTo>
                  <a:cubicBezTo>
                    <a:pt x="3864" y="19330"/>
                    <a:pt x="4153" y="19450"/>
                    <a:pt x="4448" y="19450"/>
                  </a:cubicBezTo>
                  <a:cubicBezTo>
                    <a:pt x="4559" y="19450"/>
                    <a:pt x="4672" y="19433"/>
                    <a:pt x="4782" y="19397"/>
                  </a:cubicBezTo>
                  <a:cubicBezTo>
                    <a:pt x="5183" y="19253"/>
                    <a:pt x="5520" y="18980"/>
                    <a:pt x="5744" y="18627"/>
                  </a:cubicBezTo>
                  <a:cubicBezTo>
                    <a:pt x="6595" y="17456"/>
                    <a:pt x="6547" y="15852"/>
                    <a:pt x="6145" y="14456"/>
                  </a:cubicBezTo>
                  <a:cubicBezTo>
                    <a:pt x="5744" y="13060"/>
                    <a:pt x="5038" y="11777"/>
                    <a:pt x="4605" y="10397"/>
                  </a:cubicBezTo>
                  <a:cubicBezTo>
                    <a:pt x="3803" y="7814"/>
                    <a:pt x="4028" y="5039"/>
                    <a:pt x="4268" y="2359"/>
                  </a:cubicBezTo>
                  <a:lnTo>
                    <a:pt x="449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Google Shape;1917;p41"/>
            <p:cNvSpPr/>
            <p:nvPr/>
          </p:nvSpPr>
          <p:spPr>
            <a:xfrm>
              <a:off x="1604047" y="2047160"/>
              <a:ext cx="744775" cy="544873"/>
            </a:xfrm>
            <a:custGeom>
              <a:avLst/>
              <a:gdLst/>
              <a:ahLst/>
              <a:cxnLst/>
              <a:rect l="l" t="t" r="r" b="b"/>
              <a:pathLst>
                <a:path w="22302" h="16316" extrusionOk="0">
                  <a:moveTo>
                    <a:pt x="19446" y="0"/>
                  </a:moveTo>
                  <a:cubicBezTo>
                    <a:pt x="19221" y="0"/>
                    <a:pt x="18002" y="1428"/>
                    <a:pt x="17617" y="1926"/>
                  </a:cubicBezTo>
                  <a:cubicBezTo>
                    <a:pt x="17348" y="2276"/>
                    <a:pt x="16748" y="3085"/>
                    <a:pt x="16429" y="3085"/>
                  </a:cubicBezTo>
                  <a:cubicBezTo>
                    <a:pt x="16310" y="3085"/>
                    <a:pt x="16230" y="2972"/>
                    <a:pt x="16221" y="2680"/>
                  </a:cubicBezTo>
                  <a:cubicBezTo>
                    <a:pt x="16221" y="2647"/>
                    <a:pt x="16221" y="2631"/>
                    <a:pt x="16205" y="2615"/>
                  </a:cubicBezTo>
                  <a:cubicBezTo>
                    <a:pt x="16205" y="1557"/>
                    <a:pt x="15852" y="754"/>
                    <a:pt x="15579" y="578"/>
                  </a:cubicBezTo>
                  <a:cubicBezTo>
                    <a:pt x="15523" y="548"/>
                    <a:pt x="15466" y="535"/>
                    <a:pt x="15411" y="535"/>
                  </a:cubicBezTo>
                  <a:cubicBezTo>
                    <a:pt x="15196" y="535"/>
                    <a:pt x="15011" y="737"/>
                    <a:pt x="15050" y="979"/>
                  </a:cubicBezTo>
                  <a:cubicBezTo>
                    <a:pt x="15066" y="1027"/>
                    <a:pt x="15066" y="1075"/>
                    <a:pt x="15098" y="1123"/>
                  </a:cubicBezTo>
                  <a:cubicBezTo>
                    <a:pt x="15098" y="1139"/>
                    <a:pt x="15114" y="1171"/>
                    <a:pt x="15114" y="1204"/>
                  </a:cubicBezTo>
                  <a:cubicBezTo>
                    <a:pt x="15194" y="1557"/>
                    <a:pt x="15242" y="1926"/>
                    <a:pt x="15242" y="2295"/>
                  </a:cubicBezTo>
                  <a:cubicBezTo>
                    <a:pt x="15258" y="2615"/>
                    <a:pt x="15210" y="2936"/>
                    <a:pt x="15114" y="3257"/>
                  </a:cubicBezTo>
                  <a:cubicBezTo>
                    <a:pt x="15002" y="3610"/>
                    <a:pt x="14889" y="3915"/>
                    <a:pt x="14793" y="4156"/>
                  </a:cubicBezTo>
                  <a:lnTo>
                    <a:pt x="14633" y="4348"/>
                  </a:lnTo>
                  <a:lnTo>
                    <a:pt x="5616" y="9450"/>
                  </a:lnTo>
                  <a:lnTo>
                    <a:pt x="5616" y="5166"/>
                  </a:lnTo>
                  <a:cubicBezTo>
                    <a:pt x="5616" y="5166"/>
                    <a:pt x="2872" y="5051"/>
                    <a:pt x="1388" y="5051"/>
                  </a:cubicBezTo>
                  <a:cubicBezTo>
                    <a:pt x="874" y="5051"/>
                    <a:pt x="512" y="5065"/>
                    <a:pt x="466" y="5102"/>
                  </a:cubicBezTo>
                  <a:cubicBezTo>
                    <a:pt x="338" y="5198"/>
                    <a:pt x="1" y="9273"/>
                    <a:pt x="450" y="11921"/>
                  </a:cubicBezTo>
                  <a:cubicBezTo>
                    <a:pt x="918" y="14643"/>
                    <a:pt x="3262" y="16315"/>
                    <a:pt x="5686" y="16315"/>
                  </a:cubicBezTo>
                  <a:cubicBezTo>
                    <a:pt x="6918" y="16315"/>
                    <a:pt x="8172" y="15883"/>
                    <a:pt x="9210" y="14937"/>
                  </a:cubicBezTo>
                  <a:lnTo>
                    <a:pt x="16702" y="8134"/>
                  </a:lnTo>
                  <a:lnTo>
                    <a:pt x="16734" y="8166"/>
                  </a:lnTo>
                  <a:lnTo>
                    <a:pt x="17793" y="7284"/>
                  </a:lnTo>
                  <a:lnTo>
                    <a:pt x="18002" y="6947"/>
                  </a:lnTo>
                  <a:lnTo>
                    <a:pt x="18258" y="6722"/>
                  </a:lnTo>
                  <a:cubicBezTo>
                    <a:pt x="19301" y="5920"/>
                    <a:pt x="20521" y="4942"/>
                    <a:pt x="21098" y="4348"/>
                  </a:cubicBezTo>
                  <a:cubicBezTo>
                    <a:pt x="22205" y="3225"/>
                    <a:pt x="22109" y="3129"/>
                    <a:pt x="21948" y="3016"/>
                  </a:cubicBezTo>
                  <a:cubicBezTo>
                    <a:pt x="21922" y="2997"/>
                    <a:pt x="21891" y="2987"/>
                    <a:pt x="21856" y="2987"/>
                  </a:cubicBezTo>
                  <a:cubicBezTo>
                    <a:pt x="21420" y="2987"/>
                    <a:pt x="20336" y="4370"/>
                    <a:pt x="20077" y="4370"/>
                  </a:cubicBezTo>
                  <a:cubicBezTo>
                    <a:pt x="20033" y="4370"/>
                    <a:pt x="20012" y="4330"/>
                    <a:pt x="20023" y="4236"/>
                  </a:cubicBezTo>
                  <a:cubicBezTo>
                    <a:pt x="20087" y="3562"/>
                    <a:pt x="22301" y="1781"/>
                    <a:pt x="21868" y="1492"/>
                  </a:cubicBezTo>
                  <a:cubicBezTo>
                    <a:pt x="21824" y="1463"/>
                    <a:pt x="21775" y="1450"/>
                    <a:pt x="21720" y="1450"/>
                  </a:cubicBezTo>
                  <a:cubicBezTo>
                    <a:pt x="21051" y="1450"/>
                    <a:pt x="19642" y="3463"/>
                    <a:pt x="19494" y="3626"/>
                  </a:cubicBezTo>
                  <a:cubicBezTo>
                    <a:pt x="19454" y="3679"/>
                    <a:pt x="19405" y="3700"/>
                    <a:pt x="19357" y="3700"/>
                  </a:cubicBezTo>
                  <a:cubicBezTo>
                    <a:pt x="19231" y="3700"/>
                    <a:pt x="19116" y="3550"/>
                    <a:pt x="19221" y="3434"/>
                  </a:cubicBezTo>
                  <a:cubicBezTo>
                    <a:pt x="19430" y="3209"/>
                    <a:pt x="21595" y="706"/>
                    <a:pt x="21050" y="337"/>
                  </a:cubicBezTo>
                  <a:cubicBezTo>
                    <a:pt x="21004" y="306"/>
                    <a:pt x="20959" y="293"/>
                    <a:pt x="20913" y="293"/>
                  </a:cubicBezTo>
                  <a:cubicBezTo>
                    <a:pt x="20656" y="293"/>
                    <a:pt x="20424" y="722"/>
                    <a:pt x="20424" y="722"/>
                  </a:cubicBezTo>
                  <a:cubicBezTo>
                    <a:pt x="20424" y="722"/>
                    <a:pt x="18699" y="3027"/>
                    <a:pt x="18342" y="3027"/>
                  </a:cubicBezTo>
                  <a:cubicBezTo>
                    <a:pt x="18328" y="3027"/>
                    <a:pt x="18316" y="3024"/>
                    <a:pt x="18307" y="3016"/>
                  </a:cubicBezTo>
                  <a:cubicBezTo>
                    <a:pt x="18050" y="2824"/>
                    <a:pt x="19093" y="1332"/>
                    <a:pt x="19478" y="851"/>
                  </a:cubicBezTo>
                  <a:cubicBezTo>
                    <a:pt x="19863" y="369"/>
                    <a:pt x="19799" y="0"/>
                    <a:pt x="1944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1918;p41"/>
            <p:cNvSpPr/>
            <p:nvPr/>
          </p:nvSpPr>
          <p:spPr>
            <a:xfrm>
              <a:off x="1272434" y="1389245"/>
              <a:ext cx="195561" cy="204678"/>
            </a:xfrm>
            <a:custGeom>
              <a:avLst/>
              <a:gdLst/>
              <a:ahLst/>
              <a:cxnLst/>
              <a:rect l="l" t="t" r="r" b="b"/>
              <a:pathLst>
                <a:path w="5856" h="6129" extrusionOk="0">
                  <a:moveTo>
                    <a:pt x="2952" y="0"/>
                  </a:moveTo>
                  <a:cubicBezTo>
                    <a:pt x="2054" y="0"/>
                    <a:pt x="1348" y="738"/>
                    <a:pt x="1396" y="1636"/>
                  </a:cubicBezTo>
                  <a:cubicBezTo>
                    <a:pt x="1380" y="2294"/>
                    <a:pt x="1781" y="2904"/>
                    <a:pt x="2374" y="3177"/>
                  </a:cubicBezTo>
                  <a:cubicBezTo>
                    <a:pt x="0" y="3530"/>
                    <a:pt x="112" y="6113"/>
                    <a:pt x="112" y="6113"/>
                  </a:cubicBezTo>
                  <a:lnTo>
                    <a:pt x="5728" y="6129"/>
                  </a:lnTo>
                  <a:cubicBezTo>
                    <a:pt x="5728" y="6129"/>
                    <a:pt x="5856" y="3530"/>
                    <a:pt x="3498" y="3177"/>
                  </a:cubicBezTo>
                  <a:lnTo>
                    <a:pt x="3514" y="3177"/>
                  </a:lnTo>
                  <a:cubicBezTo>
                    <a:pt x="4107" y="2904"/>
                    <a:pt x="4492" y="2310"/>
                    <a:pt x="4492" y="1653"/>
                  </a:cubicBezTo>
                  <a:cubicBezTo>
                    <a:pt x="4540" y="754"/>
                    <a:pt x="3834" y="0"/>
                    <a:pt x="29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Google Shape;1919;p41"/>
            <p:cNvSpPr/>
            <p:nvPr/>
          </p:nvSpPr>
          <p:spPr>
            <a:xfrm>
              <a:off x="1243748" y="1375419"/>
              <a:ext cx="117651" cy="98716"/>
            </a:xfrm>
            <a:custGeom>
              <a:avLst/>
              <a:gdLst/>
              <a:ahLst/>
              <a:cxnLst/>
              <a:rect l="l" t="t" r="r" b="b"/>
              <a:pathLst>
                <a:path w="3523" h="2956" extrusionOk="0">
                  <a:moveTo>
                    <a:pt x="1760" y="1"/>
                  </a:moveTo>
                  <a:cubicBezTo>
                    <a:pt x="1183" y="1"/>
                    <a:pt x="606" y="322"/>
                    <a:pt x="362" y="976"/>
                  </a:cubicBezTo>
                  <a:cubicBezTo>
                    <a:pt x="169" y="1441"/>
                    <a:pt x="249" y="1986"/>
                    <a:pt x="554" y="2387"/>
                  </a:cubicBezTo>
                  <a:cubicBezTo>
                    <a:pt x="763" y="2660"/>
                    <a:pt x="1052" y="2853"/>
                    <a:pt x="1372" y="2917"/>
                  </a:cubicBezTo>
                  <a:cubicBezTo>
                    <a:pt x="1453" y="2949"/>
                    <a:pt x="1549" y="2949"/>
                    <a:pt x="1645" y="2949"/>
                  </a:cubicBezTo>
                  <a:lnTo>
                    <a:pt x="1725" y="2949"/>
                  </a:lnTo>
                  <a:cubicBezTo>
                    <a:pt x="1725" y="2933"/>
                    <a:pt x="1597" y="2933"/>
                    <a:pt x="1388" y="2869"/>
                  </a:cubicBezTo>
                  <a:cubicBezTo>
                    <a:pt x="1084" y="2772"/>
                    <a:pt x="827" y="2580"/>
                    <a:pt x="650" y="2323"/>
                  </a:cubicBezTo>
                  <a:cubicBezTo>
                    <a:pt x="1" y="1420"/>
                    <a:pt x="650" y="173"/>
                    <a:pt x="1748" y="173"/>
                  </a:cubicBezTo>
                  <a:cubicBezTo>
                    <a:pt x="1762" y="173"/>
                    <a:pt x="1776" y="173"/>
                    <a:pt x="1790" y="173"/>
                  </a:cubicBezTo>
                  <a:cubicBezTo>
                    <a:pt x="2897" y="189"/>
                    <a:pt x="3522" y="1473"/>
                    <a:pt x="2832" y="2371"/>
                  </a:cubicBezTo>
                  <a:cubicBezTo>
                    <a:pt x="2640" y="2612"/>
                    <a:pt x="2383" y="2788"/>
                    <a:pt x="2078" y="2869"/>
                  </a:cubicBezTo>
                  <a:cubicBezTo>
                    <a:pt x="1854" y="2933"/>
                    <a:pt x="1725" y="2933"/>
                    <a:pt x="1725" y="2949"/>
                  </a:cubicBezTo>
                  <a:lnTo>
                    <a:pt x="1822" y="2949"/>
                  </a:lnTo>
                  <a:cubicBezTo>
                    <a:pt x="1850" y="2954"/>
                    <a:pt x="1877" y="2956"/>
                    <a:pt x="1903" y="2956"/>
                  </a:cubicBezTo>
                  <a:cubicBezTo>
                    <a:pt x="1966" y="2956"/>
                    <a:pt x="2026" y="2944"/>
                    <a:pt x="2094" y="2933"/>
                  </a:cubicBezTo>
                  <a:cubicBezTo>
                    <a:pt x="2415" y="2869"/>
                    <a:pt x="2704" y="2692"/>
                    <a:pt x="2929" y="2436"/>
                  </a:cubicBezTo>
                  <a:cubicBezTo>
                    <a:pt x="3250" y="2034"/>
                    <a:pt x="3346" y="1505"/>
                    <a:pt x="3185" y="1024"/>
                  </a:cubicBezTo>
                  <a:cubicBezTo>
                    <a:pt x="2957" y="346"/>
                    <a:pt x="2358" y="1"/>
                    <a:pt x="17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1920;p41"/>
            <p:cNvSpPr/>
            <p:nvPr/>
          </p:nvSpPr>
          <p:spPr>
            <a:xfrm>
              <a:off x="1232761" y="1463615"/>
              <a:ext cx="41844" cy="53232"/>
            </a:xfrm>
            <a:custGeom>
              <a:avLst/>
              <a:gdLst/>
              <a:ahLst/>
              <a:cxnLst/>
              <a:rect l="l" t="t" r="r" b="b"/>
              <a:pathLst>
                <a:path w="1253" h="1594" extrusionOk="0">
                  <a:moveTo>
                    <a:pt x="1212" y="1"/>
                  </a:moveTo>
                  <a:cubicBezTo>
                    <a:pt x="1146" y="1"/>
                    <a:pt x="869" y="327"/>
                    <a:pt x="562" y="741"/>
                  </a:cubicBezTo>
                  <a:cubicBezTo>
                    <a:pt x="225" y="1190"/>
                    <a:pt x="1" y="1559"/>
                    <a:pt x="33" y="1591"/>
                  </a:cubicBezTo>
                  <a:cubicBezTo>
                    <a:pt x="34" y="1593"/>
                    <a:pt x="36" y="1593"/>
                    <a:pt x="39" y="1593"/>
                  </a:cubicBezTo>
                  <a:cubicBezTo>
                    <a:pt x="91" y="1593"/>
                    <a:pt x="369" y="1267"/>
                    <a:pt x="691" y="853"/>
                  </a:cubicBezTo>
                  <a:cubicBezTo>
                    <a:pt x="1012" y="404"/>
                    <a:pt x="1252" y="35"/>
                    <a:pt x="1220" y="3"/>
                  </a:cubicBezTo>
                  <a:cubicBezTo>
                    <a:pt x="1218" y="2"/>
                    <a:pt x="1215" y="1"/>
                    <a:pt x="12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41"/>
            <p:cNvSpPr/>
            <p:nvPr/>
          </p:nvSpPr>
          <p:spPr>
            <a:xfrm>
              <a:off x="1036131" y="1230084"/>
              <a:ext cx="588320" cy="515919"/>
            </a:xfrm>
            <a:custGeom>
              <a:avLst/>
              <a:gdLst/>
              <a:ahLst/>
              <a:cxnLst/>
              <a:rect l="l" t="t" r="r" b="b"/>
              <a:pathLst>
                <a:path w="17617" h="15449" extrusionOk="0">
                  <a:moveTo>
                    <a:pt x="8856" y="0"/>
                  </a:moveTo>
                  <a:cubicBezTo>
                    <a:pt x="7493" y="0"/>
                    <a:pt x="6112" y="363"/>
                    <a:pt x="4862" y="1124"/>
                  </a:cubicBezTo>
                  <a:cubicBezTo>
                    <a:pt x="1252" y="3322"/>
                    <a:pt x="97" y="8023"/>
                    <a:pt x="2263" y="11649"/>
                  </a:cubicBezTo>
                  <a:cubicBezTo>
                    <a:pt x="2712" y="12419"/>
                    <a:pt x="3274" y="13093"/>
                    <a:pt x="3964" y="13654"/>
                  </a:cubicBezTo>
                  <a:cubicBezTo>
                    <a:pt x="4605" y="14200"/>
                    <a:pt x="5343" y="14633"/>
                    <a:pt x="6113" y="14938"/>
                  </a:cubicBezTo>
                  <a:cubicBezTo>
                    <a:pt x="7012" y="15277"/>
                    <a:pt x="7961" y="15449"/>
                    <a:pt x="8913" y="15449"/>
                  </a:cubicBezTo>
                  <a:cubicBezTo>
                    <a:pt x="9490" y="15449"/>
                    <a:pt x="10068" y="15386"/>
                    <a:pt x="10638" y="15258"/>
                  </a:cubicBezTo>
                  <a:cubicBezTo>
                    <a:pt x="11905" y="14954"/>
                    <a:pt x="13076" y="14344"/>
                    <a:pt x="14055" y="13462"/>
                  </a:cubicBezTo>
                  <a:lnTo>
                    <a:pt x="17601" y="13462"/>
                  </a:lnTo>
                  <a:cubicBezTo>
                    <a:pt x="17617" y="13446"/>
                    <a:pt x="17617" y="13413"/>
                    <a:pt x="17601" y="13397"/>
                  </a:cubicBezTo>
                  <a:lnTo>
                    <a:pt x="16333" y="11536"/>
                  </a:lnTo>
                  <a:cubicBezTo>
                    <a:pt x="16189" y="11328"/>
                    <a:pt x="16076" y="11167"/>
                    <a:pt x="15996" y="11039"/>
                  </a:cubicBezTo>
                  <a:cubicBezTo>
                    <a:pt x="15916" y="10943"/>
                    <a:pt x="15868" y="10879"/>
                    <a:pt x="15868" y="10879"/>
                  </a:cubicBezTo>
                  <a:lnTo>
                    <a:pt x="15868" y="10879"/>
                  </a:lnTo>
                  <a:cubicBezTo>
                    <a:pt x="15868" y="10879"/>
                    <a:pt x="15900" y="10943"/>
                    <a:pt x="15964" y="11055"/>
                  </a:cubicBezTo>
                  <a:cubicBezTo>
                    <a:pt x="16044" y="11167"/>
                    <a:pt x="16157" y="11328"/>
                    <a:pt x="16285" y="11536"/>
                  </a:cubicBezTo>
                  <a:cubicBezTo>
                    <a:pt x="16582" y="11974"/>
                    <a:pt x="16985" y="12593"/>
                    <a:pt x="17509" y="13381"/>
                  </a:cubicBezTo>
                  <a:lnTo>
                    <a:pt x="17509" y="13381"/>
                  </a:lnTo>
                  <a:lnTo>
                    <a:pt x="15948" y="13365"/>
                  </a:lnTo>
                  <a:lnTo>
                    <a:pt x="14135" y="13365"/>
                  </a:lnTo>
                  <a:cubicBezTo>
                    <a:pt x="14104" y="13365"/>
                    <a:pt x="14065" y="13365"/>
                    <a:pt x="14029" y="13370"/>
                  </a:cubicBezTo>
                  <a:lnTo>
                    <a:pt x="14029" y="13370"/>
                  </a:lnTo>
                  <a:cubicBezTo>
                    <a:pt x="14026" y="13369"/>
                    <a:pt x="14024" y="13369"/>
                    <a:pt x="14021" y="13369"/>
                  </a:cubicBezTo>
                  <a:cubicBezTo>
                    <a:pt x="14007" y="13369"/>
                    <a:pt x="13991" y="13373"/>
                    <a:pt x="13975" y="13381"/>
                  </a:cubicBezTo>
                  <a:cubicBezTo>
                    <a:pt x="13012" y="14248"/>
                    <a:pt x="11857" y="14841"/>
                    <a:pt x="10606" y="15130"/>
                  </a:cubicBezTo>
                  <a:cubicBezTo>
                    <a:pt x="10059" y="15249"/>
                    <a:pt x="9503" y="15308"/>
                    <a:pt x="8949" y="15308"/>
                  </a:cubicBezTo>
                  <a:cubicBezTo>
                    <a:pt x="8006" y="15308"/>
                    <a:pt x="7067" y="15137"/>
                    <a:pt x="6178" y="14793"/>
                  </a:cubicBezTo>
                  <a:cubicBezTo>
                    <a:pt x="5408" y="14488"/>
                    <a:pt x="4686" y="14071"/>
                    <a:pt x="4060" y="13542"/>
                  </a:cubicBezTo>
                  <a:cubicBezTo>
                    <a:pt x="3402" y="12980"/>
                    <a:pt x="2841" y="12322"/>
                    <a:pt x="2391" y="11568"/>
                  </a:cubicBezTo>
                  <a:cubicBezTo>
                    <a:pt x="1" y="7477"/>
                    <a:pt x="1926" y="2215"/>
                    <a:pt x="6386" y="627"/>
                  </a:cubicBezTo>
                  <a:cubicBezTo>
                    <a:pt x="7230" y="327"/>
                    <a:pt x="8087" y="186"/>
                    <a:pt x="8925" y="186"/>
                  </a:cubicBezTo>
                  <a:cubicBezTo>
                    <a:pt x="12532" y="186"/>
                    <a:pt x="15812" y="2794"/>
                    <a:pt x="16397" y="6595"/>
                  </a:cubicBezTo>
                  <a:cubicBezTo>
                    <a:pt x="16413" y="6707"/>
                    <a:pt x="16429" y="6820"/>
                    <a:pt x="16445" y="6932"/>
                  </a:cubicBezTo>
                  <a:cubicBezTo>
                    <a:pt x="16461" y="7044"/>
                    <a:pt x="16461" y="7157"/>
                    <a:pt x="16478" y="7253"/>
                  </a:cubicBezTo>
                  <a:cubicBezTo>
                    <a:pt x="16478" y="7477"/>
                    <a:pt x="16510" y="7670"/>
                    <a:pt x="16494" y="7878"/>
                  </a:cubicBezTo>
                  <a:cubicBezTo>
                    <a:pt x="16494" y="8231"/>
                    <a:pt x="16461" y="8584"/>
                    <a:pt x="16413" y="8953"/>
                  </a:cubicBezTo>
                  <a:cubicBezTo>
                    <a:pt x="16333" y="9435"/>
                    <a:pt x="16221" y="9916"/>
                    <a:pt x="16044" y="10397"/>
                  </a:cubicBezTo>
                  <a:cubicBezTo>
                    <a:pt x="15996" y="10558"/>
                    <a:pt x="15948" y="10670"/>
                    <a:pt x="15916" y="10750"/>
                  </a:cubicBezTo>
                  <a:cubicBezTo>
                    <a:pt x="15900" y="10798"/>
                    <a:pt x="15884" y="10830"/>
                    <a:pt x="15868" y="10879"/>
                  </a:cubicBezTo>
                  <a:cubicBezTo>
                    <a:pt x="15900" y="10846"/>
                    <a:pt x="15916" y="10798"/>
                    <a:pt x="15932" y="10766"/>
                  </a:cubicBezTo>
                  <a:cubicBezTo>
                    <a:pt x="15964" y="10686"/>
                    <a:pt x="16028" y="10558"/>
                    <a:pt x="16076" y="10397"/>
                  </a:cubicBezTo>
                  <a:cubicBezTo>
                    <a:pt x="16269" y="9932"/>
                    <a:pt x="16397" y="9451"/>
                    <a:pt x="16478" y="8953"/>
                  </a:cubicBezTo>
                  <a:cubicBezTo>
                    <a:pt x="16542" y="8600"/>
                    <a:pt x="16574" y="8231"/>
                    <a:pt x="16574" y="7878"/>
                  </a:cubicBezTo>
                  <a:cubicBezTo>
                    <a:pt x="16590" y="7670"/>
                    <a:pt x="16558" y="7461"/>
                    <a:pt x="16558" y="7253"/>
                  </a:cubicBezTo>
                  <a:cubicBezTo>
                    <a:pt x="16542" y="7140"/>
                    <a:pt x="16558" y="7028"/>
                    <a:pt x="16542" y="6916"/>
                  </a:cubicBezTo>
                  <a:cubicBezTo>
                    <a:pt x="16526" y="6820"/>
                    <a:pt x="16510" y="6707"/>
                    <a:pt x="16494" y="6579"/>
                  </a:cubicBezTo>
                  <a:cubicBezTo>
                    <a:pt x="16333" y="5536"/>
                    <a:pt x="15964" y="4541"/>
                    <a:pt x="15403" y="3643"/>
                  </a:cubicBezTo>
                  <a:cubicBezTo>
                    <a:pt x="13945" y="1294"/>
                    <a:pt x="11431" y="0"/>
                    <a:pt x="88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smtClean="0"/>
              <a:t>Edit Profile</a:t>
            </a:r>
            <a:endParaRPr lang="en-US" sz="360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2000" smtClean="0"/>
              <a:t>Edit User Profile</a:t>
            </a:r>
            <a:endParaRPr lang="en-US" sz="200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3500" y="968586"/>
            <a:ext cx="2109865" cy="3726704"/>
          </a:xfrm>
          <a:prstGeom prst="rect">
            <a:avLst/>
          </a:prstGeom>
        </p:spPr>
      </p:pic>
      <p:grpSp>
        <p:nvGrpSpPr>
          <p:cNvPr id="5" name="Google Shape;1964;p31"/>
          <p:cNvGrpSpPr/>
          <p:nvPr/>
        </p:nvGrpSpPr>
        <p:grpSpPr>
          <a:xfrm>
            <a:off x="5980364" y="338425"/>
            <a:ext cx="2181355" cy="4576475"/>
            <a:chOff x="2547150" y="423600"/>
            <a:chExt cx="2525675" cy="5520691"/>
          </a:xfrm>
        </p:grpSpPr>
        <p:sp>
          <p:nvSpPr>
            <p:cNvPr id="6" name="Google Shape;1965;p31"/>
            <p:cNvSpPr/>
            <p:nvPr/>
          </p:nvSpPr>
          <p:spPr>
            <a:xfrm>
              <a:off x="2547150" y="705541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/>
            </a:p>
          </p:txBody>
        </p:sp>
        <p:sp>
          <p:nvSpPr>
            <p:cNvPr id="7" name="Google Shape;1966;p31"/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/>
            </a:p>
          </p:txBody>
        </p:sp>
        <p:sp>
          <p:nvSpPr>
            <p:cNvPr id="8" name="Google Shape;1967;p31"/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/>
            </a:p>
          </p:txBody>
        </p:sp>
        <p:sp>
          <p:nvSpPr>
            <p:cNvPr id="9" name="Google Shape;1968;p31"/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/>
            </a:p>
          </p:txBody>
        </p:sp>
      </p:grpSp>
    </p:spTree>
    <p:extLst>
      <p:ext uri="{BB962C8B-B14F-4D97-AF65-F5344CB8AC3E}">
        <p14:creationId xmlns:p14="http://schemas.microsoft.com/office/powerpoint/2010/main" val="248895008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4571999" y="0"/>
            <a:ext cx="5381625" cy="5143500"/>
          </a:xfrm>
          <a:prstGeom prst="roundRect">
            <a:avLst/>
          </a:prstGeom>
          <a:gradFill flip="none" rotWithShape="1">
            <a:gsLst>
              <a:gs pos="0">
                <a:srgbClr val="0186FF"/>
              </a:gs>
              <a:gs pos="50000">
                <a:srgbClr val="71B5FF"/>
              </a:gs>
              <a:gs pos="100000">
                <a:srgbClr val="E7F2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6" name="Google Shape;1006;p21"/>
          <p:cNvSpPr txBox="1">
            <a:spLocks noGrp="1"/>
          </p:cNvSpPr>
          <p:nvPr>
            <p:ph type="title"/>
          </p:nvPr>
        </p:nvSpPr>
        <p:spPr>
          <a:xfrm>
            <a:off x="457200" y="681800"/>
            <a:ext cx="3667200" cy="108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smtClean="0"/>
              <a:t>Merchant</a:t>
            </a:r>
            <a:endParaRPr sz="3600"/>
          </a:p>
        </p:txBody>
      </p:sp>
      <p:sp>
        <p:nvSpPr>
          <p:cNvPr id="1007" name="Google Shape;1007;p21"/>
          <p:cNvSpPr txBox="1">
            <a:spLocks noGrp="1"/>
          </p:cNvSpPr>
          <p:nvPr>
            <p:ph type="body" idx="1"/>
          </p:nvPr>
        </p:nvSpPr>
        <p:spPr>
          <a:xfrm>
            <a:off x="457200" y="2065102"/>
            <a:ext cx="3667200" cy="264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285750" lvl="0" indent="-285750" algn="l" rtl="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smtClean="0"/>
              <a:t>I can accept order from my ticket.</a:t>
            </a:r>
            <a:endParaRPr lang="en-US" sz="1400"/>
          </a:p>
          <a:p>
            <a:pPr marL="285750" lvl="0" indent="-285750" algn="l" rtl="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smtClean="0"/>
              <a:t>I can update journey/restaurant information.</a:t>
            </a:r>
          </a:p>
          <a:p>
            <a:pPr marL="285750" lvl="0" indent="-285750" algn="l" rtl="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smtClean="0"/>
              <a:t>I can scan and use my ticket QR code.</a:t>
            </a:r>
          </a:p>
        </p:txBody>
      </p:sp>
      <p:grpSp>
        <p:nvGrpSpPr>
          <p:cNvPr id="9" name="Google Shape;861;p19"/>
          <p:cNvGrpSpPr/>
          <p:nvPr/>
        </p:nvGrpSpPr>
        <p:grpSpPr>
          <a:xfrm>
            <a:off x="5828430" y="1431013"/>
            <a:ext cx="2297431" cy="2787028"/>
            <a:chOff x="2533225" y="322726"/>
            <a:chExt cx="3925890" cy="4762523"/>
          </a:xfrm>
        </p:grpSpPr>
        <p:sp>
          <p:nvSpPr>
            <p:cNvPr id="10" name="Google Shape;862;p19"/>
            <p:cNvSpPr/>
            <p:nvPr/>
          </p:nvSpPr>
          <p:spPr>
            <a:xfrm>
              <a:off x="3796336" y="2589414"/>
              <a:ext cx="682110" cy="393573"/>
            </a:xfrm>
            <a:custGeom>
              <a:avLst/>
              <a:gdLst/>
              <a:ahLst/>
              <a:cxnLst/>
              <a:rect l="l" t="t" r="r" b="b"/>
              <a:pathLst>
                <a:path w="682110" h="393573" extrusionOk="0">
                  <a:moveTo>
                    <a:pt x="329082" y="393573"/>
                  </a:moveTo>
                  <a:lnTo>
                    <a:pt x="0" y="204216"/>
                  </a:lnTo>
                  <a:lnTo>
                    <a:pt x="353029" y="0"/>
                  </a:lnTo>
                  <a:lnTo>
                    <a:pt x="682111" y="189357"/>
                  </a:lnTo>
                  <a:lnTo>
                    <a:pt x="329082" y="393573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Google Shape;863;p19"/>
            <p:cNvSpPr/>
            <p:nvPr/>
          </p:nvSpPr>
          <p:spPr>
            <a:xfrm>
              <a:off x="3809355" y="2149168"/>
              <a:ext cx="705962" cy="408622"/>
            </a:xfrm>
            <a:custGeom>
              <a:avLst/>
              <a:gdLst/>
              <a:ahLst/>
              <a:cxnLst/>
              <a:rect l="l" t="t" r="r" b="b"/>
              <a:pathLst>
                <a:path w="705962" h="408622" extrusionOk="0">
                  <a:moveTo>
                    <a:pt x="352934" y="408622"/>
                  </a:moveTo>
                  <a:lnTo>
                    <a:pt x="0" y="204311"/>
                  </a:lnTo>
                  <a:lnTo>
                    <a:pt x="352934" y="0"/>
                  </a:lnTo>
                  <a:lnTo>
                    <a:pt x="705963" y="204311"/>
                  </a:lnTo>
                  <a:lnTo>
                    <a:pt x="352934" y="408622"/>
                  </a:lnTo>
                  <a:close/>
                </a:path>
              </a:pathLst>
            </a:custGeom>
            <a:solidFill>
              <a:srgbClr val="EFDA8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864;p19"/>
            <p:cNvSpPr/>
            <p:nvPr/>
          </p:nvSpPr>
          <p:spPr>
            <a:xfrm>
              <a:off x="4162289" y="2390151"/>
              <a:ext cx="329177" cy="571404"/>
            </a:xfrm>
            <a:custGeom>
              <a:avLst/>
              <a:gdLst/>
              <a:ahLst/>
              <a:cxnLst/>
              <a:rect l="l" t="t" r="r" b="b"/>
              <a:pathLst>
                <a:path w="329177" h="571404" extrusionOk="0">
                  <a:moveTo>
                    <a:pt x="329177" y="380905"/>
                  </a:moveTo>
                  <a:lnTo>
                    <a:pt x="0" y="571405"/>
                  </a:lnTo>
                  <a:lnTo>
                    <a:pt x="0" y="190405"/>
                  </a:lnTo>
                  <a:lnTo>
                    <a:pt x="329177" y="0"/>
                  </a:lnTo>
                  <a:lnTo>
                    <a:pt x="329177" y="380905"/>
                  </a:lnTo>
                  <a:close/>
                </a:path>
              </a:pathLst>
            </a:custGeom>
            <a:solidFill>
              <a:srgbClr val="D1B6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865;p19"/>
            <p:cNvSpPr/>
            <p:nvPr/>
          </p:nvSpPr>
          <p:spPr>
            <a:xfrm>
              <a:off x="3833207" y="2390151"/>
              <a:ext cx="329081" cy="571404"/>
            </a:xfrm>
            <a:custGeom>
              <a:avLst/>
              <a:gdLst/>
              <a:ahLst/>
              <a:cxnLst/>
              <a:rect l="l" t="t" r="r" b="b"/>
              <a:pathLst>
                <a:path w="329081" h="571404" extrusionOk="0">
                  <a:moveTo>
                    <a:pt x="329082" y="571405"/>
                  </a:moveTo>
                  <a:lnTo>
                    <a:pt x="0" y="380905"/>
                  </a:lnTo>
                  <a:lnTo>
                    <a:pt x="0" y="0"/>
                  </a:lnTo>
                  <a:lnTo>
                    <a:pt x="329082" y="190405"/>
                  </a:lnTo>
                  <a:lnTo>
                    <a:pt x="329082" y="571405"/>
                  </a:lnTo>
                  <a:close/>
                </a:path>
              </a:pathLst>
            </a:custGeom>
            <a:solidFill>
              <a:srgbClr val="E2C9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866;p19"/>
            <p:cNvSpPr/>
            <p:nvPr/>
          </p:nvSpPr>
          <p:spPr>
            <a:xfrm>
              <a:off x="3833207" y="2390151"/>
              <a:ext cx="329081" cy="287940"/>
            </a:xfrm>
            <a:custGeom>
              <a:avLst/>
              <a:gdLst/>
              <a:ahLst/>
              <a:cxnLst/>
              <a:rect l="l" t="t" r="r" b="b"/>
              <a:pathLst>
                <a:path w="329081" h="287940" extrusionOk="0">
                  <a:moveTo>
                    <a:pt x="0" y="0"/>
                  </a:moveTo>
                  <a:lnTo>
                    <a:pt x="0" y="99631"/>
                  </a:lnTo>
                  <a:lnTo>
                    <a:pt x="329082" y="287941"/>
                  </a:lnTo>
                  <a:lnTo>
                    <a:pt x="329082" y="1908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867;p19"/>
            <p:cNvSpPr/>
            <p:nvPr/>
          </p:nvSpPr>
          <p:spPr>
            <a:xfrm>
              <a:off x="4162289" y="2390151"/>
              <a:ext cx="329177" cy="287940"/>
            </a:xfrm>
            <a:custGeom>
              <a:avLst/>
              <a:gdLst/>
              <a:ahLst/>
              <a:cxnLst/>
              <a:rect l="l" t="t" r="r" b="b"/>
              <a:pathLst>
                <a:path w="329177" h="287940" extrusionOk="0">
                  <a:moveTo>
                    <a:pt x="329177" y="0"/>
                  </a:moveTo>
                  <a:lnTo>
                    <a:pt x="329177" y="106775"/>
                  </a:lnTo>
                  <a:lnTo>
                    <a:pt x="0" y="287941"/>
                  </a:lnTo>
                  <a:lnTo>
                    <a:pt x="0" y="190881"/>
                  </a:lnTo>
                  <a:lnTo>
                    <a:pt x="329177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868;p19"/>
            <p:cNvSpPr/>
            <p:nvPr/>
          </p:nvSpPr>
          <p:spPr>
            <a:xfrm>
              <a:off x="3809355" y="2353479"/>
              <a:ext cx="352933" cy="307181"/>
            </a:xfrm>
            <a:custGeom>
              <a:avLst/>
              <a:gdLst/>
              <a:ahLst/>
              <a:cxnLst/>
              <a:rect l="l" t="t" r="r" b="b"/>
              <a:pathLst>
                <a:path w="352933" h="307181" extrusionOk="0">
                  <a:moveTo>
                    <a:pt x="0" y="0"/>
                  </a:moveTo>
                  <a:lnTo>
                    <a:pt x="0" y="105632"/>
                  </a:lnTo>
                  <a:lnTo>
                    <a:pt x="352934" y="307181"/>
                  </a:lnTo>
                  <a:lnTo>
                    <a:pt x="352934" y="2043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C9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869;p19"/>
            <p:cNvSpPr/>
            <p:nvPr/>
          </p:nvSpPr>
          <p:spPr>
            <a:xfrm>
              <a:off x="4162289" y="2353479"/>
              <a:ext cx="353029" cy="307181"/>
            </a:xfrm>
            <a:custGeom>
              <a:avLst/>
              <a:gdLst/>
              <a:ahLst/>
              <a:cxnLst/>
              <a:rect l="l" t="t" r="r" b="b"/>
              <a:pathLst>
                <a:path w="353029" h="307181" extrusionOk="0">
                  <a:moveTo>
                    <a:pt x="0" y="307181"/>
                  </a:moveTo>
                  <a:lnTo>
                    <a:pt x="353029" y="113919"/>
                  </a:lnTo>
                  <a:lnTo>
                    <a:pt x="353029" y="0"/>
                  </a:lnTo>
                  <a:lnTo>
                    <a:pt x="0" y="204311"/>
                  </a:lnTo>
                  <a:lnTo>
                    <a:pt x="0" y="307181"/>
                  </a:lnTo>
                  <a:close/>
                </a:path>
              </a:pathLst>
            </a:custGeom>
            <a:solidFill>
              <a:srgbClr val="D1B6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870;p19"/>
            <p:cNvSpPr/>
            <p:nvPr/>
          </p:nvSpPr>
          <p:spPr>
            <a:xfrm>
              <a:off x="4379054" y="3098705"/>
              <a:ext cx="1297601" cy="763520"/>
            </a:xfrm>
            <a:custGeom>
              <a:avLst/>
              <a:gdLst/>
              <a:ahLst/>
              <a:cxnLst/>
              <a:rect l="l" t="t" r="r" b="b"/>
              <a:pathLst>
                <a:path w="1297601" h="763520" extrusionOk="0">
                  <a:moveTo>
                    <a:pt x="1071529" y="748294"/>
                  </a:moveTo>
                  <a:lnTo>
                    <a:pt x="19379" y="140980"/>
                  </a:lnTo>
                  <a:cubicBezTo>
                    <a:pt x="811" y="130189"/>
                    <a:pt x="-5518" y="106348"/>
                    <a:pt x="5248" y="87736"/>
                  </a:cubicBezTo>
                  <a:cubicBezTo>
                    <a:pt x="8964" y="81316"/>
                    <a:pt x="14419" y="76096"/>
                    <a:pt x="20994" y="72686"/>
                  </a:cubicBezTo>
                  <a:lnTo>
                    <a:pt x="153369" y="4297"/>
                  </a:lnTo>
                  <a:cubicBezTo>
                    <a:pt x="165105" y="-1723"/>
                    <a:pt x="179074" y="-1399"/>
                    <a:pt x="190524" y="5154"/>
                  </a:cubicBezTo>
                  <a:lnTo>
                    <a:pt x="1278120" y="632851"/>
                  </a:lnTo>
                  <a:cubicBezTo>
                    <a:pt x="1296688" y="643529"/>
                    <a:pt x="1303112" y="667284"/>
                    <a:pt x="1292450" y="685896"/>
                  </a:cubicBezTo>
                  <a:cubicBezTo>
                    <a:pt x="1288725" y="692421"/>
                    <a:pt x="1283185" y="697717"/>
                    <a:pt x="1276504" y="701146"/>
                  </a:cubicBezTo>
                  <a:lnTo>
                    <a:pt x="1180431" y="750771"/>
                  </a:lnTo>
                  <a:cubicBezTo>
                    <a:pt x="1146078" y="768611"/>
                    <a:pt x="1105036" y="767678"/>
                    <a:pt x="1071529" y="74829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871;p19"/>
            <p:cNvSpPr/>
            <p:nvPr/>
          </p:nvSpPr>
          <p:spPr>
            <a:xfrm>
              <a:off x="4481013" y="322726"/>
              <a:ext cx="1171694" cy="3426502"/>
            </a:xfrm>
            <a:custGeom>
              <a:avLst/>
              <a:gdLst/>
              <a:ahLst/>
              <a:cxnLst/>
              <a:rect l="l" t="t" r="r" b="b"/>
              <a:pathLst>
                <a:path w="1171694" h="3426502" extrusionOk="0">
                  <a:moveTo>
                    <a:pt x="1034189" y="3409974"/>
                  </a:moveTo>
                  <a:lnTo>
                    <a:pt x="137505" y="2891051"/>
                  </a:lnTo>
                  <a:cubicBezTo>
                    <a:pt x="61483" y="2847141"/>
                    <a:pt x="0" y="2729126"/>
                    <a:pt x="0" y="2627685"/>
                  </a:cubicBezTo>
                  <a:lnTo>
                    <a:pt x="0" y="120800"/>
                  </a:lnTo>
                  <a:cubicBezTo>
                    <a:pt x="285" y="19073"/>
                    <a:pt x="61578" y="-27409"/>
                    <a:pt x="137505" y="16597"/>
                  </a:cubicBezTo>
                  <a:lnTo>
                    <a:pt x="1034189" y="535424"/>
                  </a:lnTo>
                  <a:cubicBezTo>
                    <a:pt x="1110212" y="579429"/>
                    <a:pt x="1171695" y="697349"/>
                    <a:pt x="1171695" y="798790"/>
                  </a:cubicBezTo>
                  <a:lnTo>
                    <a:pt x="1171695" y="3305770"/>
                  </a:lnTo>
                  <a:cubicBezTo>
                    <a:pt x="1171695" y="3407307"/>
                    <a:pt x="1110117" y="3453884"/>
                    <a:pt x="1034189" y="3409974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872;p19"/>
            <p:cNvSpPr/>
            <p:nvPr/>
          </p:nvSpPr>
          <p:spPr>
            <a:xfrm>
              <a:off x="5530597" y="3624781"/>
              <a:ext cx="70985" cy="153066"/>
            </a:xfrm>
            <a:custGeom>
              <a:avLst/>
              <a:gdLst/>
              <a:ahLst/>
              <a:cxnLst/>
              <a:rect l="l" t="t" r="r" b="b"/>
              <a:pathLst>
                <a:path w="70985" h="153066" extrusionOk="0">
                  <a:moveTo>
                    <a:pt x="0" y="153067"/>
                  </a:moveTo>
                  <a:lnTo>
                    <a:pt x="70986" y="117062"/>
                  </a:lnTo>
                  <a:lnTo>
                    <a:pt x="2851" y="0"/>
                  </a:lnTo>
                  <a:lnTo>
                    <a:pt x="0" y="15306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873;p19"/>
            <p:cNvSpPr/>
            <p:nvPr/>
          </p:nvSpPr>
          <p:spPr>
            <a:xfrm>
              <a:off x="4467139" y="329893"/>
              <a:ext cx="65379" cy="96678"/>
            </a:xfrm>
            <a:custGeom>
              <a:avLst/>
              <a:gdLst/>
              <a:ahLst/>
              <a:cxnLst/>
              <a:rect l="l" t="t" r="r" b="b"/>
              <a:pathLst>
                <a:path w="65379" h="96678" extrusionOk="0">
                  <a:moveTo>
                    <a:pt x="0" y="34385"/>
                  </a:moveTo>
                  <a:lnTo>
                    <a:pt x="65379" y="0"/>
                  </a:lnTo>
                  <a:lnTo>
                    <a:pt x="52170" y="96679"/>
                  </a:lnTo>
                  <a:lnTo>
                    <a:pt x="0" y="34385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874;p19"/>
            <p:cNvSpPr/>
            <p:nvPr/>
          </p:nvSpPr>
          <p:spPr>
            <a:xfrm>
              <a:off x="4423901" y="351343"/>
              <a:ext cx="1171694" cy="3426502"/>
            </a:xfrm>
            <a:custGeom>
              <a:avLst/>
              <a:gdLst/>
              <a:ahLst/>
              <a:cxnLst/>
              <a:rect l="l" t="t" r="r" b="b"/>
              <a:pathLst>
                <a:path w="1171694" h="3426502" extrusionOk="0">
                  <a:moveTo>
                    <a:pt x="1034094" y="3409931"/>
                  </a:moveTo>
                  <a:lnTo>
                    <a:pt x="137505" y="2891009"/>
                  </a:lnTo>
                  <a:cubicBezTo>
                    <a:pt x="61483" y="2847099"/>
                    <a:pt x="0" y="2729084"/>
                    <a:pt x="0" y="2627643"/>
                  </a:cubicBezTo>
                  <a:lnTo>
                    <a:pt x="0" y="120854"/>
                  </a:lnTo>
                  <a:cubicBezTo>
                    <a:pt x="380" y="19031"/>
                    <a:pt x="61578" y="-27355"/>
                    <a:pt x="137505" y="16555"/>
                  </a:cubicBezTo>
                  <a:lnTo>
                    <a:pt x="1034094" y="535477"/>
                  </a:lnTo>
                  <a:cubicBezTo>
                    <a:pt x="1110117" y="579482"/>
                    <a:pt x="1171695" y="697402"/>
                    <a:pt x="1171695" y="798843"/>
                  </a:cubicBezTo>
                  <a:lnTo>
                    <a:pt x="1171695" y="3305823"/>
                  </a:lnTo>
                  <a:cubicBezTo>
                    <a:pt x="1171695" y="3407264"/>
                    <a:pt x="1110117" y="3453937"/>
                    <a:pt x="1034094" y="3409931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875;p19"/>
            <p:cNvSpPr/>
            <p:nvPr/>
          </p:nvSpPr>
          <p:spPr>
            <a:xfrm>
              <a:off x="4414398" y="357753"/>
              <a:ext cx="1171599" cy="3426525"/>
            </a:xfrm>
            <a:custGeom>
              <a:avLst/>
              <a:gdLst/>
              <a:ahLst/>
              <a:cxnLst/>
              <a:rect l="l" t="t" r="r" b="b"/>
              <a:pathLst>
                <a:path w="1171599" h="3426525" extrusionOk="0">
                  <a:moveTo>
                    <a:pt x="1171600" y="798815"/>
                  </a:moveTo>
                  <a:lnTo>
                    <a:pt x="1171600" y="3305700"/>
                  </a:lnTo>
                  <a:cubicBezTo>
                    <a:pt x="1171600" y="3407332"/>
                    <a:pt x="1110117" y="3453909"/>
                    <a:pt x="1034094" y="3409999"/>
                  </a:cubicBezTo>
                  <a:lnTo>
                    <a:pt x="682491" y="3206545"/>
                  </a:lnTo>
                  <a:lnTo>
                    <a:pt x="573114" y="3143204"/>
                  </a:lnTo>
                  <a:lnTo>
                    <a:pt x="137410" y="2891077"/>
                  </a:lnTo>
                  <a:cubicBezTo>
                    <a:pt x="61388" y="2847071"/>
                    <a:pt x="0" y="2729152"/>
                    <a:pt x="0" y="2627711"/>
                  </a:cubicBezTo>
                  <a:lnTo>
                    <a:pt x="0" y="120826"/>
                  </a:lnTo>
                  <a:cubicBezTo>
                    <a:pt x="380" y="19194"/>
                    <a:pt x="61483" y="-27383"/>
                    <a:pt x="137410" y="16527"/>
                  </a:cubicBezTo>
                  <a:lnTo>
                    <a:pt x="1034094" y="535449"/>
                  </a:lnTo>
                  <a:cubicBezTo>
                    <a:pt x="1110117" y="579455"/>
                    <a:pt x="1171600" y="697279"/>
                    <a:pt x="1171600" y="798815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876;p19"/>
            <p:cNvSpPr/>
            <p:nvPr/>
          </p:nvSpPr>
          <p:spPr>
            <a:xfrm>
              <a:off x="4479777" y="459022"/>
              <a:ext cx="1041506" cy="3182614"/>
            </a:xfrm>
            <a:custGeom>
              <a:avLst/>
              <a:gdLst/>
              <a:ahLst/>
              <a:cxnLst/>
              <a:rect l="l" t="t" r="r" b="b"/>
              <a:pathLst>
                <a:path w="1041506" h="3182614" extrusionOk="0">
                  <a:moveTo>
                    <a:pt x="1041507" y="672114"/>
                  </a:moveTo>
                  <a:lnTo>
                    <a:pt x="1041507" y="3113753"/>
                  </a:lnTo>
                  <a:cubicBezTo>
                    <a:pt x="1041507" y="3175284"/>
                    <a:pt x="998459" y="3200240"/>
                    <a:pt x="945433" y="3169379"/>
                  </a:cubicBezTo>
                  <a:lnTo>
                    <a:pt x="897919" y="3141756"/>
                  </a:lnTo>
                  <a:lnTo>
                    <a:pt x="735041" y="3047554"/>
                  </a:lnTo>
                  <a:lnTo>
                    <a:pt x="665006" y="3006978"/>
                  </a:lnTo>
                  <a:lnTo>
                    <a:pt x="640299" y="2992595"/>
                  </a:lnTo>
                  <a:lnTo>
                    <a:pt x="632031" y="2987737"/>
                  </a:lnTo>
                  <a:lnTo>
                    <a:pt x="571688" y="2952971"/>
                  </a:lnTo>
                  <a:lnTo>
                    <a:pt x="396362" y="2851625"/>
                  </a:lnTo>
                  <a:lnTo>
                    <a:pt x="396362" y="2851625"/>
                  </a:lnTo>
                  <a:lnTo>
                    <a:pt x="324140" y="2809810"/>
                  </a:lnTo>
                  <a:lnTo>
                    <a:pt x="324140" y="2809810"/>
                  </a:lnTo>
                  <a:lnTo>
                    <a:pt x="294872" y="2792855"/>
                  </a:lnTo>
                  <a:lnTo>
                    <a:pt x="120020" y="2691700"/>
                  </a:lnTo>
                  <a:lnTo>
                    <a:pt x="96168" y="2677889"/>
                  </a:lnTo>
                  <a:cubicBezTo>
                    <a:pt x="42953" y="2647123"/>
                    <a:pt x="0" y="2572352"/>
                    <a:pt x="0" y="2510725"/>
                  </a:cubicBezTo>
                  <a:lnTo>
                    <a:pt x="0" y="68896"/>
                  </a:lnTo>
                  <a:cubicBezTo>
                    <a:pt x="0" y="7364"/>
                    <a:pt x="42953" y="-17591"/>
                    <a:pt x="96168" y="13175"/>
                  </a:cubicBezTo>
                  <a:lnTo>
                    <a:pt x="445491" y="216152"/>
                  </a:lnTo>
                  <a:lnTo>
                    <a:pt x="445491" y="217105"/>
                  </a:lnTo>
                  <a:cubicBezTo>
                    <a:pt x="448332" y="269961"/>
                    <a:pt x="476147" y="318291"/>
                    <a:pt x="520373" y="347216"/>
                  </a:cubicBezTo>
                  <a:cubicBezTo>
                    <a:pt x="561805" y="371029"/>
                    <a:pt x="595350" y="351693"/>
                    <a:pt x="595350" y="303878"/>
                  </a:cubicBezTo>
                  <a:cubicBezTo>
                    <a:pt x="595350" y="303878"/>
                    <a:pt x="595350" y="303116"/>
                    <a:pt x="595350" y="302830"/>
                  </a:cubicBezTo>
                  <a:lnTo>
                    <a:pt x="945528" y="505427"/>
                  </a:lnTo>
                  <a:cubicBezTo>
                    <a:pt x="998459" y="535811"/>
                    <a:pt x="1041507" y="610583"/>
                    <a:pt x="1041507" y="67211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877;p19"/>
            <p:cNvSpPr/>
            <p:nvPr/>
          </p:nvSpPr>
          <p:spPr>
            <a:xfrm rot="-1790023">
              <a:off x="4986670" y="707058"/>
              <a:ext cx="46534" cy="80862"/>
            </a:xfrm>
            <a:custGeom>
              <a:avLst/>
              <a:gdLst/>
              <a:ahLst/>
              <a:cxnLst/>
              <a:rect l="l" t="t" r="r" b="b"/>
              <a:pathLst>
                <a:path w="46533" h="80859" extrusionOk="0">
                  <a:moveTo>
                    <a:pt x="46534" y="40430"/>
                  </a:moveTo>
                  <a:cubicBezTo>
                    <a:pt x="46534" y="62758"/>
                    <a:pt x="36118" y="80859"/>
                    <a:pt x="23268" y="80859"/>
                  </a:cubicBezTo>
                  <a:cubicBezTo>
                    <a:pt x="10418" y="80859"/>
                    <a:pt x="1" y="62758"/>
                    <a:pt x="1" y="40430"/>
                  </a:cubicBezTo>
                  <a:cubicBezTo>
                    <a:pt x="1" y="18101"/>
                    <a:pt x="10418" y="0"/>
                    <a:pt x="23268" y="0"/>
                  </a:cubicBezTo>
                  <a:cubicBezTo>
                    <a:pt x="36118" y="0"/>
                    <a:pt x="46534" y="18101"/>
                    <a:pt x="46534" y="4043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878;p19"/>
            <p:cNvSpPr/>
            <p:nvPr/>
          </p:nvSpPr>
          <p:spPr>
            <a:xfrm>
              <a:off x="4988272" y="730303"/>
              <a:ext cx="23851" cy="30807"/>
            </a:xfrm>
            <a:custGeom>
              <a:avLst/>
              <a:gdLst/>
              <a:ahLst/>
              <a:cxnLst/>
              <a:rect l="l" t="t" r="r" b="b"/>
              <a:pathLst>
                <a:path w="23851" h="30807" extrusionOk="0">
                  <a:moveTo>
                    <a:pt x="11878" y="29167"/>
                  </a:moveTo>
                  <a:cubicBezTo>
                    <a:pt x="4856" y="24568"/>
                    <a:pt x="447" y="16891"/>
                    <a:pt x="0" y="8498"/>
                  </a:cubicBezTo>
                  <a:cubicBezTo>
                    <a:pt x="0" y="878"/>
                    <a:pt x="5322" y="-2170"/>
                    <a:pt x="11878" y="1640"/>
                  </a:cubicBezTo>
                  <a:cubicBezTo>
                    <a:pt x="18958" y="6197"/>
                    <a:pt x="23415" y="13889"/>
                    <a:pt x="23852" y="22310"/>
                  </a:cubicBezTo>
                  <a:cubicBezTo>
                    <a:pt x="23852" y="29930"/>
                    <a:pt x="18530" y="32978"/>
                    <a:pt x="11878" y="29167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879;p19"/>
            <p:cNvSpPr/>
            <p:nvPr/>
          </p:nvSpPr>
          <p:spPr>
            <a:xfrm>
              <a:off x="5609185" y="1342555"/>
              <a:ext cx="26417" cy="145526"/>
            </a:xfrm>
            <a:custGeom>
              <a:avLst/>
              <a:gdLst/>
              <a:ahLst/>
              <a:cxnLst/>
              <a:rect l="l" t="t" r="r" b="b"/>
              <a:pathLst>
                <a:path w="26417" h="145526" extrusionOk="0">
                  <a:moveTo>
                    <a:pt x="13209" y="143863"/>
                  </a:moveTo>
                  <a:lnTo>
                    <a:pt x="13209" y="143863"/>
                  </a:lnTo>
                  <a:cubicBezTo>
                    <a:pt x="5892" y="148150"/>
                    <a:pt x="0" y="143863"/>
                    <a:pt x="0" y="134338"/>
                  </a:cubicBezTo>
                  <a:lnTo>
                    <a:pt x="0" y="26992"/>
                  </a:lnTo>
                  <a:cubicBezTo>
                    <a:pt x="124" y="16924"/>
                    <a:pt x="5027" y="7513"/>
                    <a:pt x="13209" y="1655"/>
                  </a:cubicBezTo>
                  <a:lnTo>
                    <a:pt x="13209" y="1655"/>
                  </a:lnTo>
                  <a:cubicBezTo>
                    <a:pt x="20526" y="-2631"/>
                    <a:pt x="26418" y="1655"/>
                    <a:pt x="26418" y="11656"/>
                  </a:cubicBezTo>
                  <a:lnTo>
                    <a:pt x="26418" y="118527"/>
                  </a:lnTo>
                  <a:cubicBezTo>
                    <a:pt x="26294" y="128595"/>
                    <a:pt x="21391" y="138005"/>
                    <a:pt x="13209" y="14386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880;p19"/>
            <p:cNvSpPr/>
            <p:nvPr/>
          </p:nvSpPr>
          <p:spPr>
            <a:xfrm>
              <a:off x="5609185" y="1517667"/>
              <a:ext cx="26417" cy="145530"/>
            </a:xfrm>
            <a:custGeom>
              <a:avLst/>
              <a:gdLst/>
              <a:ahLst/>
              <a:cxnLst/>
              <a:rect l="l" t="t" r="r" b="b"/>
              <a:pathLst>
                <a:path w="26417" h="145530" extrusionOk="0">
                  <a:moveTo>
                    <a:pt x="13209" y="143916"/>
                  </a:moveTo>
                  <a:lnTo>
                    <a:pt x="13209" y="143916"/>
                  </a:lnTo>
                  <a:cubicBezTo>
                    <a:pt x="5892" y="148107"/>
                    <a:pt x="0" y="143916"/>
                    <a:pt x="0" y="133915"/>
                  </a:cubicBezTo>
                  <a:lnTo>
                    <a:pt x="0" y="26949"/>
                  </a:lnTo>
                  <a:cubicBezTo>
                    <a:pt x="171" y="16891"/>
                    <a:pt x="5065" y="7499"/>
                    <a:pt x="13209" y="1613"/>
                  </a:cubicBezTo>
                  <a:lnTo>
                    <a:pt x="13209" y="1613"/>
                  </a:lnTo>
                  <a:cubicBezTo>
                    <a:pt x="20526" y="-2578"/>
                    <a:pt x="26418" y="1613"/>
                    <a:pt x="26418" y="11709"/>
                  </a:cubicBezTo>
                  <a:lnTo>
                    <a:pt x="26418" y="118580"/>
                  </a:lnTo>
                  <a:cubicBezTo>
                    <a:pt x="26275" y="128648"/>
                    <a:pt x="21372" y="138049"/>
                    <a:pt x="13209" y="14391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881;p19"/>
            <p:cNvSpPr/>
            <p:nvPr/>
          </p:nvSpPr>
          <p:spPr>
            <a:xfrm>
              <a:off x="4598943" y="668398"/>
              <a:ext cx="778468" cy="1303739"/>
            </a:xfrm>
            <a:custGeom>
              <a:avLst/>
              <a:gdLst/>
              <a:ahLst/>
              <a:cxnLst/>
              <a:rect l="l" t="t" r="r" b="b"/>
              <a:pathLst>
                <a:path w="778468" h="1303739" extrusionOk="0">
                  <a:moveTo>
                    <a:pt x="726584" y="1297509"/>
                  </a:moveTo>
                  <a:lnTo>
                    <a:pt x="51885" y="906984"/>
                  </a:lnTo>
                  <a:cubicBezTo>
                    <a:pt x="23377" y="890411"/>
                    <a:pt x="0" y="845929"/>
                    <a:pt x="0" y="807543"/>
                  </a:cubicBezTo>
                  <a:lnTo>
                    <a:pt x="0" y="45543"/>
                  </a:lnTo>
                  <a:cubicBezTo>
                    <a:pt x="0" y="7443"/>
                    <a:pt x="23187" y="-10369"/>
                    <a:pt x="51885" y="6205"/>
                  </a:cubicBezTo>
                  <a:lnTo>
                    <a:pt x="726584" y="396730"/>
                  </a:lnTo>
                  <a:cubicBezTo>
                    <a:pt x="755092" y="413303"/>
                    <a:pt x="778469" y="457785"/>
                    <a:pt x="778469" y="496076"/>
                  </a:cubicBezTo>
                  <a:lnTo>
                    <a:pt x="778469" y="1258076"/>
                  </a:lnTo>
                  <a:cubicBezTo>
                    <a:pt x="778469" y="1296461"/>
                    <a:pt x="755282" y="1314083"/>
                    <a:pt x="726584" y="12975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882;p19"/>
            <p:cNvSpPr/>
            <p:nvPr/>
          </p:nvSpPr>
          <p:spPr>
            <a:xfrm>
              <a:off x="4598943" y="1688145"/>
              <a:ext cx="778468" cy="1303647"/>
            </a:xfrm>
            <a:custGeom>
              <a:avLst/>
              <a:gdLst/>
              <a:ahLst/>
              <a:cxnLst/>
              <a:rect l="l" t="t" r="r" b="b"/>
              <a:pathLst>
                <a:path w="778468" h="1303647" extrusionOk="0">
                  <a:moveTo>
                    <a:pt x="726584" y="1297414"/>
                  </a:moveTo>
                  <a:lnTo>
                    <a:pt x="51885" y="906889"/>
                  </a:lnTo>
                  <a:cubicBezTo>
                    <a:pt x="23377" y="890315"/>
                    <a:pt x="0" y="845834"/>
                    <a:pt x="0" y="807543"/>
                  </a:cubicBezTo>
                  <a:lnTo>
                    <a:pt x="0" y="45543"/>
                  </a:lnTo>
                  <a:cubicBezTo>
                    <a:pt x="0" y="7443"/>
                    <a:pt x="23187" y="-10369"/>
                    <a:pt x="51885" y="6205"/>
                  </a:cubicBezTo>
                  <a:lnTo>
                    <a:pt x="726584" y="396730"/>
                  </a:lnTo>
                  <a:cubicBezTo>
                    <a:pt x="755092" y="413303"/>
                    <a:pt x="778469" y="457785"/>
                    <a:pt x="778469" y="496171"/>
                  </a:cubicBezTo>
                  <a:lnTo>
                    <a:pt x="778469" y="1258171"/>
                  </a:lnTo>
                  <a:cubicBezTo>
                    <a:pt x="778469" y="1296366"/>
                    <a:pt x="755282" y="1313987"/>
                    <a:pt x="726584" y="129741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883;p19"/>
            <p:cNvSpPr/>
            <p:nvPr/>
          </p:nvSpPr>
          <p:spPr>
            <a:xfrm>
              <a:off x="4599323" y="2707876"/>
              <a:ext cx="778184" cy="892902"/>
            </a:xfrm>
            <a:custGeom>
              <a:avLst/>
              <a:gdLst/>
              <a:ahLst/>
              <a:cxnLst/>
              <a:rect l="l" t="t" r="r" b="b"/>
              <a:pathLst>
                <a:path w="778184" h="892902" extrusionOk="0">
                  <a:moveTo>
                    <a:pt x="778184" y="495805"/>
                  </a:moveTo>
                  <a:lnTo>
                    <a:pt x="778184" y="892902"/>
                  </a:lnTo>
                  <a:lnTo>
                    <a:pt x="545461" y="758124"/>
                  </a:lnTo>
                  <a:lnTo>
                    <a:pt x="520753" y="743741"/>
                  </a:lnTo>
                  <a:lnTo>
                    <a:pt x="512486" y="738883"/>
                  </a:lnTo>
                  <a:lnTo>
                    <a:pt x="452143" y="704117"/>
                  </a:lnTo>
                  <a:lnTo>
                    <a:pt x="276817" y="602771"/>
                  </a:lnTo>
                  <a:lnTo>
                    <a:pt x="276817" y="602771"/>
                  </a:lnTo>
                  <a:lnTo>
                    <a:pt x="204120" y="560766"/>
                  </a:lnTo>
                  <a:lnTo>
                    <a:pt x="174852" y="543811"/>
                  </a:lnTo>
                  <a:lnTo>
                    <a:pt x="0" y="442656"/>
                  </a:lnTo>
                  <a:lnTo>
                    <a:pt x="0" y="45463"/>
                  </a:lnTo>
                  <a:cubicBezTo>
                    <a:pt x="0" y="7363"/>
                    <a:pt x="23282" y="-10353"/>
                    <a:pt x="51885" y="6220"/>
                  </a:cubicBezTo>
                  <a:lnTo>
                    <a:pt x="726584" y="396745"/>
                  </a:lnTo>
                  <a:cubicBezTo>
                    <a:pt x="754902" y="413033"/>
                    <a:pt x="778184" y="457515"/>
                    <a:pt x="778184" y="495805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884;p19"/>
            <p:cNvSpPr/>
            <p:nvPr/>
          </p:nvSpPr>
          <p:spPr>
            <a:xfrm>
              <a:off x="4781159" y="1048176"/>
              <a:ext cx="416151" cy="544252"/>
            </a:xfrm>
            <a:custGeom>
              <a:avLst/>
              <a:gdLst/>
              <a:ahLst/>
              <a:cxnLst/>
              <a:rect l="l" t="t" r="r" b="b"/>
              <a:pathLst>
                <a:path w="416151" h="544252" extrusionOk="0">
                  <a:moveTo>
                    <a:pt x="410093" y="288701"/>
                  </a:moveTo>
                  <a:lnTo>
                    <a:pt x="317821" y="128395"/>
                  </a:lnTo>
                  <a:cubicBezTo>
                    <a:pt x="314315" y="122019"/>
                    <a:pt x="309250" y="116642"/>
                    <a:pt x="303092" y="112774"/>
                  </a:cubicBezTo>
                  <a:lnTo>
                    <a:pt x="303092" y="112774"/>
                  </a:lnTo>
                  <a:cubicBezTo>
                    <a:pt x="302275" y="112284"/>
                    <a:pt x="301419" y="111870"/>
                    <a:pt x="300526" y="111536"/>
                  </a:cubicBezTo>
                  <a:cubicBezTo>
                    <a:pt x="299680" y="110897"/>
                    <a:pt x="298796" y="110324"/>
                    <a:pt x="297865" y="109821"/>
                  </a:cubicBezTo>
                  <a:lnTo>
                    <a:pt x="272208" y="94962"/>
                  </a:lnTo>
                  <a:cubicBezTo>
                    <a:pt x="265176" y="90866"/>
                    <a:pt x="258619" y="91152"/>
                    <a:pt x="254818" y="95819"/>
                  </a:cubicBezTo>
                  <a:cubicBezTo>
                    <a:pt x="246645" y="105344"/>
                    <a:pt x="228210" y="104487"/>
                    <a:pt x="207874" y="92676"/>
                  </a:cubicBezTo>
                  <a:cubicBezTo>
                    <a:pt x="187395" y="80812"/>
                    <a:pt x="171022" y="62968"/>
                    <a:pt x="160930" y="41527"/>
                  </a:cubicBezTo>
                  <a:cubicBezTo>
                    <a:pt x="157471" y="32831"/>
                    <a:pt x="151351" y="25460"/>
                    <a:pt x="143445" y="20477"/>
                  </a:cubicBezTo>
                  <a:lnTo>
                    <a:pt x="118262" y="5713"/>
                  </a:lnTo>
                  <a:cubicBezTo>
                    <a:pt x="117445" y="5194"/>
                    <a:pt x="116590" y="4748"/>
                    <a:pt x="115697" y="4379"/>
                  </a:cubicBezTo>
                  <a:cubicBezTo>
                    <a:pt x="111040" y="27"/>
                    <a:pt x="104284" y="-1201"/>
                    <a:pt x="98402" y="1236"/>
                  </a:cubicBezTo>
                  <a:lnTo>
                    <a:pt x="6129" y="54671"/>
                  </a:lnTo>
                  <a:cubicBezTo>
                    <a:pt x="-2043" y="59434"/>
                    <a:pt x="-2043" y="74579"/>
                    <a:pt x="6129" y="88676"/>
                  </a:cubicBezTo>
                  <a:lnTo>
                    <a:pt x="56589" y="176306"/>
                  </a:lnTo>
                  <a:cubicBezTo>
                    <a:pt x="59944" y="182607"/>
                    <a:pt x="64809" y="187975"/>
                    <a:pt x="70748" y="191927"/>
                  </a:cubicBezTo>
                  <a:cubicBezTo>
                    <a:pt x="75053" y="195000"/>
                    <a:pt x="80669" y="195545"/>
                    <a:pt x="85478" y="193355"/>
                  </a:cubicBezTo>
                  <a:lnTo>
                    <a:pt x="97071" y="186593"/>
                  </a:lnTo>
                  <a:lnTo>
                    <a:pt x="97071" y="400905"/>
                  </a:lnTo>
                  <a:cubicBezTo>
                    <a:pt x="98107" y="415497"/>
                    <a:pt x="105966" y="428747"/>
                    <a:pt x="118262" y="436624"/>
                  </a:cubicBezTo>
                  <a:lnTo>
                    <a:pt x="297865" y="541399"/>
                  </a:lnTo>
                  <a:cubicBezTo>
                    <a:pt x="309363" y="548066"/>
                    <a:pt x="318581" y="542637"/>
                    <a:pt x="318581" y="529397"/>
                  </a:cubicBezTo>
                  <a:lnTo>
                    <a:pt x="318581" y="315085"/>
                  </a:lnTo>
                  <a:lnTo>
                    <a:pt x="330270" y="335278"/>
                  </a:lnTo>
                  <a:cubicBezTo>
                    <a:pt x="333738" y="341631"/>
                    <a:pt x="338775" y="346975"/>
                    <a:pt x="344904" y="350804"/>
                  </a:cubicBezTo>
                  <a:lnTo>
                    <a:pt x="344904" y="350804"/>
                  </a:lnTo>
                  <a:cubicBezTo>
                    <a:pt x="349209" y="353880"/>
                    <a:pt x="354825" y="354423"/>
                    <a:pt x="359633" y="352232"/>
                  </a:cubicBezTo>
                  <a:lnTo>
                    <a:pt x="410093" y="322991"/>
                  </a:lnTo>
                  <a:cubicBezTo>
                    <a:pt x="418171" y="317942"/>
                    <a:pt x="418171" y="303274"/>
                    <a:pt x="410093" y="288701"/>
                  </a:cubicBezTo>
                  <a:close/>
                </a:path>
              </a:pathLst>
            </a:custGeom>
            <a:solidFill>
              <a:srgbClr val="D9DA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885;p19"/>
            <p:cNvSpPr/>
            <p:nvPr/>
          </p:nvSpPr>
          <p:spPr>
            <a:xfrm>
              <a:off x="4812185" y="2127070"/>
              <a:ext cx="353313" cy="495871"/>
            </a:xfrm>
            <a:custGeom>
              <a:avLst/>
              <a:gdLst/>
              <a:ahLst/>
              <a:cxnLst/>
              <a:rect l="l" t="t" r="r" b="b"/>
              <a:pathLst>
                <a:path w="353313" h="495871" extrusionOk="0">
                  <a:moveTo>
                    <a:pt x="340010" y="188881"/>
                  </a:moveTo>
                  <a:lnTo>
                    <a:pt x="13589" y="0"/>
                  </a:lnTo>
                  <a:cubicBezTo>
                    <a:pt x="4960" y="28061"/>
                    <a:pt x="380" y="57217"/>
                    <a:pt x="0" y="86582"/>
                  </a:cubicBezTo>
                  <a:lnTo>
                    <a:pt x="0" y="291179"/>
                  </a:lnTo>
                  <a:lnTo>
                    <a:pt x="149574" y="377762"/>
                  </a:lnTo>
                  <a:lnTo>
                    <a:pt x="176847" y="220409"/>
                  </a:lnTo>
                  <a:lnTo>
                    <a:pt x="204025" y="409289"/>
                  </a:lnTo>
                  <a:lnTo>
                    <a:pt x="353314" y="495872"/>
                  </a:lnTo>
                  <a:lnTo>
                    <a:pt x="353314" y="291179"/>
                  </a:lnTo>
                  <a:cubicBezTo>
                    <a:pt x="352592" y="256699"/>
                    <a:pt x="348126" y="222399"/>
                    <a:pt x="340010" y="18888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886;p19"/>
            <p:cNvSpPr/>
            <p:nvPr/>
          </p:nvSpPr>
          <p:spPr>
            <a:xfrm>
              <a:off x="4825774" y="2064110"/>
              <a:ext cx="326421" cy="236124"/>
            </a:xfrm>
            <a:custGeom>
              <a:avLst/>
              <a:gdLst/>
              <a:ahLst/>
              <a:cxnLst/>
              <a:rect l="l" t="t" r="r" b="b"/>
              <a:pathLst>
                <a:path w="326421" h="236124" extrusionOk="0">
                  <a:moveTo>
                    <a:pt x="326421" y="188881"/>
                  </a:moveTo>
                  <a:lnTo>
                    <a:pt x="0" y="0"/>
                  </a:lnTo>
                  <a:lnTo>
                    <a:pt x="0" y="47244"/>
                  </a:lnTo>
                  <a:lnTo>
                    <a:pt x="326421" y="236125"/>
                  </a:lnTo>
                  <a:lnTo>
                    <a:pt x="326421" y="18888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887;p19"/>
            <p:cNvSpPr/>
            <p:nvPr/>
          </p:nvSpPr>
          <p:spPr>
            <a:xfrm>
              <a:off x="4803918" y="3156860"/>
              <a:ext cx="410711" cy="349715"/>
            </a:xfrm>
            <a:custGeom>
              <a:avLst/>
              <a:gdLst/>
              <a:ahLst/>
              <a:cxnLst/>
              <a:rect l="l" t="t" r="r" b="b"/>
              <a:pathLst>
                <a:path w="410711" h="349715" extrusionOk="0">
                  <a:moveTo>
                    <a:pt x="410711" y="349716"/>
                  </a:moveTo>
                  <a:lnTo>
                    <a:pt x="340865" y="309139"/>
                  </a:lnTo>
                  <a:lnTo>
                    <a:pt x="316158" y="294757"/>
                  </a:lnTo>
                  <a:lnTo>
                    <a:pt x="307891" y="289899"/>
                  </a:lnTo>
                  <a:lnTo>
                    <a:pt x="247548" y="255132"/>
                  </a:lnTo>
                  <a:lnTo>
                    <a:pt x="72221" y="153787"/>
                  </a:lnTo>
                  <a:lnTo>
                    <a:pt x="72221" y="153787"/>
                  </a:lnTo>
                  <a:lnTo>
                    <a:pt x="0" y="111972"/>
                  </a:lnTo>
                  <a:lnTo>
                    <a:pt x="0" y="11388"/>
                  </a:lnTo>
                  <a:cubicBezTo>
                    <a:pt x="0" y="1387"/>
                    <a:pt x="6937" y="-2709"/>
                    <a:pt x="15680" y="1863"/>
                  </a:cubicBezTo>
                  <a:cubicBezTo>
                    <a:pt x="22417" y="6425"/>
                    <a:pt x="27406" y="13141"/>
                    <a:pt x="29839" y="20913"/>
                  </a:cubicBezTo>
                  <a:lnTo>
                    <a:pt x="32785" y="30438"/>
                  </a:lnTo>
                  <a:cubicBezTo>
                    <a:pt x="42696" y="61556"/>
                    <a:pt x="63042" y="88274"/>
                    <a:pt x="90372" y="106066"/>
                  </a:cubicBezTo>
                  <a:cubicBezTo>
                    <a:pt x="125247" y="126259"/>
                    <a:pt x="153755" y="109781"/>
                    <a:pt x="153755" y="69300"/>
                  </a:cubicBezTo>
                  <a:lnTo>
                    <a:pt x="153755" y="57108"/>
                  </a:lnTo>
                  <a:cubicBezTo>
                    <a:pt x="153755" y="44725"/>
                    <a:pt x="162498" y="39487"/>
                    <a:pt x="172761" y="45773"/>
                  </a:cubicBezTo>
                  <a:cubicBezTo>
                    <a:pt x="177826" y="48897"/>
                    <a:pt x="182093" y="53174"/>
                    <a:pt x="185210" y="58251"/>
                  </a:cubicBezTo>
                  <a:lnTo>
                    <a:pt x="213053" y="101018"/>
                  </a:lnTo>
                  <a:lnTo>
                    <a:pt x="181694" y="118639"/>
                  </a:lnTo>
                  <a:lnTo>
                    <a:pt x="199084" y="148548"/>
                  </a:lnTo>
                  <a:lnTo>
                    <a:pt x="231963" y="129498"/>
                  </a:lnTo>
                  <a:lnTo>
                    <a:pt x="246217" y="151501"/>
                  </a:lnTo>
                  <a:lnTo>
                    <a:pt x="216284" y="168836"/>
                  </a:lnTo>
                  <a:lnTo>
                    <a:pt x="233484" y="198840"/>
                  </a:lnTo>
                  <a:lnTo>
                    <a:pt x="265128" y="180552"/>
                  </a:lnTo>
                  <a:lnTo>
                    <a:pt x="279382" y="202555"/>
                  </a:lnTo>
                  <a:lnTo>
                    <a:pt x="250874" y="219128"/>
                  </a:lnTo>
                  <a:lnTo>
                    <a:pt x="268074" y="249132"/>
                  </a:lnTo>
                  <a:lnTo>
                    <a:pt x="298388" y="231606"/>
                  </a:lnTo>
                  <a:cubicBezTo>
                    <a:pt x="316054" y="257676"/>
                    <a:pt x="339012" y="279717"/>
                    <a:pt x="365763" y="296281"/>
                  </a:cubicBezTo>
                  <a:lnTo>
                    <a:pt x="371274" y="299329"/>
                  </a:lnTo>
                  <a:cubicBezTo>
                    <a:pt x="389567" y="311340"/>
                    <a:pt x="403422" y="329047"/>
                    <a:pt x="410711" y="349716"/>
                  </a:cubicBezTo>
                  <a:close/>
                </a:path>
              </a:pathLst>
            </a:custGeom>
            <a:solidFill>
              <a:srgbClr val="D9DA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888;p19"/>
            <p:cNvSpPr/>
            <p:nvPr/>
          </p:nvSpPr>
          <p:spPr>
            <a:xfrm>
              <a:off x="4593051" y="480769"/>
              <a:ext cx="842423" cy="783621"/>
            </a:xfrm>
            <a:custGeom>
              <a:avLst/>
              <a:gdLst/>
              <a:ahLst/>
              <a:cxnLst/>
              <a:rect l="l" t="t" r="r" b="b"/>
              <a:pathLst>
                <a:path w="842423" h="783621" extrusionOk="0">
                  <a:moveTo>
                    <a:pt x="842423" y="783622"/>
                  </a:moveTo>
                  <a:lnTo>
                    <a:pt x="0" y="299180"/>
                  </a:lnTo>
                  <a:lnTo>
                    <a:pt x="0" y="0"/>
                  </a:lnTo>
                  <a:lnTo>
                    <a:pt x="842423" y="484346"/>
                  </a:lnTo>
                  <a:lnTo>
                    <a:pt x="842423" y="783622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889;p19"/>
            <p:cNvSpPr/>
            <p:nvPr/>
          </p:nvSpPr>
          <p:spPr>
            <a:xfrm>
              <a:off x="4315759" y="484198"/>
              <a:ext cx="384008" cy="270224"/>
            </a:xfrm>
            <a:custGeom>
              <a:avLst/>
              <a:gdLst/>
              <a:ahLst/>
              <a:cxnLst/>
              <a:rect l="l" t="t" r="r" b="b"/>
              <a:pathLst>
                <a:path w="384008" h="270224" extrusionOk="0">
                  <a:moveTo>
                    <a:pt x="103771" y="270224"/>
                  </a:moveTo>
                  <a:lnTo>
                    <a:pt x="0" y="210121"/>
                  </a:lnTo>
                  <a:lnTo>
                    <a:pt x="280238" y="0"/>
                  </a:lnTo>
                  <a:lnTo>
                    <a:pt x="384008" y="60007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890;p19"/>
            <p:cNvSpPr/>
            <p:nvPr/>
          </p:nvSpPr>
          <p:spPr>
            <a:xfrm>
              <a:off x="4419530" y="544206"/>
              <a:ext cx="384008" cy="270224"/>
            </a:xfrm>
            <a:custGeom>
              <a:avLst/>
              <a:gdLst/>
              <a:ahLst/>
              <a:cxnLst/>
              <a:rect l="l" t="t" r="r" b="b"/>
              <a:pathLst>
                <a:path w="384008" h="270224" extrusionOk="0">
                  <a:moveTo>
                    <a:pt x="103866" y="270224"/>
                  </a:moveTo>
                  <a:lnTo>
                    <a:pt x="0" y="210217"/>
                  </a:lnTo>
                  <a:lnTo>
                    <a:pt x="280238" y="0"/>
                  </a:lnTo>
                  <a:lnTo>
                    <a:pt x="384008" y="60103"/>
                  </a:lnTo>
                  <a:lnTo>
                    <a:pt x="103866" y="270224"/>
                  </a:ln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891;p19"/>
            <p:cNvSpPr/>
            <p:nvPr/>
          </p:nvSpPr>
          <p:spPr>
            <a:xfrm>
              <a:off x="4523395" y="604308"/>
              <a:ext cx="383913" cy="270224"/>
            </a:xfrm>
            <a:custGeom>
              <a:avLst/>
              <a:gdLst/>
              <a:ahLst/>
              <a:cxnLst/>
              <a:rect l="l" t="t" r="r" b="b"/>
              <a:pathLst>
                <a:path w="383913" h="270224" extrusionOk="0">
                  <a:moveTo>
                    <a:pt x="103771" y="270224"/>
                  </a:moveTo>
                  <a:lnTo>
                    <a:pt x="0" y="210122"/>
                  </a:lnTo>
                  <a:lnTo>
                    <a:pt x="280143" y="0"/>
                  </a:lnTo>
                  <a:lnTo>
                    <a:pt x="383913" y="60008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892;p19"/>
            <p:cNvSpPr/>
            <p:nvPr/>
          </p:nvSpPr>
          <p:spPr>
            <a:xfrm>
              <a:off x="4627166" y="664316"/>
              <a:ext cx="383912" cy="270224"/>
            </a:xfrm>
            <a:custGeom>
              <a:avLst/>
              <a:gdLst/>
              <a:ahLst/>
              <a:cxnLst/>
              <a:rect l="l" t="t" r="r" b="b"/>
              <a:pathLst>
                <a:path w="383912" h="270224" extrusionOk="0">
                  <a:moveTo>
                    <a:pt x="103771" y="270224"/>
                  </a:moveTo>
                  <a:lnTo>
                    <a:pt x="0" y="210217"/>
                  </a:lnTo>
                  <a:lnTo>
                    <a:pt x="280142" y="0"/>
                  </a:lnTo>
                  <a:lnTo>
                    <a:pt x="383913" y="60103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893;p19"/>
            <p:cNvSpPr/>
            <p:nvPr/>
          </p:nvSpPr>
          <p:spPr>
            <a:xfrm>
              <a:off x="4730936" y="724419"/>
              <a:ext cx="383913" cy="270224"/>
            </a:xfrm>
            <a:custGeom>
              <a:avLst/>
              <a:gdLst/>
              <a:ahLst/>
              <a:cxnLst/>
              <a:rect l="l" t="t" r="r" b="b"/>
              <a:pathLst>
                <a:path w="383913" h="270224" extrusionOk="0">
                  <a:moveTo>
                    <a:pt x="103771" y="270224"/>
                  </a:moveTo>
                  <a:lnTo>
                    <a:pt x="0" y="210122"/>
                  </a:lnTo>
                  <a:lnTo>
                    <a:pt x="280142" y="0"/>
                  </a:lnTo>
                  <a:lnTo>
                    <a:pt x="383913" y="60008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894;p19"/>
            <p:cNvSpPr/>
            <p:nvPr/>
          </p:nvSpPr>
          <p:spPr>
            <a:xfrm>
              <a:off x="4834707" y="784426"/>
              <a:ext cx="383912" cy="270224"/>
            </a:xfrm>
            <a:custGeom>
              <a:avLst/>
              <a:gdLst/>
              <a:ahLst/>
              <a:cxnLst/>
              <a:rect l="l" t="t" r="r" b="b"/>
              <a:pathLst>
                <a:path w="383912" h="270224" extrusionOk="0">
                  <a:moveTo>
                    <a:pt x="103771" y="270224"/>
                  </a:moveTo>
                  <a:lnTo>
                    <a:pt x="0" y="210217"/>
                  </a:lnTo>
                  <a:lnTo>
                    <a:pt x="280143" y="0"/>
                  </a:lnTo>
                  <a:lnTo>
                    <a:pt x="383913" y="60103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895;p19"/>
            <p:cNvSpPr/>
            <p:nvPr/>
          </p:nvSpPr>
          <p:spPr>
            <a:xfrm>
              <a:off x="4938478" y="844529"/>
              <a:ext cx="383913" cy="270224"/>
            </a:xfrm>
            <a:custGeom>
              <a:avLst/>
              <a:gdLst/>
              <a:ahLst/>
              <a:cxnLst/>
              <a:rect l="l" t="t" r="r" b="b"/>
              <a:pathLst>
                <a:path w="383913" h="270224" extrusionOk="0">
                  <a:moveTo>
                    <a:pt x="103771" y="270224"/>
                  </a:moveTo>
                  <a:lnTo>
                    <a:pt x="0" y="210121"/>
                  </a:lnTo>
                  <a:lnTo>
                    <a:pt x="280142" y="0"/>
                  </a:lnTo>
                  <a:lnTo>
                    <a:pt x="383913" y="60008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Google Shape;896;p19"/>
            <p:cNvSpPr/>
            <p:nvPr/>
          </p:nvSpPr>
          <p:spPr>
            <a:xfrm>
              <a:off x="5042248" y="904537"/>
              <a:ext cx="384008" cy="270224"/>
            </a:xfrm>
            <a:custGeom>
              <a:avLst/>
              <a:gdLst/>
              <a:ahLst/>
              <a:cxnLst/>
              <a:rect l="l" t="t" r="r" b="b"/>
              <a:pathLst>
                <a:path w="384008" h="270224" extrusionOk="0">
                  <a:moveTo>
                    <a:pt x="103771" y="270224"/>
                  </a:moveTo>
                  <a:lnTo>
                    <a:pt x="0" y="210217"/>
                  </a:lnTo>
                  <a:lnTo>
                    <a:pt x="280143" y="0"/>
                  </a:lnTo>
                  <a:lnTo>
                    <a:pt x="384008" y="60103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897;p19"/>
            <p:cNvSpPr/>
            <p:nvPr/>
          </p:nvSpPr>
          <p:spPr>
            <a:xfrm>
              <a:off x="4316519" y="693558"/>
              <a:ext cx="103770" cy="97206"/>
            </a:xfrm>
            <a:custGeom>
              <a:avLst/>
              <a:gdLst/>
              <a:ahLst/>
              <a:cxnLst/>
              <a:rect l="l" t="t" r="r" b="b"/>
              <a:pathLst>
                <a:path w="103770" h="97206" extrusionOk="0">
                  <a:moveTo>
                    <a:pt x="51885" y="90106"/>
                  </a:moveTo>
                  <a:cubicBezTo>
                    <a:pt x="80394" y="106680"/>
                    <a:pt x="103771" y="93250"/>
                    <a:pt x="103771" y="60103"/>
                  </a:cubicBezTo>
                  <a:lnTo>
                    <a:pt x="0" y="0"/>
                  </a:lnTo>
                  <a:cubicBezTo>
                    <a:pt x="2005" y="36601"/>
                    <a:pt x="21267" y="70060"/>
                    <a:pt x="51885" y="90106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898;p19"/>
            <p:cNvSpPr/>
            <p:nvPr/>
          </p:nvSpPr>
          <p:spPr>
            <a:xfrm>
              <a:off x="4420290" y="753661"/>
              <a:ext cx="103865" cy="97152"/>
            </a:xfrm>
            <a:custGeom>
              <a:avLst/>
              <a:gdLst/>
              <a:ahLst/>
              <a:cxnLst/>
              <a:rect l="l" t="t" r="r" b="b"/>
              <a:pathLst>
                <a:path w="103865" h="97152" extrusionOk="0">
                  <a:moveTo>
                    <a:pt x="51980" y="90011"/>
                  </a:moveTo>
                  <a:cubicBezTo>
                    <a:pt x="80489" y="106680"/>
                    <a:pt x="103866" y="93154"/>
                    <a:pt x="103866" y="60007"/>
                  </a:cubicBezTo>
                  <a:lnTo>
                    <a:pt x="0" y="0"/>
                  </a:lnTo>
                  <a:cubicBezTo>
                    <a:pt x="2005" y="36598"/>
                    <a:pt x="21315" y="70038"/>
                    <a:pt x="51980" y="90011"/>
                  </a:cubicBez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899;p19"/>
            <p:cNvSpPr/>
            <p:nvPr/>
          </p:nvSpPr>
          <p:spPr>
            <a:xfrm>
              <a:off x="4524441" y="813668"/>
              <a:ext cx="103770" cy="97206"/>
            </a:xfrm>
            <a:custGeom>
              <a:avLst/>
              <a:gdLst/>
              <a:ahLst/>
              <a:cxnLst/>
              <a:rect l="l" t="t" r="r" b="b"/>
              <a:pathLst>
                <a:path w="103770" h="97206" extrusionOk="0">
                  <a:moveTo>
                    <a:pt x="51885" y="90106"/>
                  </a:moveTo>
                  <a:cubicBezTo>
                    <a:pt x="80394" y="106680"/>
                    <a:pt x="103771" y="93250"/>
                    <a:pt x="103771" y="60103"/>
                  </a:cubicBezTo>
                  <a:lnTo>
                    <a:pt x="0" y="0"/>
                  </a:lnTo>
                  <a:cubicBezTo>
                    <a:pt x="1958" y="36614"/>
                    <a:pt x="21229" y="70093"/>
                    <a:pt x="51885" y="90106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900;p19"/>
            <p:cNvSpPr/>
            <p:nvPr/>
          </p:nvSpPr>
          <p:spPr>
            <a:xfrm>
              <a:off x="4627926" y="873771"/>
              <a:ext cx="103770" cy="97187"/>
            </a:xfrm>
            <a:custGeom>
              <a:avLst/>
              <a:gdLst/>
              <a:ahLst/>
              <a:cxnLst/>
              <a:rect l="l" t="t" r="r" b="b"/>
              <a:pathLst>
                <a:path w="103770" h="97187" extrusionOk="0">
                  <a:moveTo>
                    <a:pt x="51885" y="90106"/>
                  </a:moveTo>
                  <a:cubicBezTo>
                    <a:pt x="80394" y="106680"/>
                    <a:pt x="103771" y="93154"/>
                    <a:pt x="103771" y="60008"/>
                  </a:cubicBezTo>
                  <a:lnTo>
                    <a:pt x="0" y="0"/>
                  </a:lnTo>
                  <a:cubicBezTo>
                    <a:pt x="1986" y="36606"/>
                    <a:pt x="21258" y="70071"/>
                    <a:pt x="51885" y="90106"/>
                  </a:cubicBez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901;p19"/>
            <p:cNvSpPr/>
            <p:nvPr/>
          </p:nvSpPr>
          <p:spPr>
            <a:xfrm>
              <a:off x="4731697" y="933778"/>
              <a:ext cx="103770" cy="97206"/>
            </a:xfrm>
            <a:custGeom>
              <a:avLst/>
              <a:gdLst/>
              <a:ahLst/>
              <a:cxnLst/>
              <a:rect l="l" t="t" r="r" b="b"/>
              <a:pathLst>
                <a:path w="103770" h="97206" extrusionOk="0">
                  <a:moveTo>
                    <a:pt x="51885" y="90106"/>
                  </a:moveTo>
                  <a:cubicBezTo>
                    <a:pt x="80394" y="106680"/>
                    <a:pt x="103771" y="93250"/>
                    <a:pt x="103771" y="60103"/>
                  </a:cubicBezTo>
                  <a:lnTo>
                    <a:pt x="0" y="0"/>
                  </a:lnTo>
                  <a:cubicBezTo>
                    <a:pt x="1958" y="36614"/>
                    <a:pt x="21239" y="70093"/>
                    <a:pt x="51885" y="90106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902;p19"/>
            <p:cNvSpPr/>
            <p:nvPr/>
          </p:nvSpPr>
          <p:spPr>
            <a:xfrm>
              <a:off x="4835467" y="993881"/>
              <a:ext cx="103770" cy="97204"/>
            </a:xfrm>
            <a:custGeom>
              <a:avLst/>
              <a:gdLst/>
              <a:ahLst/>
              <a:cxnLst/>
              <a:rect l="l" t="t" r="r" b="b"/>
              <a:pathLst>
                <a:path w="103770" h="97204" extrusionOk="0">
                  <a:moveTo>
                    <a:pt x="51885" y="90106"/>
                  </a:moveTo>
                  <a:cubicBezTo>
                    <a:pt x="80394" y="106680"/>
                    <a:pt x="103771" y="93250"/>
                    <a:pt x="103771" y="60008"/>
                  </a:cubicBezTo>
                  <a:lnTo>
                    <a:pt x="0" y="0"/>
                  </a:lnTo>
                  <a:cubicBezTo>
                    <a:pt x="1986" y="36606"/>
                    <a:pt x="21258" y="70071"/>
                    <a:pt x="51885" y="90106"/>
                  </a:cubicBez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903;p19"/>
            <p:cNvSpPr/>
            <p:nvPr/>
          </p:nvSpPr>
          <p:spPr>
            <a:xfrm>
              <a:off x="4939238" y="1053889"/>
              <a:ext cx="103770" cy="97206"/>
            </a:xfrm>
            <a:custGeom>
              <a:avLst/>
              <a:gdLst/>
              <a:ahLst/>
              <a:cxnLst/>
              <a:rect l="l" t="t" r="r" b="b"/>
              <a:pathLst>
                <a:path w="103770" h="97206" extrusionOk="0">
                  <a:moveTo>
                    <a:pt x="51885" y="90106"/>
                  </a:moveTo>
                  <a:cubicBezTo>
                    <a:pt x="80394" y="106680"/>
                    <a:pt x="103770" y="93250"/>
                    <a:pt x="103770" y="60103"/>
                  </a:cubicBezTo>
                  <a:lnTo>
                    <a:pt x="0" y="0"/>
                  </a:lnTo>
                  <a:cubicBezTo>
                    <a:pt x="1863" y="36642"/>
                    <a:pt x="21163" y="70158"/>
                    <a:pt x="51885" y="90106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904;p19"/>
            <p:cNvSpPr/>
            <p:nvPr/>
          </p:nvSpPr>
          <p:spPr>
            <a:xfrm>
              <a:off x="5043008" y="1113991"/>
              <a:ext cx="103770" cy="97204"/>
            </a:xfrm>
            <a:custGeom>
              <a:avLst/>
              <a:gdLst/>
              <a:ahLst/>
              <a:cxnLst/>
              <a:rect l="l" t="t" r="r" b="b"/>
              <a:pathLst>
                <a:path w="103770" h="97204" extrusionOk="0">
                  <a:moveTo>
                    <a:pt x="51885" y="90106"/>
                  </a:moveTo>
                  <a:cubicBezTo>
                    <a:pt x="80394" y="106680"/>
                    <a:pt x="103771" y="93250"/>
                    <a:pt x="103771" y="60008"/>
                  </a:cubicBezTo>
                  <a:lnTo>
                    <a:pt x="0" y="0"/>
                  </a:lnTo>
                  <a:cubicBezTo>
                    <a:pt x="1986" y="36606"/>
                    <a:pt x="21258" y="70071"/>
                    <a:pt x="51885" y="90106"/>
                  </a:cubicBez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3" name="Google Shape;905;p19"/>
            <p:cNvGrpSpPr/>
            <p:nvPr/>
          </p:nvGrpSpPr>
          <p:grpSpPr>
            <a:xfrm>
              <a:off x="4316519" y="693558"/>
              <a:ext cx="830259" cy="517637"/>
              <a:chOff x="5840944" y="1418558"/>
              <a:chExt cx="830259" cy="517637"/>
            </a:xfrm>
          </p:grpSpPr>
          <p:sp>
            <p:nvSpPr>
              <p:cNvPr id="133" name="Google Shape;906;p19"/>
              <p:cNvSpPr/>
              <p:nvPr/>
            </p:nvSpPr>
            <p:spPr>
              <a:xfrm>
                <a:off x="5840944" y="1418558"/>
                <a:ext cx="103770" cy="97206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206" extrusionOk="0">
                    <a:moveTo>
                      <a:pt x="51885" y="90106"/>
                    </a:moveTo>
                    <a:cubicBezTo>
                      <a:pt x="80394" y="106680"/>
                      <a:pt x="103771" y="93250"/>
                      <a:pt x="103771" y="60103"/>
                    </a:cubicBezTo>
                    <a:lnTo>
                      <a:pt x="0" y="0"/>
                    </a:lnTo>
                    <a:cubicBezTo>
                      <a:pt x="2005" y="36601"/>
                      <a:pt x="21267" y="70060"/>
                      <a:pt x="51885" y="90106"/>
                    </a:cubicBezTo>
                    <a:close/>
                  </a:path>
                </a:pathLst>
              </a:custGeom>
              <a:solidFill>
                <a:srgbClr val="E2616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" name="Google Shape;907;p19"/>
              <p:cNvSpPr/>
              <p:nvPr/>
            </p:nvSpPr>
            <p:spPr>
              <a:xfrm>
                <a:off x="5944715" y="1478661"/>
                <a:ext cx="103865" cy="97152"/>
              </a:xfrm>
              <a:custGeom>
                <a:avLst/>
                <a:gdLst/>
                <a:ahLst/>
                <a:cxnLst/>
                <a:rect l="l" t="t" r="r" b="b"/>
                <a:pathLst>
                  <a:path w="103865" h="97152" extrusionOk="0">
                    <a:moveTo>
                      <a:pt x="51980" y="90011"/>
                    </a:moveTo>
                    <a:cubicBezTo>
                      <a:pt x="80489" y="106680"/>
                      <a:pt x="103866" y="93154"/>
                      <a:pt x="103866" y="60007"/>
                    </a:cubicBezTo>
                    <a:lnTo>
                      <a:pt x="0" y="0"/>
                    </a:lnTo>
                    <a:cubicBezTo>
                      <a:pt x="2005" y="36598"/>
                      <a:pt x="21315" y="70038"/>
                      <a:pt x="51980" y="90011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" name="Google Shape;908;p19"/>
              <p:cNvSpPr/>
              <p:nvPr/>
            </p:nvSpPr>
            <p:spPr>
              <a:xfrm>
                <a:off x="6048866" y="1538668"/>
                <a:ext cx="103770" cy="97206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206" extrusionOk="0">
                    <a:moveTo>
                      <a:pt x="51885" y="90106"/>
                    </a:moveTo>
                    <a:cubicBezTo>
                      <a:pt x="80394" y="106680"/>
                      <a:pt x="103771" y="93250"/>
                      <a:pt x="103771" y="60103"/>
                    </a:cubicBezTo>
                    <a:lnTo>
                      <a:pt x="0" y="0"/>
                    </a:lnTo>
                    <a:cubicBezTo>
                      <a:pt x="1958" y="36614"/>
                      <a:pt x="21229" y="70093"/>
                      <a:pt x="51885" y="90106"/>
                    </a:cubicBezTo>
                    <a:close/>
                  </a:path>
                </a:pathLst>
              </a:custGeom>
              <a:solidFill>
                <a:srgbClr val="E2616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" name="Google Shape;909;p19"/>
              <p:cNvSpPr/>
              <p:nvPr/>
            </p:nvSpPr>
            <p:spPr>
              <a:xfrm>
                <a:off x="6152351" y="1598771"/>
                <a:ext cx="103770" cy="97187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187" extrusionOk="0">
                    <a:moveTo>
                      <a:pt x="51885" y="90106"/>
                    </a:moveTo>
                    <a:cubicBezTo>
                      <a:pt x="80394" y="106680"/>
                      <a:pt x="103771" y="93154"/>
                      <a:pt x="103771" y="60008"/>
                    </a:cubicBezTo>
                    <a:lnTo>
                      <a:pt x="0" y="0"/>
                    </a:lnTo>
                    <a:cubicBezTo>
                      <a:pt x="1986" y="36606"/>
                      <a:pt x="21258" y="70071"/>
                      <a:pt x="51885" y="90106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" name="Google Shape;910;p19"/>
              <p:cNvSpPr/>
              <p:nvPr/>
            </p:nvSpPr>
            <p:spPr>
              <a:xfrm>
                <a:off x="6256122" y="1658778"/>
                <a:ext cx="103770" cy="97206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206" extrusionOk="0">
                    <a:moveTo>
                      <a:pt x="51885" y="90106"/>
                    </a:moveTo>
                    <a:cubicBezTo>
                      <a:pt x="80394" y="106680"/>
                      <a:pt x="103771" y="93250"/>
                      <a:pt x="103771" y="60103"/>
                    </a:cubicBezTo>
                    <a:lnTo>
                      <a:pt x="0" y="0"/>
                    </a:lnTo>
                    <a:cubicBezTo>
                      <a:pt x="1958" y="36614"/>
                      <a:pt x="21239" y="70093"/>
                      <a:pt x="51885" y="90106"/>
                    </a:cubicBezTo>
                    <a:close/>
                  </a:path>
                </a:pathLst>
              </a:custGeom>
              <a:solidFill>
                <a:srgbClr val="E2616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" name="Google Shape;911;p19"/>
              <p:cNvSpPr/>
              <p:nvPr/>
            </p:nvSpPr>
            <p:spPr>
              <a:xfrm>
                <a:off x="6359892" y="1718881"/>
                <a:ext cx="103770" cy="97204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204" extrusionOk="0">
                    <a:moveTo>
                      <a:pt x="51885" y="90106"/>
                    </a:moveTo>
                    <a:cubicBezTo>
                      <a:pt x="80394" y="106680"/>
                      <a:pt x="103771" y="93250"/>
                      <a:pt x="103771" y="60008"/>
                    </a:cubicBezTo>
                    <a:lnTo>
                      <a:pt x="0" y="0"/>
                    </a:lnTo>
                    <a:cubicBezTo>
                      <a:pt x="1986" y="36606"/>
                      <a:pt x="21258" y="70071"/>
                      <a:pt x="51885" y="90106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" name="Google Shape;912;p19"/>
              <p:cNvSpPr/>
              <p:nvPr/>
            </p:nvSpPr>
            <p:spPr>
              <a:xfrm>
                <a:off x="6463663" y="1778889"/>
                <a:ext cx="103770" cy="97206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206" extrusionOk="0">
                    <a:moveTo>
                      <a:pt x="51885" y="90106"/>
                    </a:moveTo>
                    <a:cubicBezTo>
                      <a:pt x="80394" y="106680"/>
                      <a:pt x="103770" y="93250"/>
                      <a:pt x="103770" y="60103"/>
                    </a:cubicBezTo>
                    <a:lnTo>
                      <a:pt x="0" y="0"/>
                    </a:lnTo>
                    <a:cubicBezTo>
                      <a:pt x="1863" y="36642"/>
                      <a:pt x="21163" y="70158"/>
                      <a:pt x="51885" y="90106"/>
                    </a:cubicBezTo>
                    <a:close/>
                  </a:path>
                </a:pathLst>
              </a:custGeom>
              <a:solidFill>
                <a:srgbClr val="E2616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" name="Google Shape;913;p19"/>
              <p:cNvSpPr/>
              <p:nvPr/>
            </p:nvSpPr>
            <p:spPr>
              <a:xfrm>
                <a:off x="6567433" y="1838991"/>
                <a:ext cx="103770" cy="97204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204" extrusionOk="0">
                    <a:moveTo>
                      <a:pt x="51885" y="90106"/>
                    </a:moveTo>
                    <a:cubicBezTo>
                      <a:pt x="80394" y="106680"/>
                      <a:pt x="103771" y="93250"/>
                      <a:pt x="103771" y="60008"/>
                    </a:cubicBezTo>
                    <a:lnTo>
                      <a:pt x="0" y="0"/>
                    </a:lnTo>
                    <a:cubicBezTo>
                      <a:pt x="1986" y="36606"/>
                      <a:pt x="21258" y="70071"/>
                      <a:pt x="51885" y="90106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4" name="Google Shape;914;p19"/>
            <p:cNvSpPr/>
            <p:nvPr/>
          </p:nvSpPr>
          <p:spPr>
            <a:xfrm>
              <a:off x="5776434" y="3835950"/>
              <a:ext cx="422399" cy="244506"/>
            </a:xfrm>
            <a:custGeom>
              <a:avLst/>
              <a:gdLst/>
              <a:ahLst/>
              <a:cxnLst/>
              <a:rect l="l" t="t" r="r" b="b"/>
              <a:pathLst>
                <a:path w="422399" h="244506" extrusionOk="0">
                  <a:moveTo>
                    <a:pt x="375265" y="244507"/>
                  </a:moveTo>
                  <a:lnTo>
                    <a:pt x="0" y="27337"/>
                  </a:lnTo>
                  <a:lnTo>
                    <a:pt x="47039" y="0"/>
                  </a:lnTo>
                  <a:lnTo>
                    <a:pt x="422399" y="217075"/>
                  </a:lnTo>
                  <a:lnTo>
                    <a:pt x="375265" y="244507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915;p19"/>
            <p:cNvSpPr/>
            <p:nvPr/>
          </p:nvSpPr>
          <p:spPr>
            <a:xfrm>
              <a:off x="5919927" y="3349699"/>
              <a:ext cx="376785" cy="648842"/>
            </a:xfrm>
            <a:custGeom>
              <a:avLst/>
              <a:gdLst/>
              <a:ahLst/>
              <a:cxnLst/>
              <a:rect l="l" t="t" r="r" b="b"/>
              <a:pathLst>
                <a:path w="376785" h="648842" extrusionOk="0">
                  <a:moveTo>
                    <a:pt x="376786" y="648843"/>
                  </a:moveTo>
                  <a:lnTo>
                    <a:pt x="0" y="430721"/>
                  </a:lnTo>
                  <a:lnTo>
                    <a:pt x="47134" y="0"/>
                  </a:lnTo>
                  <a:lnTo>
                    <a:pt x="329747" y="163544"/>
                  </a:lnTo>
                  <a:lnTo>
                    <a:pt x="376786" y="648843"/>
                  </a:lnTo>
                  <a:close/>
                </a:path>
              </a:pathLst>
            </a:custGeom>
            <a:solidFill>
              <a:srgbClr val="C6555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916;p19"/>
            <p:cNvSpPr/>
            <p:nvPr/>
          </p:nvSpPr>
          <p:spPr>
            <a:xfrm>
              <a:off x="5821952" y="3404277"/>
              <a:ext cx="376880" cy="648747"/>
            </a:xfrm>
            <a:custGeom>
              <a:avLst/>
              <a:gdLst/>
              <a:ahLst/>
              <a:cxnLst/>
              <a:rect l="l" t="t" r="r" b="b"/>
              <a:pathLst>
                <a:path w="376880" h="648747" extrusionOk="0">
                  <a:moveTo>
                    <a:pt x="376881" y="648748"/>
                  </a:moveTo>
                  <a:lnTo>
                    <a:pt x="0" y="430721"/>
                  </a:lnTo>
                  <a:lnTo>
                    <a:pt x="47134" y="0"/>
                  </a:lnTo>
                  <a:lnTo>
                    <a:pt x="329747" y="163544"/>
                  </a:lnTo>
                  <a:lnTo>
                    <a:pt x="376881" y="648748"/>
                  </a:lnTo>
                  <a:close/>
                </a:path>
              </a:pathLst>
            </a:custGeom>
            <a:solidFill>
              <a:srgbClr val="FF6C6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917;p19"/>
            <p:cNvSpPr/>
            <p:nvPr/>
          </p:nvSpPr>
          <p:spPr>
            <a:xfrm>
              <a:off x="6151700" y="3513243"/>
              <a:ext cx="145012" cy="539781"/>
            </a:xfrm>
            <a:custGeom>
              <a:avLst/>
              <a:gdLst/>
              <a:ahLst/>
              <a:cxnLst/>
              <a:rect l="l" t="t" r="r" b="b"/>
              <a:pathLst>
                <a:path w="145012" h="539781" extrusionOk="0">
                  <a:moveTo>
                    <a:pt x="47134" y="539782"/>
                  </a:moveTo>
                  <a:lnTo>
                    <a:pt x="145013" y="485299"/>
                  </a:lnTo>
                  <a:lnTo>
                    <a:pt x="97974" y="0"/>
                  </a:lnTo>
                  <a:lnTo>
                    <a:pt x="0" y="54578"/>
                  </a:lnTo>
                  <a:lnTo>
                    <a:pt x="47134" y="539782"/>
                  </a:lnTo>
                  <a:close/>
                </a:path>
              </a:pathLst>
            </a:custGeom>
            <a:solidFill>
              <a:srgbClr val="DD62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918;p19"/>
            <p:cNvSpPr/>
            <p:nvPr/>
          </p:nvSpPr>
          <p:spPr>
            <a:xfrm>
              <a:off x="5869087" y="3349699"/>
              <a:ext cx="97973" cy="104584"/>
            </a:xfrm>
            <a:custGeom>
              <a:avLst/>
              <a:gdLst/>
              <a:ahLst/>
              <a:cxnLst/>
              <a:rect l="l" t="t" r="r" b="b"/>
              <a:pathLst>
                <a:path w="97973" h="104584" extrusionOk="0">
                  <a:moveTo>
                    <a:pt x="0" y="54578"/>
                  </a:moveTo>
                  <a:lnTo>
                    <a:pt x="97974" y="0"/>
                  </a:lnTo>
                  <a:lnTo>
                    <a:pt x="86476" y="104584"/>
                  </a:lnTo>
                  <a:lnTo>
                    <a:pt x="0" y="54578"/>
                  </a:lnTo>
                  <a:close/>
                </a:path>
              </a:pathLst>
            </a:custGeom>
            <a:solidFill>
              <a:srgbClr val="C6555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919;p19"/>
            <p:cNvSpPr/>
            <p:nvPr/>
          </p:nvSpPr>
          <p:spPr>
            <a:xfrm>
              <a:off x="5939787" y="3382376"/>
              <a:ext cx="141211" cy="143535"/>
            </a:xfrm>
            <a:custGeom>
              <a:avLst/>
              <a:gdLst/>
              <a:ahLst/>
              <a:cxnLst/>
              <a:rect l="l" t="t" r="r" b="b"/>
              <a:pathLst>
                <a:path w="141211" h="143535" extrusionOk="0">
                  <a:moveTo>
                    <a:pt x="141211" y="143536"/>
                  </a:moveTo>
                  <a:lnTo>
                    <a:pt x="123821" y="133439"/>
                  </a:lnTo>
                  <a:cubicBezTo>
                    <a:pt x="123821" y="92767"/>
                    <a:pt x="99969" y="45904"/>
                    <a:pt x="70606" y="28664"/>
                  </a:cubicBezTo>
                  <a:cubicBezTo>
                    <a:pt x="41242" y="11424"/>
                    <a:pt x="17485" y="30950"/>
                    <a:pt x="17485" y="71622"/>
                  </a:cubicBezTo>
                  <a:lnTo>
                    <a:pt x="0" y="61525"/>
                  </a:lnTo>
                  <a:cubicBezTo>
                    <a:pt x="0" y="9805"/>
                    <a:pt x="31739" y="-14008"/>
                    <a:pt x="70606" y="8471"/>
                  </a:cubicBezTo>
                  <a:cubicBezTo>
                    <a:pt x="109472" y="30950"/>
                    <a:pt x="141211" y="91815"/>
                    <a:pt x="141211" y="143536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920;p19"/>
            <p:cNvSpPr/>
            <p:nvPr/>
          </p:nvSpPr>
          <p:spPr>
            <a:xfrm>
              <a:off x="6031584" y="3326084"/>
              <a:ext cx="141211" cy="143535"/>
            </a:xfrm>
            <a:custGeom>
              <a:avLst/>
              <a:gdLst/>
              <a:ahLst/>
              <a:cxnLst/>
              <a:rect l="l" t="t" r="r" b="b"/>
              <a:pathLst>
                <a:path w="141211" h="143535" extrusionOk="0">
                  <a:moveTo>
                    <a:pt x="141211" y="143536"/>
                  </a:moveTo>
                  <a:lnTo>
                    <a:pt x="123821" y="133439"/>
                  </a:lnTo>
                  <a:cubicBezTo>
                    <a:pt x="123821" y="92767"/>
                    <a:pt x="99969" y="45904"/>
                    <a:pt x="70606" y="28664"/>
                  </a:cubicBezTo>
                  <a:cubicBezTo>
                    <a:pt x="41242" y="11424"/>
                    <a:pt x="17485" y="30950"/>
                    <a:pt x="17485" y="71622"/>
                  </a:cubicBezTo>
                  <a:lnTo>
                    <a:pt x="0" y="61525"/>
                  </a:lnTo>
                  <a:cubicBezTo>
                    <a:pt x="0" y="9804"/>
                    <a:pt x="31739" y="-14008"/>
                    <a:pt x="70606" y="8471"/>
                  </a:cubicBezTo>
                  <a:cubicBezTo>
                    <a:pt x="109472" y="30950"/>
                    <a:pt x="141211" y="92291"/>
                    <a:pt x="141211" y="143536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921;p19"/>
            <p:cNvSpPr/>
            <p:nvPr/>
          </p:nvSpPr>
          <p:spPr>
            <a:xfrm>
              <a:off x="5273451" y="4003686"/>
              <a:ext cx="608559" cy="352234"/>
            </a:xfrm>
            <a:custGeom>
              <a:avLst/>
              <a:gdLst/>
              <a:ahLst/>
              <a:cxnLst/>
              <a:rect l="l" t="t" r="r" b="b"/>
              <a:pathLst>
                <a:path w="608559" h="352234" extrusionOk="0">
                  <a:moveTo>
                    <a:pt x="540709" y="352234"/>
                  </a:moveTo>
                  <a:lnTo>
                    <a:pt x="0" y="39529"/>
                  </a:lnTo>
                  <a:lnTo>
                    <a:pt x="67850" y="0"/>
                  </a:lnTo>
                  <a:lnTo>
                    <a:pt x="608559" y="312801"/>
                  </a:lnTo>
                  <a:lnTo>
                    <a:pt x="540709" y="352234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922;p19"/>
            <p:cNvSpPr/>
            <p:nvPr/>
          </p:nvSpPr>
          <p:spPr>
            <a:xfrm>
              <a:off x="5480232" y="3303313"/>
              <a:ext cx="542799" cy="934592"/>
            </a:xfrm>
            <a:custGeom>
              <a:avLst/>
              <a:gdLst/>
              <a:ahLst/>
              <a:cxnLst/>
              <a:rect l="l" t="t" r="r" b="b"/>
              <a:pathLst>
                <a:path w="542799" h="934592" extrusionOk="0">
                  <a:moveTo>
                    <a:pt x="542800" y="934593"/>
                  </a:moveTo>
                  <a:lnTo>
                    <a:pt x="0" y="620458"/>
                  </a:lnTo>
                  <a:lnTo>
                    <a:pt x="67850" y="0"/>
                  </a:lnTo>
                  <a:lnTo>
                    <a:pt x="474950" y="235648"/>
                  </a:lnTo>
                  <a:lnTo>
                    <a:pt x="542800" y="93459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Google Shape;923;p19"/>
            <p:cNvSpPr/>
            <p:nvPr/>
          </p:nvSpPr>
          <p:spPr>
            <a:xfrm>
              <a:off x="5339115" y="3381894"/>
              <a:ext cx="542894" cy="934592"/>
            </a:xfrm>
            <a:custGeom>
              <a:avLst/>
              <a:gdLst/>
              <a:ahLst/>
              <a:cxnLst/>
              <a:rect l="l" t="t" r="r" b="b"/>
              <a:pathLst>
                <a:path w="542894" h="934592" extrusionOk="0">
                  <a:moveTo>
                    <a:pt x="542895" y="934593"/>
                  </a:moveTo>
                  <a:lnTo>
                    <a:pt x="0" y="620458"/>
                  </a:lnTo>
                  <a:lnTo>
                    <a:pt x="67850" y="0"/>
                  </a:lnTo>
                  <a:lnTo>
                    <a:pt x="475045" y="235553"/>
                  </a:lnTo>
                  <a:lnTo>
                    <a:pt x="542895" y="93459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Google Shape;924;p19"/>
            <p:cNvSpPr/>
            <p:nvPr/>
          </p:nvSpPr>
          <p:spPr>
            <a:xfrm>
              <a:off x="5814160" y="3538961"/>
              <a:ext cx="208871" cy="777525"/>
            </a:xfrm>
            <a:custGeom>
              <a:avLst/>
              <a:gdLst/>
              <a:ahLst/>
              <a:cxnLst/>
              <a:rect l="l" t="t" r="r" b="b"/>
              <a:pathLst>
                <a:path w="208871" h="777525" extrusionOk="0">
                  <a:moveTo>
                    <a:pt x="67850" y="777526"/>
                  </a:moveTo>
                  <a:lnTo>
                    <a:pt x="208871" y="698945"/>
                  </a:lnTo>
                  <a:lnTo>
                    <a:pt x="141021" y="0"/>
                  </a:lnTo>
                  <a:lnTo>
                    <a:pt x="0" y="78486"/>
                  </a:lnTo>
                  <a:lnTo>
                    <a:pt x="67850" y="77752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" name="Google Shape;925;p19"/>
            <p:cNvSpPr/>
            <p:nvPr/>
          </p:nvSpPr>
          <p:spPr>
            <a:xfrm>
              <a:off x="5406965" y="3303313"/>
              <a:ext cx="141116" cy="150685"/>
            </a:xfrm>
            <a:custGeom>
              <a:avLst/>
              <a:gdLst/>
              <a:ahLst/>
              <a:cxnLst/>
              <a:rect l="l" t="t" r="r" b="b"/>
              <a:pathLst>
                <a:path w="141116" h="150685" extrusionOk="0">
                  <a:moveTo>
                    <a:pt x="0" y="78581"/>
                  </a:moveTo>
                  <a:lnTo>
                    <a:pt x="141117" y="0"/>
                  </a:lnTo>
                  <a:lnTo>
                    <a:pt x="124582" y="150685"/>
                  </a:lnTo>
                  <a:lnTo>
                    <a:pt x="0" y="7858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Google Shape;926;p19"/>
            <p:cNvSpPr/>
            <p:nvPr/>
          </p:nvSpPr>
          <p:spPr>
            <a:xfrm>
              <a:off x="5508835" y="3350470"/>
              <a:ext cx="203454" cy="206683"/>
            </a:xfrm>
            <a:custGeom>
              <a:avLst/>
              <a:gdLst/>
              <a:ahLst/>
              <a:cxnLst/>
              <a:rect l="l" t="t" r="r" b="b"/>
              <a:pathLst>
                <a:path w="203454" h="206683" extrusionOk="0">
                  <a:moveTo>
                    <a:pt x="203455" y="206684"/>
                  </a:moveTo>
                  <a:lnTo>
                    <a:pt x="178367" y="191730"/>
                  </a:lnTo>
                  <a:cubicBezTo>
                    <a:pt x="178367" y="133151"/>
                    <a:pt x="143967" y="65619"/>
                    <a:pt x="101775" y="41235"/>
                  </a:cubicBezTo>
                  <a:cubicBezTo>
                    <a:pt x="59582" y="16851"/>
                    <a:pt x="25087" y="44473"/>
                    <a:pt x="25087" y="103052"/>
                  </a:cubicBezTo>
                  <a:lnTo>
                    <a:pt x="0" y="88574"/>
                  </a:lnTo>
                  <a:cubicBezTo>
                    <a:pt x="0" y="13993"/>
                    <a:pt x="45613" y="-20297"/>
                    <a:pt x="101775" y="12374"/>
                  </a:cubicBezTo>
                  <a:cubicBezTo>
                    <a:pt x="157936" y="45045"/>
                    <a:pt x="203455" y="132103"/>
                    <a:pt x="203455" y="206684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927;p19"/>
            <p:cNvSpPr/>
            <p:nvPr/>
          </p:nvSpPr>
          <p:spPr>
            <a:xfrm>
              <a:off x="5641209" y="3269779"/>
              <a:ext cx="203454" cy="206316"/>
            </a:xfrm>
            <a:custGeom>
              <a:avLst/>
              <a:gdLst/>
              <a:ahLst/>
              <a:cxnLst/>
              <a:rect l="l" t="t" r="r" b="b"/>
              <a:pathLst>
                <a:path w="203454" h="206316" extrusionOk="0">
                  <a:moveTo>
                    <a:pt x="203455" y="206317"/>
                  </a:moveTo>
                  <a:lnTo>
                    <a:pt x="178367" y="191744"/>
                  </a:lnTo>
                  <a:cubicBezTo>
                    <a:pt x="178367" y="133165"/>
                    <a:pt x="143967" y="65633"/>
                    <a:pt x="101775" y="41153"/>
                  </a:cubicBezTo>
                  <a:cubicBezTo>
                    <a:pt x="59582" y="16674"/>
                    <a:pt x="25088" y="44487"/>
                    <a:pt x="25088" y="103066"/>
                  </a:cubicBezTo>
                  <a:lnTo>
                    <a:pt x="0" y="88588"/>
                  </a:lnTo>
                  <a:cubicBezTo>
                    <a:pt x="0" y="13912"/>
                    <a:pt x="45708" y="-20283"/>
                    <a:pt x="101775" y="12388"/>
                  </a:cubicBezTo>
                  <a:cubicBezTo>
                    <a:pt x="157842" y="45059"/>
                    <a:pt x="203455" y="131641"/>
                    <a:pt x="203455" y="206317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Google Shape;928;p19"/>
            <p:cNvSpPr/>
            <p:nvPr/>
          </p:nvSpPr>
          <p:spPr>
            <a:xfrm>
              <a:off x="3370326" y="2746576"/>
              <a:ext cx="431236" cy="248888"/>
            </a:xfrm>
            <a:custGeom>
              <a:avLst/>
              <a:gdLst/>
              <a:ahLst/>
              <a:cxnLst/>
              <a:rect l="l" t="t" r="r" b="b"/>
              <a:pathLst>
                <a:path w="431236" h="248888" extrusionOk="0">
                  <a:moveTo>
                    <a:pt x="203170" y="248888"/>
                  </a:moveTo>
                  <a:lnTo>
                    <a:pt x="0" y="132016"/>
                  </a:lnTo>
                  <a:lnTo>
                    <a:pt x="228162" y="0"/>
                  </a:lnTo>
                  <a:lnTo>
                    <a:pt x="431237" y="116967"/>
                  </a:lnTo>
                  <a:lnTo>
                    <a:pt x="203170" y="248888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Google Shape;929;p19"/>
            <p:cNvSpPr/>
            <p:nvPr/>
          </p:nvSpPr>
          <p:spPr>
            <a:xfrm>
              <a:off x="3388571" y="2474923"/>
              <a:ext cx="435798" cy="252221"/>
            </a:xfrm>
            <a:custGeom>
              <a:avLst/>
              <a:gdLst/>
              <a:ahLst/>
              <a:cxnLst/>
              <a:rect l="l" t="t" r="r" b="b"/>
              <a:pathLst>
                <a:path w="435798" h="252221" extrusionOk="0">
                  <a:moveTo>
                    <a:pt x="217899" y="252222"/>
                  </a:moveTo>
                  <a:lnTo>
                    <a:pt x="0" y="126111"/>
                  </a:lnTo>
                  <a:lnTo>
                    <a:pt x="217899" y="0"/>
                  </a:lnTo>
                  <a:lnTo>
                    <a:pt x="435798" y="126111"/>
                  </a:lnTo>
                  <a:lnTo>
                    <a:pt x="217899" y="252222"/>
                  </a:lnTo>
                  <a:close/>
                </a:path>
              </a:pathLst>
            </a:custGeom>
            <a:solidFill>
              <a:srgbClr val="EFDA8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Google Shape;930;p19"/>
            <p:cNvSpPr/>
            <p:nvPr/>
          </p:nvSpPr>
          <p:spPr>
            <a:xfrm>
              <a:off x="3606470" y="2623608"/>
              <a:ext cx="203169" cy="352710"/>
            </a:xfrm>
            <a:custGeom>
              <a:avLst/>
              <a:gdLst/>
              <a:ahLst/>
              <a:cxnLst/>
              <a:rect l="l" t="t" r="r" b="b"/>
              <a:pathLst>
                <a:path w="203169" h="352710" extrusionOk="0">
                  <a:moveTo>
                    <a:pt x="203170" y="235172"/>
                  </a:moveTo>
                  <a:lnTo>
                    <a:pt x="0" y="352711"/>
                  </a:lnTo>
                  <a:lnTo>
                    <a:pt x="0" y="117538"/>
                  </a:lnTo>
                  <a:lnTo>
                    <a:pt x="203170" y="0"/>
                  </a:lnTo>
                  <a:lnTo>
                    <a:pt x="203170" y="235172"/>
                  </a:lnTo>
                  <a:close/>
                </a:path>
              </a:pathLst>
            </a:custGeom>
            <a:solidFill>
              <a:srgbClr val="D1B6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931;p19"/>
            <p:cNvSpPr/>
            <p:nvPr/>
          </p:nvSpPr>
          <p:spPr>
            <a:xfrm>
              <a:off x="3403301" y="2623608"/>
              <a:ext cx="203169" cy="352710"/>
            </a:xfrm>
            <a:custGeom>
              <a:avLst/>
              <a:gdLst/>
              <a:ahLst/>
              <a:cxnLst/>
              <a:rect l="l" t="t" r="r" b="b"/>
              <a:pathLst>
                <a:path w="203169" h="352710" extrusionOk="0">
                  <a:moveTo>
                    <a:pt x="203170" y="352711"/>
                  </a:moveTo>
                  <a:lnTo>
                    <a:pt x="0" y="235172"/>
                  </a:lnTo>
                  <a:lnTo>
                    <a:pt x="0" y="0"/>
                  </a:lnTo>
                  <a:lnTo>
                    <a:pt x="203170" y="117538"/>
                  </a:lnTo>
                  <a:lnTo>
                    <a:pt x="203170" y="352711"/>
                  </a:lnTo>
                  <a:close/>
                </a:path>
              </a:pathLst>
            </a:custGeom>
            <a:solidFill>
              <a:srgbClr val="E2C9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932;p19"/>
            <p:cNvSpPr/>
            <p:nvPr/>
          </p:nvSpPr>
          <p:spPr>
            <a:xfrm>
              <a:off x="3403301" y="2623608"/>
              <a:ext cx="203169" cy="177736"/>
            </a:xfrm>
            <a:custGeom>
              <a:avLst/>
              <a:gdLst/>
              <a:ahLst/>
              <a:cxnLst/>
              <a:rect l="l" t="t" r="r" b="b"/>
              <a:pathLst>
                <a:path w="203169" h="177736" extrusionOk="0">
                  <a:moveTo>
                    <a:pt x="0" y="0"/>
                  </a:moveTo>
                  <a:lnTo>
                    <a:pt x="0" y="61532"/>
                  </a:lnTo>
                  <a:lnTo>
                    <a:pt x="203170" y="177737"/>
                  </a:lnTo>
                  <a:lnTo>
                    <a:pt x="203170" y="1178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Google Shape;933;p19"/>
            <p:cNvSpPr/>
            <p:nvPr/>
          </p:nvSpPr>
          <p:spPr>
            <a:xfrm>
              <a:off x="3606470" y="2623608"/>
              <a:ext cx="203169" cy="177736"/>
            </a:xfrm>
            <a:custGeom>
              <a:avLst/>
              <a:gdLst/>
              <a:ahLst/>
              <a:cxnLst/>
              <a:rect l="l" t="t" r="r" b="b"/>
              <a:pathLst>
                <a:path w="203169" h="177736" extrusionOk="0">
                  <a:moveTo>
                    <a:pt x="203170" y="0"/>
                  </a:moveTo>
                  <a:lnTo>
                    <a:pt x="203170" y="65913"/>
                  </a:lnTo>
                  <a:lnTo>
                    <a:pt x="0" y="177737"/>
                  </a:lnTo>
                  <a:lnTo>
                    <a:pt x="0" y="117824"/>
                  </a:lnTo>
                  <a:lnTo>
                    <a:pt x="203170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934;p19"/>
            <p:cNvSpPr/>
            <p:nvPr/>
          </p:nvSpPr>
          <p:spPr>
            <a:xfrm>
              <a:off x="3388571" y="2601034"/>
              <a:ext cx="217899" cy="189547"/>
            </a:xfrm>
            <a:custGeom>
              <a:avLst/>
              <a:gdLst/>
              <a:ahLst/>
              <a:cxnLst/>
              <a:rect l="l" t="t" r="r" b="b"/>
              <a:pathLst>
                <a:path w="217899" h="189547" extrusionOk="0">
                  <a:moveTo>
                    <a:pt x="0" y="0"/>
                  </a:moveTo>
                  <a:lnTo>
                    <a:pt x="0" y="65151"/>
                  </a:lnTo>
                  <a:lnTo>
                    <a:pt x="217899" y="189547"/>
                  </a:lnTo>
                  <a:lnTo>
                    <a:pt x="217899" y="1261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C9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935;p19"/>
            <p:cNvSpPr/>
            <p:nvPr/>
          </p:nvSpPr>
          <p:spPr>
            <a:xfrm>
              <a:off x="3606470" y="2601034"/>
              <a:ext cx="217899" cy="189547"/>
            </a:xfrm>
            <a:custGeom>
              <a:avLst/>
              <a:gdLst/>
              <a:ahLst/>
              <a:cxnLst/>
              <a:rect l="l" t="t" r="r" b="b"/>
              <a:pathLst>
                <a:path w="217899" h="189547" extrusionOk="0">
                  <a:moveTo>
                    <a:pt x="0" y="189547"/>
                  </a:moveTo>
                  <a:lnTo>
                    <a:pt x="217899" y="70295"/>
                  </a:lnTo>
                  <a:lnTo>
                    <a:pt x="217899" y="0"/>
                  </a:lnTo>
                  <a:lnTo>
                    <a:pt x="0" y="126111"/>
                  </a:lnTo>
                  <a:lnTo>
                    <a:pt x="0" y="189547"/>
                  </a:lnTo>
                  <a:close/>
                </a:path>
              </a:pathLst>
            </a:custGeom>
            <a:solidFill>
              <a:srgbClr val="D1B6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Google Shape;936;p19"/>
            <p:cNvSpPr/>
            <p:nvPr/>
          </p:nvSpPr>
          <p:spPr>
            <a:xfrm>
              <a:off x="6048784" y="4120462"/>
              <a:ext cx="389804" cy="224885"/>
            </a:xfrm>
            <a:custGeom>
              <a:avLst/>
              <a:gdLst/>
              <a:ahLst/>
              <a:cxnLst/>
              <a:rect l="l" t="t" r="r" b="b"/>
              <a:pathLst>
                <a:path w="389804" h="224885" extrusionOk="0">
                  <a:moveTo>
                    <a:pt x="183404" y="224885"/>
                  </a:moveTo>
                  <a:lnTo>
                    <a:pt x="0" y="119444"/>
                  </a:lnTo>
                  <a:lnTo>
                    <a:pt x="206401" y="0"/>
                  </a:lnTo>
                  <a:lnTo>
                    <a:pt x="389805" y="105537"/>
                  </a:lnTo>
                  <a:lnTo>
                    <a:pt x="183404" y="224885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Google Shape;937;p19"/>
            <p:cNvSpPr/>
            <p:nvPr/>
          </p:nvSpPr>
          <p:spPr>
            <a:xfrm>
              <a:off x="6065699" y="3875193"/>
              <a:ext cx="393415" cy="227647"/>
            </a:xfrm>
            <a:custGeom>
              <a:avLst/>
              <a:gdLst/>
              <a:ahLst/>
              <a:cxnLst/>
              <a:rect l="l" t="t" r="r" b="b"/>
              <a:pathLst>
                <a:path w="393415" h="227647" extrusionOk="0">
                  <a:moveTo>
                    <a:pt x="196708" y="227647"/>
                  </a:moveTo>
                  <a:lnTo>
                    <a:pt x="0" y="113824"/>
                  </a:lnTo>
                  <a:lnTo>
                    <a:pt x="196708" y="0"/>
                  </a:lnTo>
                  <a:lnTo>
                    <a:pt x="393416" y="113824"/>
                  </a:lnTo>
                  <a:lnTo>
                    <a:pt x="196708" y="227647"/>
                  </a:lnTo>
                  <a:close/>
                </a:path>
              </a:pathLst>
            </a:custGeom>
            <a:solidFill>
              <a:srgbClr val="EFDA8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938;p19"/>
            <p:cNvSpPr/>
            <p:nvPr/>
          </p:nvSpPr>
          <p:spPr>
            <a:xfrm>
              <a:off x="6262407" y="4009401"/>
              <a:ext cx="183404" cy="318420"/>
            </a:xfrm>
            <a:custGeom>
              <a:avLst/>
              <a:gdLst/>
              <a:ahLst/>
              <a:cxnLst/>
              <a:rect l="l" t="t" r="r" b="b"/>
              <a:pathLst>
                <a:path w="183404" h="318420" extrusionOk="0">
                  <a:moveTo>
                    <a:pt x="183404" y="212312"/>
                  </a:moveTo>
                  <a:lnTo>
                    <a:pt x="0" y="318421"/>
                  </a:lnTo>
                  <a:lnTo>
                    <a:pt x="0" y="106109"/>
                  </a:lnTo>
                  <a:lnTo>
                    <a:pt x="183404" y="0"/>
                  </a:lnTo>
                  <a:lnTo>
                    <a:pt x="183404" y="212312"/>
                  </a:lnTo>
                  <a:close/>
                </a:path>
              </a:pathLst>
            </a:custGeom>
            <a:solidFill>
              <a:srgbClr val="D1B6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Google Shape;939;p19"/>
            <p:cNvSpPr/>
            <p:nvPr/>
          </p:nvSpPr>
          <p:spPr>
            <a:xfrm>
              <a:off x="6079003" y="4009401"/>
              <a:ext cx="183403" cy="318420"/>
            </a:xfrm>
            <a:custGeom>
              <a:avLst/>
              <a:gdLst/>
              <a:ahLst/>
              <a:cxnLst/>
              <a:rect l="l" t="t" r="r" b="b"/>
              <a:pathLst>
                <a:path w="183403" h="318420" extrusionOk="0">
                  <a:moveTo>
                    <a:pt x="183404" y="318421"/>
                  </a:moveTo>
                  <a:lnTo>
                    <a:pt x="0" y="212312"/>
                  </a:lnTo>
                  <a:lnTo>
                    <a:pt x="0" y="0"/>
                  </a:lnTo>
                  <a:lnTo>
                    <a:pt x="183404" y="106109"/>
                  </a:lnTo>
                  <a:lnTo>
                    <a:pt x="183404" y="318421"/>
                  </a:lnTo>
                  <a:close/>
                </a:path>
              </a:pathLst>
            </a:custGeom>
            <a:solidFill>
              <a:srgbClr val="E2C9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Google Shape;940;p19"/>
            <p:cNvSpPr/>
            <p:nvPr/>
          </p:nvSpPr>
          <p:spPr>
            <a:xfrm>
              <a:off x="6079003" y="4009401"/>
              <a:ext cx="183403" cy="160496"/>
            </a:xfrm>
            <a:custGeom>
              <a:avLst/>
              <a:gdLst/>
              <a:ahLst/>
              <a:cxnLst/>
              <a:rect l="l" t="t" r="r" b="b"/>
              <a:pathLst>
                <a:path w="183403" h="160496" extrusionOk="0">
                  <a:moveTo>
                    <a:pt x="0" y="0"/>
                  </a:moveTo>
                  <a:lnTo>
                    <a:pt x="0" y="55531"/>
                  </a:lnTo>
                  <a:lnTo>
                    <a:pt x="183404" y="160496"/>
                  </a:lnTo>
                  <a:lnTo>
                    <a:pt x="183404" y="1063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" name="Google Shape;941;p19"/>
            <p:cNvSpPr/>
            <p:nvPr/>
          </p:nvSpPr>
          <p:spPr>
            <a:xfrm>
              <a:off x="6262407" y="4009401"/>
              <a:ext cx="183404" cy="160496"/>
            </a:xfrm>
            <a:custGeom>
              <a:avLst/>
              <a:gdLst/>
              <a:ahLst/>
              <a:cxnLst/>
              <a:rect l="l" t="t" r="r" b="b"/>
              <a:pathLst>
                <a:path w="183404" h="160496" extrusionOk="0">
                  <a:moveTo>
                    <a:pt x="183404" y="0"/>
                  </a:moveTo>
                  <a:lnTo>
                    <a:pt x="183404" y="59531"/>
                  </a:lnTo>
                  <a:lnTo>
                    <a:pt x="0" y="160496"/>
                  </a:lnTo>
                  <a:lnTo>
                    <a:pt x="0" y="106394"/>
                  </a:lnTo>
                  <a:lnTo>
                    <a:pt x="183404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" name="Google Shape;942;p19"/>
            <p:cNvSpPr/>
            <p:nvPr/>
          </p:nvSpPr>
          <p:spPr>
            <a:xfrm>
              <a:off x="6065699" y="3989017"/>
              <a:ext cx="196707" cy="171164"/>
            </a:xfrm>
            <a:custGeom>
              <a:avLst/>
              <a:gdLst/>
              <a:ahLst/>
              <a:cxnLst/>
              <a:rect l="l" t="t" r="r" b="b"/>
              <a:pathLst>
                <a:path w="196707" h="171164" extrusionOk="0">
                  <a:moveTo>
                    <a:pt x="0" y="0"/>
                  </a:moveTo>
                  <a:lnTo>
                    <a:pt x="0" y="58864"/>
                  </a:lnTo>
                  <a:lnTo>
                    <a:pt x="196708" y="171164"/>
                  </a:lnTo>
                  <a:lnTo>
                    <a:pt x="196708" y="1138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C9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" name="Google Shape;943;p19"/>
            <p:cNvSpPr/>
            <p:nvPr/>
          </p:nvSpPr>
          <p:spPr>
            <a:xfrm>
              <a:off x="6262407" y="3989017"/>
              <a:ext cx="196708" cy="171164"/>
            </a:xfrm>
            <a:custGeom>
              <a:avLst/>
              <a:gdLst/>
              <a:ahLst/>
              <a:cxnLst/>
              <a:rect l="l" t="t" r="r" b="b"/>
              <a:pathLst>
                <a:path w="196708" h="171164" extrusionOk="0">
                  <a:moveTo>
                    <a:pt x="0" y="171164"/>
                  </a:moveTo>
                  <a:lnTo>
                    <a:pt x="196708" y="63437"/>
                  </a:lnTo>
                  <a:lnTo>
                    <a:pt x="196708" y="0"/>
                  </a:lnTo>
                  <a:lnTo>
                    <a:pt x="0" y="113824"/>
                  </a:lnTo>
                  <a:lnTo>
                    <a:pt x="0" y="171164"/>
                  </a:lnTo>
                  <a:close/>
                </a:path>
              </a:pathLst>
            </a:custGeom>
            <a:solidFill>
              <a:srgbClr val="D1B6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" name="Google Shape;944;p19"/>
            <p:cNvSpPr/>
            <p:nvPr/>
          </p:nvSpPr>
          <p:spPr>
            <a:xfrm>
              <a:off x="3676221" y="3054710"/>
              <a:ext cx="439504" cy="254317"/>
            </a:xfrm>
            <a:custGeom>
              <a:avLst/>
              <a:gdLst/>
              <a:ahLst/>
              <a:cxnLst/>
              <a:rect l="l" t="t" r="r" b="b"/>
              <a:pathLst>
                <a:path w="439504" h="254317" extrusionOk="0">
                  <a:moveTo>
                    <a:pt x="390470" y="254317"/>
                  </a:moveTo>
                  <a:lnTo>
                    <a:pt x="0" y="28480"/>
                  </a:lnTo>
                  <a:lnTo>
                    <a:pt x="49034" y="0"/>
                  </a:lnTo>
                  <a:lnTo>
                    <a:pt x="439504" y="225838"/>
                  </a:lnTo>
                  <a:lnTo>
                    <a:pt x="390470" y="254317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" name="Google Shape;945;p19"/>
            <p:cNvSpPr/>
            <p:nvPr/>
          </p:nvSpPr>
          <p:spPr>
            <a:xfrm>
              <a:off x="3825510" y="2548837"/>
              <a:ext cx="392085" cy="674941"/>
            </a:xfrm>
            <a:custGeom>
              <a:avLst/>
              <a:gdLst/>
              <a:ahLst/>
              <a:cxnLst/>
              <a:rect l="l" t="t" r="r" b="b"/>
              <a:pathLst>
                <a:path w="392085" h="674941" extrusionOk="0">
                  <a:moveTo>
                    <a:pt x="392085" y="674942"/>
                  </a:moveTo>
                  <a:lnTo>
                    <a:pt x="0" y="448056"/>
                  </a:lnTo>
                  <a:lnTo>
                    <a:pt x="49034" y="0"/>
                  </a:lnTo>
                  <a:lnTo>
                    <a:pt x="343051" y="170212"/>
                  </a:lnTo>
                  <a:lnTo>
                    <a:pt x="392085" y="674942"/>
                  </a:lnTo>
                  <a:close/>
                </a:path>
              </a:pathLst>
            </a:custGeom>
            <a:solidFill>
              <a:srgbClr val="C6555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" name="Google Shape;946;p19"/>
            <p:cNvSpPr/>
            <p:nvPr/>
          </p:nvSpPr>
          <p:spPr>
            <a:xfrm>
              <a:off x="3723640" y="2605606"/>
              <a:ext cx="392085" cy="674941"/>
            </a:xfrm>
            <a:custGeom>
              <a:avLst/>
              <a:gdLst/>
              <a:ahLst/>
              <a:cxnLst/>
              <a:rect l="l" t="t" r="r" b="b"/>
              <a:pathLst>
                <a:path w="392085" h="674941" extrusionOk="0">
                  <a:moveTo>
                    <a:pt x="392085" y="674942"/>
                  </a:moveTo>
                  <a:lnTo>
                    <a:pt x="0" y="448056"/>
                  </a:lnTo>
                  <a:lnTo>
                    <a:pt x="49034" y="0"/>
                  </a:lnTo>
                  <a:lnTo>
                    <a:pt x="343051" y="170117"/>
                  </a:lnTo>
                  <a:lnTo>
                    <a:pt x="392085" y="674942"/>
                  </a:lnTo>
                  <a:close/>
                </a:path>
              </a:pathLst>
            </a:custGeom>
            <a:solidFill>
              <a:srgbClr val="FF6C6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" name="Google Shape;947;p19"/>
            <p:cNvSpPr/>
            <p:nvPr/>
          </p:nvSpPr>
          <p:spPr>
            <a:xfrm>
              <a:off x="4066691" y="2719049"/>
              <a:ext cx="150904" cy="561498"/>
            </a:xfrm>
            <a:custGeom>
              <a:avLst/>
              <a:gdLst/>
              <a:ahLst/>
              <a:cxnLst/>
              <a:rect l="l" t="t" r="r" b="b"/>
              <a:pathLst>
                <a:path w="150904" h="561498" extrusionOk="0">
                  <a:moveTo>
                    <a:pt x="49034" y="561499"/>
                  </a:moveTo>
                  <a:lnTo>
                    <a:pt x="150904" y="504730"/>
                  </a:lnTo>
                  <a:lnTo>
                    <a:pt x="101870" y="0"/>
                  </a:lnTo>
                  <a:lnTo>
                    <a:pt x="0" y="56674"/>
                  </a:lnTo>
                  <a:lnTo>
                    <a:pt x="49034" y="561499"/>
                  </a:lnTo>
                  <a:close/>
                </a:path>
              </a:pathLst>
            </a:custGeom>
            <a:solidFill>
              <a:srgbClr val="DD62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" name="Google Shape;948;p19"/>
            <p:cNvSpPr/>
            <p:nvPr/>
          </p:nvSpPr>
          <p:spPr>
            <a:xfrm>
              <a:off x="3772674" y="2548837"/>
              <a:ext cx="101869" cy="108775"/>
            </a:xfrm>
            <a:custGeom>
              <a:avLst/>
              <a:gdLst/>
              <a:ahLst/>
              <a:cxnLst/>
              <a:rect l="l" t="t" r="r" b="b"/>
              <a:pathLst>
                <a:path w="101869" h="108775" extrusionOk="0">
                  <a:moveTo>
                    <a:pt x="0" y="56769"/>
                  </a:moveTo>
                  <a:lnTo>
                    <a:pt x="101870" y="0"/>
                  </a:lnTo>
                  <a:lnTo>
                    <a:pt x="89992" y="108775"/>
                  </a:lnTo>
                  <a:lnTo>
                    <a:pt x="0" y="56769"/>
                  </a:lnTo>
                  <a:close/>
                </a:path>
              </a:pathLst>
            </a:custGeom>
            <a:solidFill>
              <a:srgbClr val="C6555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" name="Google Shape;949;p19"/>
            <p:cNvSpPr/>
            <p:nvPr/>
          </p:nvSpPr>
          <p:spPr>
            <a:xfrm>
              <a:off x="3846226" y="2583526"/>
              <a:ext cx="146913" cy="149048"/>
            </a:xfrm>
            <a:custGeom>
              <a:avLst/>
              <a:gdLst/>
              <a:ahLst/>
              <a:cxnLst/>
              <a:rect l="l" t="t" r="r" b="b"/>
              <a:pathLst>
                <a:path w="146913" h="149048" extrusionOk="0">
                  <a:moveTo>
                    <a:pt x="146913" y="149049"/>
                  </a:moveTo>
                  <a:lnTo>
                    <a:pt x="128858" y="138571"/>
                  </a:lnTo>
                  <a:cubicBezTo>
                    <a:pt x="128858" y="96185"/>
                    <a:pt x="103961" y="47417"/>
                    <a:pt x="73457" y="29796"/>
                  </a:cubicBezTo>
                  <a:cubicBezTo>
                    <a:pt x="42953" y="12175"/>
                    <a:pt x="18150" y="32177"/>
                    <a:pt x="18150" y="74468"/>
                  </a:cubicBezTo>
                  <a:lnTo>
                    <a:pt x="0" y="63991"/>
                  </a:lnTo>
                  <a:cubicBezTo>
                    <a:pt x="0" y="10174"/>
                    <a:pt x="32975" y="-14591"/>
                    <a:pt x="73457" y="8841"/>
                  </a:cubicBezTo>
                  <a:cubicBezTo>
                    <a:pt x="113939" y="32272"/>
                    <a:pt x="146913" y="94756"/>
                    <a:pt x="146913" y="149049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" name="Google Shape;950;p19"/>
            <p:cNvSpPr/>
            <p:nvPr/>
          </p:nvSpPr>
          <p:spPr>
            <a:xfrm>
              <a:off x="3941824" y="2524566"/>
              <a:ext cx="146913" cy="149048"/>
            </a:xfrm>
            <a:custGeom>
              <a:avLst/>
              <a:gdLst/>
              <a:ahLst/>
              <a:cxnLst/>
              <a:rect l="l" t="t" r="r" b="b"/>
              <a:pathLst>
                <a:path w="146913" h="149048" extrusionOk="0">
                  <a:moveTo>
                    <a:pt x="146913" y="149049"/>
                  </a:moveTo>
                  <a:lnTo>
                    <a:pt x="128858" y="138571"/>
                  </a:lnTo>
                  <a:cubicBezTo>
                    <a:pt x="128858" y="96280"/>
                    <a:pt x="103961" y="47417"/>
                    <a:pt x="73457" y="29796"/>
                  </a:cubicBezTo>
                  <a:cubicBezTo>
                    <a:pt x="42953" y="12175"/>
                    <a:pt x="18150" y="32177"/>
                    <a:pt x="18150" y="74468"/>
                  </a:cubicBezTo>
                  <a:lnTo>
                    <a:pt x="0" y="63991"/>
                  </a:lnTo>
                  <a:cubicBezTo>
                    <a:pt x="0" y="10174"/>
                    <a:pt x="32975" y="-14591"/>
                    <a:pt x="73457" y="8841"/>
                  </a:cubicBezTo>
                  <a:cubicBezTo>
                    <a:pt x="113939" y="32272"/>
                    <a:pt x="146913" y="95137"/>
                    <a:pt x="146913" y="149049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Google Shape;951;p19"/>
            <p:cNvSpPr/>
            <p:nvPr/>
          </p:nvSpPr>
          <p:spPr>
            <a:xfrm>
              <a:off x="2533225" y="4605761"/>
              <a:ext cx="828643" cy="479488"/>
            </a:xfrm>
            <a:custGeom>
              <a:avLst/>
              <a:gdLst/>
              <a:ahLst/>
              <a:cxnLst/>
              <a:rect l="l" t="t" r="r" b="b"/>
              <a:pathLst>
                <a:path w="828643" h="479488" extrusionOk="0">
                  <a:moveTo>
                    <a:pt x="828644" y="239744"/>
                  </a:moveTo>
                  <a:cubicBezTo>
                    <a:pt x="828644" y="372151"/>
                    <a:pt x="643146" y="479489"/>
                    <a:pt x="414322" y="479489"/>
                  </a:cubicBezTo>
                  <a:cubicBezTo>
                    <a:pt x="185498" y="479489"/>
                    <a:pt x="0" y="372151"/>
                    <a:pt x="0" y="239744"/>
                  </a:cubicBezTo>
                  <a:cubicBezTo>
                    <a:pt x="0" y="107337"/>
                    <a:pt x="185498" y="0"/>
                    <a:pt x="414322" y="0"/>
                  </a:cubicBezTo>
                  <a:cubicBezTo>
                    <a:pt x="643146" y="0"/>
                    <a:pt x="828644" y="107337"/>
                    <a:pt x="828644" y="23974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Google Shape;952;p19"/>
            <p:cNvSpPr/>
            <p:nvPr/>
          </p:nvSpPr>
          <p:spPr>
            <a:xfrm>
              <a:off x="2599924" y="3049662"/>
              <a:ext cx="198618" cy="433482"/>
            </a:xfrm>
            <a:custGeom>
              <a:avLst/>
              <a:gdLst/>
              <a:ahLst/>
              <a:cxnLst/>
              <a:rect l="l" t="t" r="r" b="b"/>
              <a:pathLst>
                <a:path w="198618" h="433482" extrusionOk="0">
                  <a:moveTo>
                    <a:pt x="43818" y="0"/>
                  </a:moveTo>
                  <a:cubicBezTo>
                    <a:pt x="39161" y="40386"/>
                    <a:pt x="-8828" y="214503"/>
                    <a:pt x="1435" y="274130"/>
                  </a:cubicBezTo>
                  <a:cubicBezTo>
                    <a:pt x="11698" y="333756"/>
                    <a:pt x="175811" y="433483"/>
                    <a:pt x="175811" y="433483"/>
                  </a:cubicBezTo>
                  <a:lnTo>
                    <a:pt x="198618" y="331375"/>
                  </a:lnTo>
                  <a:lnTo>
                    <a:pt x="107676" y="242221"/>
                  </a:lnTo>
                  <a:lnTo>
                    <a:pt x="132289" y="73438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" name="Google Shape;953;p19"/>
            <p:cNvSpPr/>
            <p:nvPr/>
          </p:nvSpPr>
          <p:spPr>
            <a:xfrm>
              <a:off x="2627967" y="2871431"/>
              <a:ext cx="142827" cy="275330"/>
            </a:xfrm>
            <a:custGeom>
              <a:avLst/>
              <a:gdLst/>
              <a:ahLst/>
              <a:cxnLst/>
              <a:rect l="l" t="t" r="r" b="b"/>
              <a:pathLst>
                <a:path w="142827" h="275330" extrusionOk="0">
                  <a:moveTo>
                    <a:pt x="142827" y="6685"/>
                  </a:moveTo>
                  <a:cubicBezTo>
                    <a:pt x="109783" y="-8688"/>
                    <a:pt x="70489" y="3237"/>
                    <a:pt x="51505" y="34403"/>
                  </a:cubicBezTo>
                  <a:cubicBezTo>
                    <a:pt x="27368" y="74408"/>
                    <a:pt x="2281" y="211949"/>
                    <a:pt x="0" y="235381"/>
                  </a:cubicBezTo>
                  <a:cubicBezTo>
                    <a:pt x="0" y="235381"/>
                    <a:pt x="33925" y="282339"/>
                    <a:pt x="84670" y="27443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" name="Google Shape;954;p19"/>
            <p:cNvSpPr/>
            <p:nvPr/>
          </p:nvSpPr>
          <p:spPr>
            <a:xfrm>
              <a:off x="2942472" y="4777576"/>
              <a:ext cx="307903" cy="173671"/>
            </a:xfrm>
            <a:custGeom>
              <a:avLst/>
              <a:gdLst/>
              <a:ahLst/>
              <a:cxnLst/>
              <a:rect l="l" t="t" r="r" b="b"/>
              <a:pathLst>
                <a:path w="307903" h="173671" extrusionOk="0">
                  <a:moveTo>
                    <a:pt x="15623" y="41640"/>
                  </a:moveTo>
                  <a:cubicBezTo>
                    <a:pt x="51311" y="51556"/>
                    <a:pt x="89465" y="46936"/>
                    <a:pt x="121769" y="28781"/>
                  </a:cubicBezTo>
                  <a:cubicBezTo>
                    <a:pt x="147332" y="29543"/>
                    <a:pt x="286167" y="-29988"/>
                    <a:pt x="305078" y="20018"/>
                  </a:cubicBezTo>
                  <a:cubicBezTo>
                    <a:pt x="321613" y="63833"/>
                    <a:pt x="261555" y="104410"/>
                    <a:pt x="229056" y="112221"/>
                  </a:cubicBezTo>
                  <a:cubicBezTo>
                    <a:pt x="158925" y="129270"/>
                    <a:pt x="107040" y="164322"/>
                    <a:pt x="78911" y="170228"/>
                  </a:cubicBezTo>
                  <a:cubicBezTo>
                    <a:pt x="57910" y="174705"/>
                    <a:pt x="30732" y="177562"/>
                    <a:pt x="14007" y="160703"/>
                  </a:cubicBezTo>
                  <a:cubicBezTo>
                    <a:pt x="-5759" y="141176"/>
                    <a:pt x="-4048" y="67834"/>
                    <a:pt x="15623" y="4164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" name="Google Shape;955;p19"/>
            <p:cNvSpPr/>
            <p:nvPr/>
          </p:nvSpPr>
          <p:spPr>
            <a:xfrm>
              <a:off x="2947261" y="4806358"/>
              <a:ext cx="303072" cy="144889"/>
            </a:xfrm>
            <a:custGeom>
              <a:avLst/>
              <a:gdLst/>
              <a:ahLst/>
              <a:cxnLst/>
              <a:rect l="l" t="t" r="r" b="b"/>
              <a:pathLst>
                <a:path w="303072" h="144889" extrusionOk="0">
                  <a:moveTo>
                    <a:pt x="74407" y="129349"/>
                  </a:moveTo>
                  <a:cubicBezTo>
                    <a:pt x="102915" y="123349"/>
                    <a:pt x="154420" y="88297"/>
                    <a:pt x="224551" y="71247"/>
                  </a:cubicBezTo>
                  <a:cubicBezTo>
                    <a:pt x="251539" y="64770"/>
                    <a:pt x="297913" y="35243"/>
                    <a:pt x="302569" y="0"/>
                  </a:cubicBezTo>
                  <a:cubicBezTo>
                    <a:pt x="308841" y="40386"/>
                    <a:pt x="255055" y="76200"/>
                    <a:pt x="224551" y="83439"/>
                  </a:cubicBezTo>
                  <a:cubicBezTo>
                    <a:pt x="154420" y="100489"/>
                    <a:pt x="102535" y="135541"/>
                    <a:pt x="74407" y="141446"/>
                  </a:cubicBezTo>
                  <a:cubicBezTo>
                    <a:pt x="53406" y="145923"/>
                    <a:pt x="26228" y="148780"/>
                    <a:pt x="9503" y="131921"/>
                  </a:cubicBezTo>
                  <a:cubicBezTo>
                    <a:pt x="5060" y="127130"/>
                    <a:pt x="1805" y="121348"/>
                    <a:pt x="0" y="115062"/>
                  </a:cubicBezTo>
                  <a:cubicBezTo>
                    <a:pt x="24707" y="136017"/>
                    <a:pt x="53406" y="133731"/>
                    <a:pt x="74407" y="129349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" name="Google Shape;956;p19"/>
            <p:cNvSpPr/>
            <p:nvPr/>
          </p:nvSpPr>
          <p:spPr>
            <a:xfrm>
              <a:off x="2717232" y="4676188"/>
              <a:ext cx="307831" cy="173712"/>
            </a:xfrm>
            <a:custGeom>
              <a:avLst/>
              <a:gdLst/>
              <a:ahLst/>
              <a:cxnLst/>
              <a:rect l="l" t="t" r="r" b="b"/>
              <a:pathLst>
                <a:path w="307831" h="173712" extrusionOk="0">
                  <a:moveTo>
                    <a:pt x="15552" y="41682"/>
                  </a:moveTo>
                  <a:cubicBezTo>
                    <a:pt x="51240" y="51598"/>
                    <a:pt x="89394" y="46978"/>
                    <a:pt x="121698" y="28823"/>
                  </a:cubicBezTo>
                  <a:cubicBezTo>
                    <a:pt x="147260" y="29585"/>
                    <a:pt x="286096" y="-30041"/>
                    <a:pt x="305007" y="20060"/>
                  </a:cubicBezTo>
                  <a:cubicBezTo>
                    <a:pt x="321542" y="63875"/>
                    <a:pt x="261484" y="104452"/>
                    <a:pt x="228984" y="112262"/>
                  </a:cubicBezTo>
                  <a:cubicBezTo>
                    <a:pt x="158854" y="129312"/>
                    <a:pt x="106969" y="164364"/>
                    <a:pt x="78840" y="170269"/>
                  </a:cubicBezTo>
                  <a:cubicBezTo>
                    <a:pt x="57839" y="174746"/>
                    <a:pt x="30661" y="177604"/>
                    <a:pt x="13936" y="160744"/>
                  </a:cubicBezTo>
                  <a:cubicBezTo>
                    <a:pt x="-5735" y="141218"/>
                    <a:pt x="-4024" y="67781"/>
                    <a:pt x="15552" y="4168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" name="Google Shape;957;p19"/>
            <p:cNvSpPr/>
            <p:nvPr/>
          </p:nvSpPr>
          <p:spPr>
            <a:xfrm>
              <a:off x="2722045" y="4705011"/>
              <a:ext cx="303068" cy="144889"/>
            </a:xfrm>
            <a:custGeom>
              <a:avLst/>
              <a:gdLst/>
              <a:ahLst/>
              <a:cxnLst/>
              <a:rect l="l" t="t" r="r" b="b"/>
              <a:pathLst>
                <a:path w="303068" h="144889" extrusionOk="0">
                  <a:moveTo>
                    <a:pt x="74407" y="129254"/>
                  </a:moveTo>
                  <a:cubicBezTo>
                    <a:pt x="102915" y="123349"/>
                    <a:pt x="154420" y="88297"/>
                    <a:pt x="224551" y="71247"/>
                  </a:cubicBezTo>
                  <a:cubicBezTo>
                    <a:pt x="251539" y="64770"/>
                    <a:pt x="297913" y="35147"/>
                    <a:pt x="302569" y="0"/>
                  </a:cubicBezTo>
                  <a:cubicBezTo>
                    <a:pt x="308841" y="40386"/>
                    <a:pt x="254580" y="76200"/>
                    <a:pt x="224551" y="83439"/>
                  </a:cubicBezTo>
                  <a:cubicBezTo>
                    <a:pt x="154420" y="100489"/>
                    <a:pt x="102535" y="135541"/>
                    <a:pt x="74407" y="141446"/>
                  </a:cubicBezTo>
                  <a:cubicBezTo>
                    <a:pt x="53406" y="145923"/>
                    <a:pt x="26228" y="148781"/>
                    <a:pt x="9503" y="131921"/>
                  </a:cubicBezTo>
                  <a:cubicBezTo>
                    <a:pt x="5040" y="127178"/>
                    <a:pt x="1781" y="121425"/>
                    <a:pt x="0" y="115158"/>
                  </a:cubicBezTo>
                  <a:cubicBezTo>
                    <a:pt x="24707" y="135827"/>
                    <a:pt x="53406" y="133731"/>
                    <a:pt x="74407" y="129254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" name="Google Shape;958;p19"/>
            <p:cNvSpPr/>
            <p:nvPr/>
          </p:nvSpPr>
          <p:spPr>
            <a:xfrm>
              <a:off x="2717265" y="3551725"/>
              <a:ext cx="450461" cy="1274557"/>
            </a:xfrm>
            <a:custGeom>
              <a:avLst/>
              <a:gdLst/>
              <a:ahLst/>
              <a:cxnLst/>
              <a:rect l="l" t="t" r="r" b="b"/>
              <a:pathLst>
                <a:path w="450461" h="1274557" extrusionOk="0">
                  <a:moveTo>
                    <a:pt x="12857" y="788003"/>
                  </a:moveTo>
                  <a:cubicBezTo>
                    <a:pt x="18809" y="736320"/>
                    <a:pt x="29529" y="685305"/>
                    <a:pt x="44882" y="635603"/>
                  </a:cubicBezTo>
                  <a:cubicBezTo>
                    <a:pt x="44882" y="635603"/>
                    <a:pt x="35379" y="504063"/>
                    <a:pt x="30532" y="379381"/>
                  </a:cubicBezTo>
                  <a:cubicBezTo>
                    <a:pt x="25021" y="238125"/>
                    <a:pt x="-23919" y="113157"/>
                    <a:pt x="14758" y="0"/>
                  </a:cubicBezTo>
                  <a:lnTo>
                    <a:pt x="450461" y="97155"/>
                  </a:lnTo>
                  <a:cubicBezTo>
                    <a:pt x="450461" y="97155"/>
                    <a:pt x="424138" y="661606"/>
                    <a:pt x="418247" y="729901"/>
                  </a:cubicBezTo>
                  <a:cubicBezTo>
                    <a:pt x="415050" y="783088"/>
                    <a:pt x="408543" y="836019"/>
                    <a:pt x="398766" y="888397"/>
                  </a:cubicBezTo>
                  <a:cubicBezTo>
                    <a:pt x="378810" y="997934"/>
                    <a:pt x="346500" y="1258538"/>
                    <a:pt x="346500" y="1258538"/>
                  </a:cubicBezTo>
                  <a:cubicBezTo>
                    <a:pt x="300412" y="1285304"/>
                    <a:pt x="239974" y="1270445"/>
                    <a:pt x="239974" y="1270445"/>
                  </a:cubicBezTo>
                  <a:cubicBezTo>
                    <a:pt x="239974" y="1270445"/>
                    <a:pt x="243300" y="940975"/>
                    <a:pt x="246246" y="862013"/>
                  </a:cubicBezTo>
                  <a:cubicBezTo>
                    <a:pt x="249857" y="765620"/>
                    <a:pt x="252803" y="772954"/>
                    <a:pt x="252803" y="772954"/>
                  </a:cubicBezTo>
                  <a:lnTo>
                    <a:pt x="238454" y="533400"/>
                  </a:lnTo>
                  <a:lnTo>
                    <a:pt x="228951" y="413956"/>
                  </a:lnTo>
                  <a:cubicBezTo>
                    <a:pt x="228951" y="413956"/>
                    <a:pt x="216882" y="501587"/>
                    <a:pt x="209090" y="579882"/>
                  </a:cubicBezTo>
                  <a:cubicBezTo>
                    <a:pt x="202248" y="648176"/>
                    <a:pt x="185808" y="709898"/>
                    <a:pt x="167373" y="837057"/>
                  </a:cubicBezTo>
                  <a:cubicBezTo>
                    <a:pt x="151503" y="947261"/>
                    <a:pt x="125655" y="1168813"/>
                    <a:pt x="125655" y="1168813"/>
                  </a:cubicBezTo>
                  <a:cubicBezTo>
                    <a:pt x="79567" y="1195673"/>
                    <a:pt x="17038" y="1173385"/>
                    <a:pt x="17038" y="1173385"/>
                  </a:cubicBezTo>
                  <a:cubicBezTo>
                    <a:pt x="17038" y="1173385"/>
                    <a:pt x="314" y="883634"/>
                    <a:pt x="12857" y="78800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" name="Google Shape;959;p19"/>
            <p:cNvSpPr/>
            <p:nvPr/>
          </p:nvSpPr>
          <p:spPr>
            <a:xfrm>
              <a:off x="2775050" y="2505974"/>
              <a:ext cx="327076" cy="524521"/>
            </a:xfrm>
            <a:custGeom>
              <a:avLst/>
              <a:gdLst/>
              <a:ahLst/>
              <a:cxnLst/>
              <a:rect l="l" t="t" r="r" b="b"/>
              <a:pathLst>
                <a:path w="327076" h="524521" extrusionOk="0">
                  <a:moveTo>
                    <a:pt x="18646" y="374524"/>
                  </a:moveTo>
                  <a:cubicBezTo>
                    <a:pt x="51811" y="376143"/>
                    <a:pt x="76518" y="384716"/>
                    <a:pt x="80699" y="374524"/>
                  </a:cubicBezTo>
                  <a:cubicBezTo>
                    <a:pt x="84240" y="357350"/>
                    <a:pt x="86779" y="339986"/>
                    <a:pt x="88302" y="322518"/>
                  </a:cubicBezTo>
                  <a:cubicBezTo>
                    <a:pt x="84406" y="312993"/>
                    <a:pt x="81175" y="302515"/>
                    <a:pt x="81175" y="302515"/>
                  </a:cubicBezTo>
                  <a:cubicBezTo>
                    <a:pt x="39457" y="276797"/>
                    <a:pt x="26343" y="231649"/>
                    <a:pt x="20832" y="178690"/>
                  </a:cubicBezTo>
                  <a:cubicBezTo>
                    <a:pt x="11329" y="88869"/>
                    <a:pt x="59888" y="10288"/>
                    <a:pt x="149595" y="858"/>
                  </a:cubicBezTo>
                  <a:cubicBezTo>
                    <a:pt x="233790" y="-7905"/>
                    <a:pt x="295843" y="51436"/>
                    <a:pt x="312378" y="132875"/>
                  </a:cubicBezTo>
                  <a:cubicBezTo>
                    <a:pt x="321310" y="173166"/>
                    <a:pt x="338986" y="249175"/>
                    <a:pt x="315038" y="315374"/>
                  </a:cubicBezTo>
                  <a:cubicBezTo>
                    <a:pt x="301640" y="352426"/>
                    <a:pt x="284344" y="382049"/>
                    <a:pt x="267049" y="387478"/>
                  </a:cubicBezTo>
                  <a:cubicBezTo>
                    <a:pt x="250377" y="387059"/>
                    <a:pt x="233746" y="385592"/>
                    <a:pt x="217255" y="383096"/>
                  </a:cubicBezTo>
                  <a:lnTo>
                    <a:pt x="217255" y="383096"/>
                  </a:lnTo>
                  <a:cubicBezTo>
                    <a:pt x="217255" y="383096"/>
                    <a:pt x="212788" y="408052"/>
                    <a:pt x="209747" y="424054"/>
                  </a:cubicBezTo>
                  <a:cubicBezTo>
                    <a:pt x="206707" y="440056"/>
                    <a:pt x="207847" y="448533"/>
                    <a:pt x="239681" y="468155"/>
                  </a:cubicBezTo>
                  <a:cubicBezTo>
                    <a:pt x="271516" y="487776"/>
                    <a:pt x="191597" y="528162"/>
                    <a:pt x="139332" y="524257"/>
                  </a:cubicBezTo>
                  <a:cubicBezTo>
                    <a:pt x="87066" y="520352"/>
                    <a:pt x="28339" y="488634"/>
                    <a:pt x="12279" y="454820"/>
                  </a:cubicBezTo>
                  <a:cubicBezTo>
                    <a:pt x="-5681" y="417863"/>
                    <a:pt x="-4256" y="373476"/>
                    <a:pt x="18646" y="374524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" name="Google Shape;960;p19"/>
            <p:cNvSpPr/>
            <p:nvPr/>
          </p:nvSpPr>
          <p:spPr>
            <a:xfrm>
              <a:off x="2667800" y="2877512"/>
              <a:ext cx="502799" cy="834581"/>
            </a:xfrm>
            <a:custGeom>
              <a:avLst/>
              <a:gdLst/>
              <a:ahLst/>
              <a:cxnLst/>
              <a:rect l="l" t="t" r="r" b="b"/>
              <a:pathLst>
                <a:path w="502799" h="834581" extrusionOk="0">
                  <a:moveTo>
                    <a:pt x="173885" y="7939"/>
                  </a:moveTo>
                  <a:cubicBezTo>
                    <a:pt x="164383" y="30894"/>
                    <a:pt x="188044" y="58993"/>
                    <a:pt x="249908" y="78614"/>
                  </a:cubicBezTo>
                  <a:cubicBezTo>
                    <a:pt x="311771" y="98236"/>
                    <a:pt x="317853" y="72995"/>
                    <a:pt x="317853" y="72995"/>
                  </a:cubicBezTo>
                  <a:cubicBezTo>
                    <a:pt x="317853" y="72995"/>
                    <a:pt x="409270" y="114714"/>
                    <a:pt x="439013" y="135574"/>
                  </a:cubicBezTo>
                  <a:cubicBezTo>
                    <a:pt x="476359" y="161768"/>
                    <a:pt x="492989" y="237587"/>
                    <a:pt x="498026" y="365603"/>
                  </a:cubicBezTo>
                  <a:cubicBezTo>
                    <a:pt x="503822" y="513812"/>
                    <a:pt x="504393" y="733649"/>
                    <a:pt x="499451" y="771558"/>
                  </a:cubicBezTo>
                  <a:cubicBezTo>
                    <a:pt x="499451" y="771558"/>
                    <a:pt x="429511" y="841376"/>
                    <a:pt x="340089" y="834042"/>
                  </a:cubicBezTo>
                  <a:cubicBezTo>
                    <a:pt x="250668" y="826708"/>
                    <a:pt x="100144" y="747270"/>
                    <a:pt x="63558" y="686024"/>
                  </a:cubicBezTo>
                  <a:cubicBezTo>
                    <a:pt x="64603" y="556103"/>
                    <a:pt x="79808" y="534957"/>
                    <a:pt x="58806" y="460091"/>
                  </a:cubicBezTo>
                  <a:cubicBezTo>
                    <a:pt x="10722" y="288641"/>
                    <a:pt x="-14555" y="218632"/>
                    <a:pt x="8822" y="104808"/>
                  </a:cubicBezTo>
                  <a:cubicBezTo>
                    <a:pt x="27827" y="10987"/>
                    <a:pt x="55005" y="-729"/>
                    <a:pt x="91971" y="33"/>
                  </a:cubicBezTo>
                  <a:cubicBezTo>
                    <a:pt x="119400" y="1166"/>
                    <a:pt x="146745" y="3805"/>
                    <a:pt x="173885" y="7939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" name="Google Shape;961;p19"/>
            <p:cNvSpPr/>
            <p:nvPr/>
          </p:nvSpPr>
          <p:spPr>
            <a:xfrm>
              <a:off x="3024379" y="2981457"/>
              <a:ext cx="633923" cy="498110"/>
            </a:xfrm>
            <a:custGeom>
              <a:avLst/>
              <a:gdLst/>
              <a:ahLst/>
              <a:cxnLst/>
              <a:rect l="l" t="t" r="r" b="b"/>
              <a:pathLst>
                <a:path w="633923" h="498110" extrusionOk="0">
                  <a:moveTo>
                    <a:pt x="282563" y="384245"/>
                  </a:moveTo>
                  <a:cubicBezTo>
                    <a:pt x="209107" y="402723"/>
                    <a:pt x="191907" y="356336"/>
                    <a:pt x="182214" y="317570"/>
                  </a:cubicBezTo>
                  <a:cubicBezTo>
                    <a:pt x="158837" y="224510"/>
                    <a:pt x="146293" y="140500"/>
                    <a:pt x="128903" y="87731"/>
                  </a:cubicBezTo>
                  <a:cubicBezTo>
                    <a:pt x="108377" y="25438"/>
                    <a:pt x="86901" y="15532"/>
                    <a:pt x="56682" y="3435"/>
                  </a:cubicBezTo>
                  <a:cubicBezTo>
                    <a:pt x="21236" y="-10853"/>
                    <a:pt x="-9268" y="19151"/>
                    <a:pt x="2611" y="98685"/>
                  </a:cubicBezTo>
                  <a:cubicBezTo>
                    <a:pt x="16485" y="192506"/>
                    <a:pt x="34825" y="258324"/>
                    <a:pt x="69796" y="369195"/>
                  </a:cubicBezTo>
                  <a:cubicBezTo>
                    <a:pt x="79298" y="397770"/>
                    <a:pt x="99444" y="449681"/>
                    <a:pt x="130138" y="474542"/>
                  </a:cubicBezTo>
                  <a:cubicBezTo>
                    <a:pt x="168150" y="505212"/>
                    <a:pt x="225166" y="503879"/>
                    <a:pt x="311357" y="482447"/>
                  </a:cubicBezTo>
                  <a:cubicBezTo>
                    <a:pt x="348133" y="472922"/>
                    <a:pt x="388519" y="451205"/>
                    <a:pt x="458175" y="418630"/>
                  </a:cubicBezTo>
                  <a:cubicBezTo>
                    <a:pt x="477181" y="409867"/>
                    <a:pt x="491435" y="404056"/>
                    <a:pt x="527260" y="387293"/>
                  </a:cubicBezTo>
                  <a:cubicBezTo>
                    <a:pt x="563086" y="370529"/>
                    <a:pt x="600432" y="342620"/>
                    <a:pt x="619247" y="315284"/>
                  </a:cubicBezTo>
                  <a:cubicBezTo>
                    <a:pt x="638063" y="287947"/>
                    <a:pt x="634832" y="270706"/>
                    <a:pt x="630936" y="264515"/>
                  </a:cubicBezTo>
                  <a:cubicBezTo>
                    <a:pt x="626089" y="256705"/>
                    <a:pt x="623429" y="262896"/>
                    <a:pt x="613356" y="274040"/>
                  </a:cubicBezTo>
                  <a:cubicBezTo>
                    <a:pt x="598835" y="293424"/>
                    <a:pt x="580932" y="310007"/>
                    <a:pt x="560520" y="322999"/>
                  </a:cubicBezTo>
                  <a:cubicBezTo>
                    <a:pt x="560520" y="322999"/>
                    <a:pt x="583707" y="298996"/>
                    <a:pt x="596346" y="283375"/>
                  </a:cubicBezTo>
                  <a:cubicBezTo>
                    <a:pt x="607569" y="269535"/>
                    <a:pt x="616900" y="254257"/>
                    <a:pt x="624094" y="237940"/>
                  </a:cubicBezTo>
                  <a:cubicBezTo>
                    <a:pt x="630746" y="222034"/>
                    <a:pt x="617062" y="200412"/>
                    <a:pt x="606609" y="211747"/>
                  </a:cubicBezTo>
                  <a:cubicBezTo>
                    <a:pt x="596156" y="223081"/>
                    <a:pt x="591309" y="234607"/>
                    <a:pt x="572304" y="257467"/>
                  </a:cubicBezTo>
                  <a:cubicBezTo>
                    <a:pt x="562297" y="269621"/>
                    <a:pt x="550875" y="280527"/>
                    <a:pt x="538284" y="289947"/>
                  </a:cubicBezTo>
                  <a:cubicBezTo>
                    <a:pt x="550048" y="273974"/>
                    <a:pt x="560539" y="257095"/>
                    <a:pt x="569643" y="239464"/>
                  </a:cubicBezTo>
                  <a:cubicBezTo>
                    <a:pt x="581711" y="214795"/>
                    <a:pt x="541134" y="227654"/>
                    <a:pt x="518423" y="251656"/>
                  </a:cubicBezTo>
                  <a:cubicBezTo>
                    <a:pt x="501603" y="269087"/>
                    <a:pt x="487349" y="279184"/>
                    <a:pt x="486968" y="274326"/>
                  </a:cubicBezTo>
                  <a:cubicBezTo>
                    <a:pt x="486588" y="269468"/>
                    <a:pt x="453804" y="304711"/>
                    <a:pt x="437174" y="321951"/>
                  </a:cubicBezTo>
                  <a:cubicBezTo>
                    <a:pt x="419119" y="342144"/>
                    <a:pt x="352314" y="366623"/>
                    <a:pt x="282563" y="38424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" name="Google Shape;962;p19"/>
            <p:cNvSpPr/>
            <p:nvPr/>
          </p:nvSpPr>
          <p:spPr>
            <a:xfrm>
              <a:off x="3001678" y="2971210"/>
              <a:ext cx="194366" cy="284908"/>
            </a:xfrm>
            <a:custGeom>
              <a:avLst/>
              <a:gdLst/>
              <a:ahLst/>
              <a:cxnLst/>
              <a:rect l="l" t="t" r="r" b="b"/>
              <a:pathLst>
                <a:path w="194366" h="284908" extrusionOk="0">
                  <a:moveTo>
                    <a:pt x="52205" y="1299"/>
                  </a:moveTo>
                  <a:cubicBezTo>
                    <a:pt x="101239" y="-5940"/>
                    <a:pt x="135925" y="16158"/>
                    <a:pt x="157496" y="90644"/>
                  </a:cubicBezTo>
                  <a:cubicBezTo>
                    <a:pt x="179067" y="165129"/>
                    <a:pt x="194367" y="226184"/>
                    <a:pt x="194367" y="226184"/>
                  </a:cubicBezTo>
                  <a:cubicBezTo>
                    <a:pt x="174970" y="254293"/>
                    <a:pt x="145545" y="273867"/>
                    <a:pt x="112168" y="280858"/>
                  </a:cubicBezTo>
                  <a:cubicBezTo>
                    <a:pt x="53535" y="295146"/>
                    <a:pt x="32439" y="267047"/>
                    <a:pt x="32439" y="267047"/>
                  </a:cubicBezTo>
                  <a:cubicBezTo>
                    <a:pt x="32439" y="267047"/>
                    <a:pt x="16189" y="189037"/>
                    <a:pt x="6021" y="135888"/>
                  </a:cubicBezTo>
                  <a:cubicBezTo>
                    <a:pt x="-4147" y="82738"/>
                    <a:pt x="-8423" y="10348"/>
                    <a:pt x="52205" y="129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Google Shape;963;p19"/>
            <p:cNvSpPr/>
            <p:nvPr/>
          </p:nvSpPr>
          <p:spPr>
            <a:xfrm>
              <a:off x="2785215" y="2483249"/>
              <a:ext cx="317013" cy="350275"/>
            </a:xfrm>
            <a:custGeom>
              <a:avLst/>
              <a:gdLst/>
              <a:ahLst/>
              <a:cxnLst/>
              <a:rect l="l" t="t" r="r" b="b"/>
              <a:pathLst>
                <a:path w="317013" h="350275" extrusionOk="0">
                  <a:moveTo>
                    <a:pt x="299172" y="144551"/>
                  </a:moveTo>
                  <a:cubicBezTo>
                    <a:pt x="299172" y="144551"/>
                    <a:pt x="376620" y="26441"/>
                    <a:pt x="208800" y="2438"/>
                  </a:cubicBezTo>
                  <a:cubicBezTo>
                    <a:pt x="87735" y="-14898"/>
                    <a:pt x="10002" y="63017"/>
                    <a:pt x="974" y="147599"/>
                  </a:cubicBezTo>
                  <a:cubicBezTo>
                    <a:pt x="-7579" y="228466"/>
                    <a:pt x="42026" y="312381"/>
                    <a:pt x="77947" y="345623"/>
                  </a:cubicBezTo>
                  <a:cubicBezTo>
                    <a:pt x="95432" y="351910"/>
                    <a:pt x="133063" y="355148"/>
                    <a:pt x="182477" y="332955"/>
                  </a:cubicBezTo>
                  <a:cubicBezTo>
                    <a:pt x="184492" y="310952"/>
                    <a:pt x="185285" y="288854"/>
                    <a:pt x="184853" y="266756"/>
                  </a:cubicBezTo>
                  <a:cubicBezTo>
                    <a:pt x="184853" y="266756"/>
                    <a:pt x="126031" y="142360"/>
                    <a:pt x="299172" y="14455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Google Shape;964;p19"/>
            <p:cNvSpPr/>
            <p:nvPr/>
          </p:nvSpPr>
          <p:spPr>
            <a:xfrm>
              <a:off x="3466812" y="3201065"/>
              <a:ext cx="95905" cy="84340"/>
            </a:xfrm>
            <a:custGeom>
              <a:avLst/>
              <a:gdLst/>
              <a:ahLst/>
              <a:cxnLst/>
              <a:rect l="l" t="t" r="r" b="b"/>
              <a:pathLst>
                <a:path w="95905" h="84340" extrusionOk="0">
                  <a:moveTo>
                    <a:pt x="10991" y="71863"/>
                  </a:moveTo>
                  <a:cubicBezTo>
                    <a:pt x="10991" y="71863"/>
                    <a:pt x="-8015" y="37097"/>
                    <a:pt x="3959" y="28429"/>
                  </a:cubicBezTo>
                  <a:cubicBezTo>
                    <a:pt x="15932" y="19761"/>
                    <a:pt x="33322" y="52337"/>
                    <a:pt x="36838" y="65100"/>
                  </a:cubicBezTo>
                  <a:cubicBezTo>
                    <a:pt x="40354" y="77864"/>
                    <a:pt x="35508" y="61195"/>
                    <a:pt x="35508" y="61195"/>
                  </a:cubicBezTo>
                  <a:cubicBezTo>
                    <a:pt x="35508" y="61195"/>
                    <a:pt x="22489" y="21952"/>
                    <a:pt x="30947" y="14427"/>
                  </a:cubicBezTo>
                  <a:cubicBezTo>
                    <a:pt x="39404" y="6903"/>
                    <a:pt x="50807" y="23952"/>
                    <a:pt x="62116" y="48336"/>
                  </a:cubicBezTo>
                  <a:cubicBezTo>
                    <a:pt x="73424" y="72720"/>
                    <a:pt x="64967" y="46146"/>
                    <a:pt x="64967" y="46146"/>
                  </a:cubicBezTo>
                  <a:cubicBezTo>
                    <a:pt x="64967" y="46146"/>
                    <a:pt x="45961" y="6807"/>
                    <a:pt x="54228" y="1378"/>
                  </a:cubicBezTo>
                  <a:cubicBezTo>
                    <a:pt x="64967" y="-5956"/>
                    <a:pt x="82737" y="17380"/>
                    <a:pt x="93285" y="38430"/>
                  </a:cubicBezTo>
                  <a:cubicBezTo>
                    <a:pt x="103833" y="59480"/>
                    <a:pt x="79126" y="84341"/>
                    <a:pt x="79126" y="8434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05" name="Google Shape;965;p19"/>
            <p:cNvGrpSpPr/>
            <p:nvPr/>
          </p:nvGrpSpPr>
          <p:grpSpPr>
            <a:xfrm>
              <a:off x="3439221" y="3170887"/>
              <a:ext cx="276341" cy="167131"/>
              <a:chOff x="4963646" y="3895887"/>
              <a:chExt cx="276341" cy="167131"/>
            </a:xfrm>
          </p:grpSpPr>
          <p:sp>
            <p:nvSpPr>
              <p:cNvPr id="113" name="Google Shape;966;p19"/>
              <p:cNvSpPr/>
              <p:nvPr/>
            </p:nvSpPr>
            <p:spPr>
              <a:xfrm>
                <a:off x="4963697" y="3902424"/>
                <a:ext cx="275954" cy="159820"/>
              </a:xfrm>
              <a:custGeom>
                <a:avLst/>
                <a:gdLst/>
                <a:ahLst/>
                <a:cxnLst/>
                <a:rect l="l" t="t" r="r" b="b"/>
                <a:pathLst>
                  <a:path w="275954" h="159820" extrusionOk="0">
                    <a:moveTo>
                      <a:pt x="75211" y="157607"/>
                    </a:moveTo>
                    <a:lnTo>
                      <a:pt x="4035" y="116363"/>
                    </a:lnTo>
                    <a:cubicBezTo>
                      <a:pt x="-1951" y="112934"/>
                      <a:pt x="-1191" y="106838"/>
                      <a:pt x="5746" y="102838"/>
                    </a:cubicBezTo>
                    <a:lnTo>
                      <a:pt x="177271" y="3301"/>
                    </a:lnTo>
                    <a:cubicBezTo>
                      <a:pt x="184503" y="-737"/>
                      <a:pt x="193217" y="-1090"/>
                      <a:pt x="200743" y="2349"/>
                    </a:cubicBezTo>
                    <a:lnTo>
                      <a:pt x="271919" y="43497"/>
                    </a:lnTo>
                    <a:cubicBezTo>
                      <a:pt x="277906" y="47021"/>
                      <a:pt x="277146" y="53022"/>
                      <a:pt x="270209" y="57118"/>
                    </a:cubicBezTo>
                    <a:lnTo>
                      <a:pt x="98303" y="156559"/>
                    </a:lnTo>
                    <a:cubicBezTo>
                      <a:pt x="91195" y="160502"/>
                      <a:pt x="82652" y="160893"/>
                      <a:pt x="75211" y="157607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" name="Google Shape;967;p19"/>
              <p:cNvSpPr/>
              <p:nvPr/>
            </p:nvSpPr>
            <p:spPr>
              <a:xfrm>
                <a:off x="4963646" y="4006310"/>
                <a:ext cx="7697" cy="6572"/>
              </a:xfrm>
              <a:custGeom>
                <a:avLst/>
                <a:gdLst/>
                <a:ahLst/>
                <a:cxnLst/>
                <a:rect l="l" t="t" r="r" b="b"/>
                <a:pathLst>
                  <a:path w="7697" h="6572" extrusionOk="0">
                    <a:moveTo>
                      <a:pt x="0" y="6572"/>
                    </a:moveTo>
                    <a:lnTo>
                      <a:pt x="0" y="0"/>
                    </a:lnTo>
                    <a:lnTo>
                      <a:pt x="7697" y="2858"/>
                    </a:lnTo>
                    <a:lnTo>
                      <a:pt x="0" y="6572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" name="Google Shape;968;p19"/>
              <p:cNvSpPr/>
              <p:nvPr/>
            </p:nvSpPr>
            <p:spPr>
              <a:xfrm>
                <a:off x="5233906" y="3945350"/>
                <a:ext cx="6081" cy="6286"/>
              </a:xfrm>
              <a:custGeom>
                <a:avLst/>
                <a:gdLst/>
                <a:ahLst/>
                <a:cxnLst/>
                <a:rect l="l" t="t" r="r" b="b"/>
                <a:pathLst>
                  <a:path w="6081" h="6286" extrusionOk="0">
                    <a:moveTo>
                      <a:pt x="6082" y="6287"/>
                    </a:moveTo>
                    <a:lnTo>
                      <a:pt x="6082" y="0"/>
                    </a:lnTo>
                    <a:lnTo>
                      <a:pt x="0" y="3905"/>
                    </a:lnTo>
                    <a:lnTo>
                      <a:pt x="6082" y="6287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" name="Google Shape;969;p19"/>
              <p:cNvSpPr/>
              <p:nvPr/>
            </p:nvSpPr>
            <p:spPr>
              <a:xfrm>
                <a:off x="4963697" y="3896900"/>
                <a:ext cx="275954" cy="159768"/>
              </a:xfrm>
              <a:custGeom>
                <a:avLst/>
                <a:gdLst/>
                <a:ahLst/>
                <a:cxnLst/>
                <a:rect l="l" t="t" r="r" b="b"/>
                <a:pathLst>
                  <a:path w="275954" h="159768" extrusionOk="0">
                    <a:moveTo>
                      <a:pt x="75211" y="157511"/>
                    </a:moveTo>
                    <a:lnTo>
                      <a:pt x="4035" y="116363"/>
                    </a:lnTo>
                    <a:cubicBezTo>
                      <a:pt x="-1951" y="112839"/>
                      <a:pt x="-1191" y="106838"/>
                      <a:pt x="5746" y="102743"/>
                    </a:cubicBezTo>
                    <a:lnTo>
                      <a:pt x="177271" y="3302"/>
                    </a:lnTo>
                    <a:cubicBezTo>
                      <a:pt x="184503" y="-737"/>
                      <a:pt x="193217" y="-1089"/>
                      <a:pt x="200743" y="2349"/>
                    </a:cubicBezTo>
                    <a:lnTo>
                      <a:pt x="271919" y="43497"/>
                    </a:lnTo>
                    <a:cubicBezTo>
                      <a:pt x="277906" y="47021"/>
                      <a:pt x="277146" y="53022"/>
                      <a:pt x="270209" y="57118"/>
                    </a:cubicBezTo>
                    <a:lnTo>
                      <a:pt x="98303" y="156559"/>
                    </a:lnTo>
                    <a:cubicBezTo>
                      <a:pt x="91176" y="160474"/>
                      <a:pt x="82633" y="160826"/>
                      <a:pt x="75211" y="157511"/>
                    </a:cubicBezTo>
                    <a:close/>
                  </a:path>
                </a:pathLst>
              </a:custGeom>
              <a:solidFill>
                <a:srgbClr val="616E8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" name="Google Shape;970;p19"/>
              <p:cNvSpPr/>
              <p:nvPr/>
            </p:nvSpPr>
            <p:spPr>
              <a:xfrm rot="-1790023">
                <a:off x="4978521" y="4031078"/>
                <a:ext cx="1525" cy="2676"/>
              </a:xfrm>
              <a:custGeom>
                <a:avLst/>
                <a:gdLst/>
                <a:ahLst/>
                <a:cxnLst/>
                <a:rect l="l" t="t" r="r" b="b"/>
                <a:pathLst>
                  <a:path w="1525" h="2676" extrusionOk="0">
                    <a:moveTo>
                      <a:pt x="1526" y="1339"/>
                    </a:moveTo>
                    <a:cubicBezTo>
                      <a:pt x="1526" y="2078"/>
                      <a:pt x="1185" y="2677"/>
                      <a:pt x="763" y="2677"/>
                    </a:cubicBezTo>
                    <a:cubicBezTo>
                      <a:pt x="342" y="2677"/>
                      <a:pt x="0" y="2078"/>
                      <a:pt x="0" y="1339"/>
                    </a:cubicBezTo>
                    <a:cubicBezTo>
                      <a:pt x="0" y="600"/>
                      <a:pt x="342" y="1"/>
                      <a:pt x="763" y="1"/>
                    </a:cubicBezTo>
                    <a:cubicBezTo>
                      <a:pt x="1185" y="1"/>
                      <a:pt x="1526" y="600"/>
                      <a:pt x="1526" y="1339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" name="Google Shape;971;p19"/>
              <p:cNvSpPr/>
              <p:nvPr/>
            </p:nvSpPr>
            <p:spPr>
              <a:xfrm rot="-1801764">
                <a:off x="4978313" y="4021200"/>
                <a:ext cx="1519" cy="2664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2666" extrusionOk="0">
                    <a:moveTo>
                      <a:pt x="1520" y="1333"/>
                    </a:moveTo>
                    <a:cubicBezTo>
                      <a:pt x="1520" y="2070"/>
                      <a:pt x="1180" y="2667"/>
                      <a:pt x="760" y="2667"/>
                    </a:cubicBezTo>
                    <a:cubicBezTo>
                      <a:pt x="340" y="2667"/>
                      <a:pt x="0" y="2070"/>
                      <a:pt x="0" y="1333"/>
                    </a:cubicBezTo>
                    <a:cubicBezTo>
                      <a:pt x="0" y="597"/>
                      <a:pt x="340" y="0"/>
                      <a:pt x="760" y="0"/>
                    </a:cubicBezTo>
                    <a:cubicBezTo>
                      <a:pt x="1180" y="0"/>
                      <a:pt x="1520" y="597"/>
                      <a:pt x="1520" y="1333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" name="Google Shape;972;p19"/>
              <p:cNvSpPr/>
              <p:nvPr/>
            </p:nvSpPr>
            <p:spPr>
              <a:xfrm rot="-1801764">
                <a:off x="4981704" y="4023218"/>
                <a:ext cx="1519" cy="2664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2666" extrusionOk="0">
                    <a:moveTo>
                      <a:pt x="1520" y="1333"/>
                    </a:moveTo>
                    <a:cubicBezTo>
                      <a:pt x="1520" y="2070"/>
                      <a:pt x="1180" y="2667"/>
                      <a:pt x="760" y="2667"/>
                    </a:cubicBezTo>
                    <a:cubicBezTo>
                      <a:pt x="340" y="2667"/>
                      <a:pt x="0" y="2070"/>
                      <a:pt x="0" y="1333"/>
                    </a:cubicBezTo>
                    <a:cubicBezTo>
                      <a:pt x="0" y="597"/>
                      <a:pt x="340" y="0"/>
                      <a:pt x="760" y="0"/>
                    </a:cubicBezTo>
                    <a:cubicBezTo>
                      <a:pt x="1180" y="0"/>
                      <a:pt x="1520" y="597"/>
                      <a:pt x="1520" y="1333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" name="Google Shape;973;p19"/>
              <p:cNvSpPr/>
              <p:nvPr/>
            </p:nvSpPr>
            <p:spPr>
              <a:xfrm rot="-1801764">
                <a:off x="4985189" y="4025236"/>
                <a:ext cx="1519" cy="2664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2666" extrusionOk="0">
                    <a:moveTo>
                      <a:pt x="1520" y="1334"/>
                    </a:moveTo>
                    <a:cubicBezTo>
                      <a:pt x="1520" y="2070"/>
                      <a:pt x="1180" y="2667"/>
                      <a:pt x="760" y="2667"/>
                    </a:cubicBezTo>
                    <a:cubicBezTo>
                      <a:pt x="340" y="2667"/>
                      <a:pt x="0" y="2070"/>
                      <a:pt x="0" y="1334"/>
                    </a:cubicBezTo>
                    <a:cubicBezTo>
                      <a:pt x="0" y="597"/>
                      <a:pt x="340" y="0"/>
                      <a:pt x="760" y="0"/>
                    </a:cubicBezTo>
                    <a:cubicBezTo>
                      <a:pt x="1180" y="0"/>
                      <a:pt x="1520" y="597"/>
                      <a:pt x="1520" y="1334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" name="Google Shape;974;p19"/>
              <p:cNvSpPr/>
              <p:nvPr/>
            </p:nvSpPr>
            <p:spPr>
              <a:xfrm rot="-1801764">
                <a:off x="5014562" y="4042240"/>
                <a:ext cx="1519" cy="2664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2666" extrusionOk="0">
                    <a:moveTo>
                      <a:pt x="1520" y="1333"/>
                    </a:moveTo>
                    <a:cubicBezTo>
                      <a:pt x="1520" y="2070"/>
                      <a:pt x="1180" y="2667"/>
                      <a:pt x="760" y="2667"/>
                    </a:cubicBezTo>
                    <a:cubicBezTo>
                      <a:pt x="340" y="2667"/>
                      <a:pt x="0" y="2070"/>
                      <a:pt x="0" y="1333"/>
                    </a:cubicBezTo>
                    <a:cubicBezTo>
                      <a:pt x="0" y="597"/>
                      <a:pt x="340" y="0"/>
                      <a:pt x="760" y="0"/>
                    </a:cubicBezTo>
                    <a:cubicBezTo>
                      <a:pt x="1180" y="0"/>
                      <a:pt x="1520" y="597"/>
                      <a:pt x="1520" y="1333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" name="Google Shape;975;p19"/>
              <p:cNvSpPr/>
              <p:nvPr/>
            </p:nvSpPr>
            <p:spPr>
              <a:xfrm rot="-1801764">
                <a:off x="5017905" y="4044175"/>
                <a:ext cx="1519" cy="2664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2666" extrusionOk="0">
                    <a:moveTo>
                      <a:pt x="1520" y="1334"/>
                    </a:moveTo>
                    <a:cubicBezTo>
                      <a:pt x="1520" y="2070"/>
                      <a:pt x="1180" y="2667"/>
                      <a:pt x="760" y="2667"/>
                    </a:cubicBezTo>
                    <a:cubicBezTo>
                      <a:pt x="340" y="2667"/>
                      <a:pt x="0" y="2070"/>
                      <a:pt x="0" y="1334"/>
                    </a:cubicBezTo>
                    <a:cubicBezTo>
                      <a:pt x="0" y="597"/>
                      <a:pt x="340" y="0"/>
                      <a:pt x="760" y="0"/>
                    </a:cubicBezTo>
                    <a:cubicBezTo>
                      <a:pt x="1180" y="0"/>
                      <a:pt x="1520" y="597"/>
                      <a:pt x="1520" y="1334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" name="Google Shape;976;p19"/>
              <p:cNvSpPr/>
              <p:nvPr/>
            </p:nvSpPr>
            <p:spPr>
              <a:xfrm rot="-1801764">
                <a:off x="5021390" y="4046193"/>
                <a:ext cx="1519" cy="2664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2666" extrusionOk="0">
                    <a:moveTo>
                      <a:pt x="1520" y="1333"/>
                    </a:moveTo>
                    <a:cubicBezTo>
                      <a:pt x="1520" y="2070"/>
                      <a:pt x="1180" y="2667"/>
                      <a:pt x="760" y="2667"/>
                    </a:cubicBezTo>
                    <a:cubicBezTo>
                      <a:pt x="340" y="2667"/>
                      <a:pt x="0" y="2070"/>
                      <a:pt x="0" y="1333"/>
                    </a:cubicBezTo>
                    <a:cubicBezTo>
                      <a:pt x="0" y="597"/>
                      <a:pt x="340" y="0"/>
                      <a:pt x="760" y="0"/>
                    </a:cubicBezTo>
                    <a:cubicBezTo>
                      <a:pt x="1180" y="0"/>
                      <a:pt x="1520" y="597"/>
                      <a:pt x="1520" y="1333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" name="Google Shape;977;p19"/>
              <p:cNvSpPr/>
              <p:nvPr/>
            </p:nvSpPr>
            <p:spPr>
              <a:xfrm rot="-1790023">
                <a:off x="5028625" y="4060140"/>
                <a:ext cx="1525" cy="2676"/>
              </a:xfrm>
              <a:custGeom>
                <a:avLst/>
                <a:gdLst/>
                <a:ahLst/>
                <a:cxnLst/>
                <a:rect l="l" t="t" r="r" b="b"/>
                <a:pathLst>
                  <a:path w="1525" h="2676" extrusionOk="0">
                    <a:moveTo>
                      <a:pt x="1526" y="1339"/>
                    </a:moveTo>
                    <a:cubicBezTo>
                      <a:pt x="1526" y="2079"/>
                      <a:pt x="1185" y="2678"/>
                      <a:pt x="763" y="2678"/>
                    </a:cubicBezTo>
                    <a:cubicBezTo>
                      <a:pt x="342" y="2678"/>
                      <a:pt x="0" y="2079"/>
                      <a:pt x="0" y="1339"/>
                    </a:cubicBezTo>
                    <a:cubicBezTo>
                      <a:pt x="0" y="600"/>
                      <a:pt x="342" y="1"/>
                      <a:pt x="763" y="1"/>
                    </a:cubicBezTo>
                    <a:cubicBezTo>
                      <a:pt x="1185" y="1"/>
                      <a:pt x="1526" y="600"/>
                      <a:pt x="1526" y="1339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" name="Google Shape;978;p19"/>
              <p:cNvSpPr/>
              <p:nvPr/>
            </p:nvSpPr>
            <p:spPr>
              <a:xfrm>
                <a:off x="4994815" y="4030735"/>
                <a:ext cx="11593" cy="8583"/>
              </a:xfrm>
              <a:custGeom>
                <a:avLst/>
                <a:gdLst/>
                <a:ahLst/>
                <a:cxnLst/>
                <a:rect l="l" t="t" r="r" b="b"/>
                <a:pathLst>
                  <a:path w="11593" h="8583" extrusionOk="0">
                    <a:moveTo>
                      <a:pt x="10548" y="8436"/>
                    </a:moveTo>
                    <a:lnTo>
                      <a:pt x="1045" y="3007"/>
                    </a:lnTo>
                    <a:cubicBezTo>
                      <a:pt x="393" y="2512"/>
                      <a:pt x="8" y="1731"/>
                      <a:pt x="0" y="911"/>
                    </a:cubicBezTo>
                    <a:lnTo>
                      <a:pt x="0" y="911"/>
                    </a:lnTo>
                    <a:cubicBezTo>
                      <a:pt x="0" y="150"/>
                      <a:pt x="475" y="-232"/>
                      <a:pt x="1045" y="150"/>
                    </a:cubicBezTo>
                    <a:lnTo>
                      <a:pt x="10548" y="5579"/>
                    </a:lnTo>
                    <a:cubicBezTo>
                      <a:pt x="11197" y="6036"/>
                      <a:pt x="11586" y="6779"/>
                      <a:pt x="11593" y="7579"/>
                    </a:cubicBezTo>
                    <a:lnTo>
                      <a:pt x="11593" y="7579"/>
                    </a:lnTo>
                    <a:cubicBezTo>
                      <a:pt x="11593" y="8436"/>
                      <a:pt x="11118" y="8817"/>
                      <a:pt x="10548" y="8436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" name="Google Shape;979;p19"/>
              <p:cNvSpPr/>
              <p:nvPr/>
            </p:nvSpPr>
            <p:spPr>
              <a:xfrm>
                <a:off x="5208723" y="3964590"/>
                <a:ext cx="10739" cy="7715"/>
              </a:xfrm>
              <a:custGeom>
                <a:avLst/>
                <a:gdLst/>
                <a:ahLst/>
                <a:cxnLst/>
                <a:rect l="l" t="t" r="r" b="b"/>
                <a:pathLst>
                  <a:path w="10739" h="7715" extrusionOk="0">
                    <a:moveTo>
                      <a:pt x="9788" y="2667"/>
                    </a:moveTo>
                    <a:lnTo>
                      <a:pt x="1045" y="7715"/>
                    </a:lnTo>
                    <a:cubicBezTo>
                      <a:pt x="475" y="7715"/>
                      <a:pt x="0" y="7715"/>
                      <a:pt x="0" y="6953"/>
                    </a:cubicBezTo>
                    <a:lnTo>
                      <a:pt x="0" y="6953"/>
                    </a:lnTo>
                    <a:cubicBezTo>
                      <a:pt x="48" y="6191"/>
                      <a:pt x="437" y="5496"/>
                      <a:pt x="1045" y="5048"/>
                    </a:cubicBezTo>
                    <a:lnTo>
                      <a:pt x="9788" y="0"/>
                    </a:lnTo>
                    <a:cubicBezTo>
                      <a:pt x="10358" y="0"/>
                      <a:pt x="10738" y="0"/>
                      <a:pt x="10738" y="762"/>
                    </a:cubicBezTo>
                    <a:lnTo>
                      <a:pt x="10738" y="762"/>
                    </a:lnTo>
                    <a:cubicBezTo>
                      <a:pt x="10767" y="1514"/>
                      <a:pt x="10415" y="2238"/>
                      <a:pt x="9788" y="2667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" name="Google Shape;980;p19"/>
              <p:cNvSpPr/>
              <p:nvPr/>
            </p:nvSpPr>
            <p:spPr>
              <a:xfrm>
                <a:off x="5195324" y="3972306"/>
                <a:ext cx="10738" cy="7810"/>
              </a:xfrm>
              <a:custGeom>
                <a:avLst/>
                <a:gdLst/>
                <a:ahLst/>
                <a:cxnLst/>
                <a:rect l="l" t="t" r="r" b="b"/>
                <a:pathLst>
                  <a:path w="10738" h="7810" extrusionOk="0">
                    <a:moveTo>
                      <a:pt x="9788" y="2762"/>
                    </a:moveTo>
                    <a:lnTo>
                      <a:pt x="1045" y="7810"/>
                    </a:lnTo>
                    <a:cubicBezTo>
                      <a:pt x="475" y="7810"/>
                      <a:pt x="0" y="7810"/>
                      <a:pt x="0" y="7048"/>
                    </a:cubicBezTo>
                    <a:lnTo>
                      <a:pt x="0" y="7048"/>
                    </a:lnTo>
                    <a:cubicBezTo>
                      <a:pt x="9" y="6277"/>
                      <a:pt x="399" y="5562"/>
                      <a:pt x="1045" y="5143"/>
                    </a:cubicBezTo>
                    <a:lnTo>
                      <a:pt x="9788" y="0"/>
                    </a:lnTo>
                    <a:cubicBezTo>
                      <a:pt x="10358" y="0"/>
                      <a:pt x="10738" y="0"/>
                      <a:pt x="10738" y="762"/>
                    </a:cubicBezTo>
                    <a:lnTo>
                      <a:pt x="10738" y="762"/>
                    </a:lnTo>
                    <a:cubicBezTo>
                      <a:pt x="10738" y="1543"/>
                      <a:pt x="10387" y="2276"/>
                      <a:pt x="9788" y="2762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" name="Google Shape;981;p19"/>
              <p:cNvSpPr/>
              <p:nvPr/>
            </p:nvSpPr>
            <p:spPr>
              <a:xfrm>
                <a:off x="4963697" y="3895887"/>
                <a:ext cx="275954" cy="159785"/>
              </a:xfrm>
              <a:custGeom>
                <a:avLst/>
                <a:gdLst/>
                <a:ahLst/>
                <a:cxnLst/>
                <a:rect l="l" t="t" r="r" b="b"/>
                <a:pathLst>
                  <a:path w="275954" h="159785" extrusionOk="0">
                    <a:moveTo>
                      <a:pt x="75211" y="157571"/>
                    </a:moveTo>
                    <a:lnTo>
                      <a:pt x="4035" y="116328"/>
                    </a:lnTo>
                    <a:cubicBezTo>
                      <a:pt x="-1951" y="112899"/>
                      <a:pt x="-1191" y="106803"/>
                      <a:pt x="5746" y="102802"/>
                    </a:cubicBezTo>
                    <a:lnTo>
                      <a:pt x="177271" y="3266"/>
                    </a:lnTo>
                    <a:cubicBezTo>
                      <a:pt x="184513" y="-725"/>
                      <a:pt x="193208" y="-1077"/>
                      <a:pt x="200743" y="2314"/>
                    </a:cubicBezTo>
                    <a:lnTo>
                      <a:pt x="271919" y="43461"/>
                    </a:lnTo>
                    <a:cubicBezTo>
                      <a:pt x="277906" y="46986"/>
                      <a:pt x="277146" y="52986"/>
                      <a:pt x="270209" y="57082"/>
                    </a:cubicBezTo>
                    <a:lnTo>
                      <a:pt x="98303" y="156523"/>
                    </a:lnTo>
                    <a:cubicBezTo>
                      <a:pt x="91195" y="160467"/>
                      <a:pt x="82652" y="160857"/>
                      <a:pt x="75211" y="157571"/>
                    </a:cubicBezTo>
                    <a:close/>
                  </a:path>
                </a:pathLst>
              </a:custGeom>
              <a:solidFill>
                <a:srgbClr val="20232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" name="Google Shape;982;p19"/>
              <p:cNvSpPr/>
              <p:nvPr/>
            </p:nvSpPr>
            <p:spPr>
              <a:xfrm>
                <a:off x="4974996" y="3900154"/>
                <a:ext cx="256564" cy="148399"/>
              </a:xfrm>
              <a:custGeom>
                <a:avLst/>
                <a:gdLst/>
                <a:ahLst/>
                <a:cxnLst/>
                <a:rect l="l" t="t" r="r" b="b"/>
                <a:pathLst>
                  <a:path w="256564" h="148399" extrusionOk="0">
                    <a:moveTo>
                      <a:pt x="253303" y="40910"/>
                    </a:moveTo>
                    <a:lnTo>
                      <a:pt x="225555" y="24813"/>
                    </a:lnTo>
                    <a:lnTo>
                      <a:pt x="225555" y="24813"/>
                    </a:lnTo>
                    <a:cubicBezTo>
                      <a:pt x="221820" y="26718"/>
                      <a:pt x="217411" y="26718"/>
                      <a:pt x="213676" y="24813"/>
                    </a:cubicBezTo>
                    <a:cubicBezTo>
                      <a:pt x="211785" y="24174"/>
                      <a:pt x="210768" y="22117"/>
                      <a:pt x="211415" y="20222"/>
                    </a:cubicBezTo>
                    <a:cubicBezTo>
                      <a:pt x="211776" y="19155"/>
                      <a:pt x="212612" y="18317"/>
                      <a:pt x="213676" y="17955"/>
                    </a:cubicBezTo>
                    <a:lnTo>
                      <a:pt x="213676" y="17955"/>
                    </a:lnTo>
                    <a:lnTo>
                      <a:pt x="185928" y="1857"/>
                    </a:lnTo>
                    <a:cubicBezTo>
                      <a:pt x="181129" y="-619"/>
                      <a:pt x="175428" y="-619"/>
                      <a:pt x="170629" y="1857"/>
                    </a:cubicBezTo>
                    <a:lnTo>
                      <a:pt x="3189" y="98727"/>
                    </a:lnTo>
                    <a:cubicBezTo>
                      <a:pt x="749" y="99536"/>
                      <a:pt x="-572" y="102184"/>
                      <a:pt x="239" y="104623"/>
                    </a:cubicBezTo>
                    <a:cubicBezTo>
                      <a:pt x="702" y="106023"/>
                      <a:pt x="1795" y="107118"/>
                      <a:pt x="3189" y="107585"/>
                    </a:cubicBezTo>
                    <a:lnTo>
                      <a:pt x="70659" y="146542"/>
                    </a:lnTo>
                    <a:cubicBezTo>
                      <a:pt x="75458" y="149019"/>
                      <a:pt x="81160" y="149019"/>
                      <a:pt x="85959" y="146542"/>
                    </a:cubicBezTo>
                    <a:lnTo>
                      <a:pt x="253303" y="49673"/>
                    </a:lnTo>
                    <a:cubicBezTo>
                      <a:pt x="255717" y="48949"/>
                      <a:pt x="257095" y="46406"/>
                      <a:pt x="256372" y="43987"/>
                    </a:cubicBezTo>
                    <a:cubicBezTo>
                      <a:pt x="255935" y="42510"/>
                      <a:pt x="254776" y="41348"/>
                      <a:pt x="253303" y="40910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" name="Google Shape;983;p19"/>
              <p:cNvSpPr/>
              <p:nvPr/>
            </p:nvSpPr>
            <p:spPr>
              <a:xfrm>
                <a:off x="4974996" y="3900154"/>
                <a:ext cx="256564" cy="148399"/>
              </a:xfrm>
              <a:custGeom>
                <a:avLst/>
                <a:gdLst/>
                <a:ahLst/>
                <a:cxnLst/>
                <a:rect l="l" t="t" r="r" b="b"/>
                <a:pathLst>
                  <a:path w="256564" h="148399" extrusionOk="0">
                    <a:moveTo>
                      <a:pt x="253303" y="40910"/>
                    </a:moveTo>
                    <a:lnTo>
                      <a:pt x="225555" y="24813"/>
                    </a:lnTo>
                    <a:lnTo>
                      <a:pt x="225555" y="24813"/>
                    </a:lnTo>
                    <a:cubicBezTo>
                      <a:pt x="221820" y="26718"/>
                      <a:pt x="217411" y="26718"/>
                      <a:pt x="213676" y="24813"/>
                    </a:cubicBezTo>
                    <a:cubicBezTo>
                      <a:pt x="211785" y="24174"/>
                      <a:pt x="210768" y="22117"/>
                      <a:pt x="211415" y="20222"/>
                    </a:cubicBezTo>
                    <a:cubicBezTo>
                      <a:pt x="211776" y="19155"/>
                      <a:pt x="212612" y="18317"/>
                      <a:pt x="213676" y="17955"/>
                    </a:cubicBezTo>
                    <a:lnTo>
                      <a:pt x="213676" y="17955"/>
                    </a:lnTo>
                    <a:lnTo>
                      <a:pt x="185928" y="1857"/>
                    </a:lnTo>
                    <a:cubicBezTo>
                      <a:pt x="181129" y="-619"/>
                      <a:pt x="175428" y="-619"/>
                      <a:pt x="170629" y="1857"/>
                    </a:cubicBezTo>
                    <a:lnTo>
                      <a:pt x="3189" y="98727"/>
                    </a:lnTo>
                    <a:cubicBezTo>
                      <a:pt x="749" y="99536"/>
                      <a:pt x="-572" y="102184"/>
                      <a:pt x="239" y="104623"/>
                    </a:cubicBezTo>
                    <a:cubicBezTo>
                      <a:pt x="702" y="106023"/>
                      <a:pt x="1795" y="107118"/>
                      <a:pt x="3189" y="107585"/>
                    </a:cubicBezTo>
                    <a:lnTo>
                      <a:pt x="70659" y="146542"/>
                    </a:lnTo>
                    <a:cubicBezTo>
                      <a:pt x="75458" y="149019"/>
                      <a:pt x="81160" y="149019"/>
                      <a:pt x="85959" y="146542"/>
                    </a:cubicBezTo>
                    <a:lnTo>
                      <a:pt x="253303" y="49673"/>
                    </a:lnTo>
                    <a:cubicBezTo>
                      <a:pt x="255717" y="48949"/>
                      <a:pt x="257095" y="46406"/>
                      <a:pt x="256372" y="43987"/>
                    </a:cubicBezTo>
                    <a:cubicBezTo>
                      <a:pt x="255935" y="42510"/>
                      <a:pt x="254776" y="41348"/>
                      <a:pt x="253303" y="40910"/>
                    </a:cubicBezTo>
                    <a:close/>
                  </a:path>
                </a:pathLst>
              </a:custGeom>
              <a:solidFill>
                <a:srgbClr val="000000">
                  <a:alpha val="4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" name="Google Shape;984;p19"/>
              <p:cNvSpPr/>
              <p:nvPr/>
            </p:nvSpPr>
            <p:spPr>
              <a:xfrm>
                <a:off x="5189528" y="3920775"/>
                <a:ext cx="6461" cy="3619"/>
              </a:xfrm>
              <a:custGeom>
                <a:avLst/>
                <a:gdLst/>
                <a:ahLst/>
                <a:cxnLst/>
                <a:rect l="l" t="t" r="r" b="b"/>
                <a:pathLst>
                  <a:path w="6461" h="3619" extrusionOk="0">
                    <a:moveTo>
                      <a:pt x="6462" y="1810"/>
                    </a:moveTo>
                    <a:cubicBezTo>
                      <a:pt x="6462" y="2809"/>
                      <a:pt x="5015" y="3620"/>
                      <a:pt x="3231" y="3620"/>
                    </a:cubicBezTo>
                    <a:cubicBezTo>
                      <a:pt x="1447" y="3620"/>
                      <a:pt x="0" y="2809"/>
                      <a:pt x="0" y="1810"/>
                    </a:cubicBezTo>
                    <a:cubicBezTo>
                      <a:pt x="0" y="810"/>
                      <a:pt x="1447" y="0"/>
                      <a:pt x="3231" y="0"/>
                    </a:cubicBezTo>
                    <a:cubicBezTo>
                      <a:pt x="5015" y="0"/>
                      <a:pt x="6462" y="810"/>
                      <a:pt x="6462" y="1810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" name="Google Shape;985;p19"/>
              <p:cNvSpPr/>
              <p:nvPr/>
            </p:nvSpPr>
            <p:spPr>
              <a:xfrm>
                <a:off x="5191381" y="3921823"/>
                <a:ext cx="2668" cy="1547"/>
              </a:xfrm>
              <a:custGeom>
                <a:avLst/>
                <a:gdLst/>
                <a:ahLst/>
                <a:cxnLst/>
                <a:rect l="l" t="t" r="r" b="b"/>
                <a:pathLst>
                  <a:path w="2668" h="1547" extrusionOk="0">
                    <a:moveTo>
                      <a:pt x="428" y="1333"/>
                    </a:moveTo>
                    <a:cubicBezTo>
                      <a:pt x="-143" y="1333"/>
                      <a:pt x="-143" y="571"/>
                      <a:pt x="428" y="286"/>
                    </a:cubicBezTo>
                    <a:cubicBezTo>
                      <a:pt x="1007" y="-95"/>
                      <a:pt x="1748" y="-95"/>
                      <a:pt x="2328" y="286"/>
                    </a:cubicBezTo>
                    <a:cubicBezTo>
                      <a:pt x="2613" y="409"/>
                      <a:pt x="2746" y="752"/>
                      <a:pt x="2623" y="1038"/>
                    </a:cubicBezTo>
                    <a:cubicBezTo>
                      <a:pt x="2566" y="1172"/>
                      <a:pt x="2461" y="1276"/>
                      <a:pt x="2328" y="1333"/>
                    </a:cubicBezTo>
                    <a:cubicBezTo>
                      <a:pt x="1730" y="1619"/>
                      <a:pt x="1026" y="1619"/>
                      <a:pt x="428" y="1333"/>
                    </a:cubicBezTo>
                    <a:close/>
                  </a:path>
                </a:pathLst>
              </a:custGeom>
              <a:solidFill>
                <a:srgbClr val="FFFFF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06" name="Google Shape;986;p19"/>
            <p:cNvSpPr/>
            <p:nvPr/>
          </p:nvSpPr>
          <p:spPr>
            <a:xfrm>
              <a:off x="3497758" y="3222825"/>
              <a:ext cx="163253" cy="135636"/>
            </a:xfrm>
            <a:custGeom>
              <a:avLst/>
              <a:gdLst/>
              <a:ahLst/>
              <a:cxnLst/>
              <a:rect l="l" t="t" r="r" b="b"/>
              <a:pathLst>
                <a:path w="163253" h="135636" extrusionOk="0">
                  <a:moveTo>
                    <a:pt x="127338" y="95727"/>
                  </a:moveTo>
                  <a:cubicBezTo>
                    <a:pt x="127338" y="95727"/>
                    <a:pt x="165349" y="61723"/>
                    <a:pt x="163163" y="16670"/>
                  </a:cubicBezTo>
                  <a:cubicBezTo>
                    <a:pt x="160882" y="-14763"/>
                    <a:pt x="141972" y="7906"/>
                    <a:pt x="141972" y="7906"/>
                  </a:cubicBezTo>
                  <a:lnTo>
                    <a:pt x="122966" y="42482"/>
                  </a:lnTo>
                  <a:cubicBezTo>
                    <a:pt x="122966" y="42482"/>
                    <a:pt x="103961" y="67152"/>
                    <a:pt x="86475" y="72772"/>
                  </a:cubicBezTo>
                  <a:cubicBezTo>
                    <a:pt x="73115" y="74058"/>
                    <a:pt x="59820" y="76029"/>
                    <a:pt x="46659" y="78677"/>
                  </a:cubicBezTo>
                  <a:cubicBezTo>
                    <a:pt x="23282" y="83249"/>
                    <a:pt x="0" y="112491"/>
                    <a:pt x="0" y="112491"/>
                  </a:cubicBezTo>
                  <a:lnTo>
                    <a:pt x="30124" y="135637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" name="Google Shape;987;p19"/>
            <p:cNvSpPr/>
            <p:nvPr/>
          </p:nvSpPr>
          <p:spPr>
            <a:xfrm>
              <a:off x="5866407" y="1508477"/>
              <a:ext cx="336298" cy="520294"/>
            </a:xfrm>
            <a:custGeom>
              <a:avLst/>
              <a:gdLst/>
              <a:ahLst/>
              <a:cxnLst/>
              <a:rect l="l" t="t" r="r" b="b"/>
              <a:pathLst>
                <a:path w="336298" h="520294" extrusionOk="0">
                  <a:moveTo>
                    <a:pt x="294302" y="134437"/>
                  </a:moveTo>
                  <a:lnTo>
                    <a:pt x="70986" y="4897"/>
                  </a:lnTo>
                  <a:cubicBezTo>
                    <a:pt x="63640" y="-75"/>
                    <a:pt x="54403" y="-1342"/>
                    <a:pt x="45994" y="1468"/>
                  </a:cubicBezTo>
                  <a:lnTo>
                    <a:pt x="45994" y="1468"/>
                  </a:lnTo>
                  <a:cubicBezTo>
                    <a:pt x="44188" y="2211"/>
                    <a:pt x="42487" y="3202"/>
                    <a:pt x="40957" y="4421"/>
                  </a:cubicBezTo>
                  <a:lnTo>
                    <a:pt x="0" y="27948"/>
                  </a:lnTo>
                  <a:lnTo>
                    <a:pt x="28508" y="67572"/>
                  </a:lnTo>
                  <a:lnTo>
                    <a:pt x="28508" y="280265"/>
                  </a:lnTo>
                  <a:cubicBezTo>
                    <a:pt x="28508" y="311507"/>
                    <a:pt x="47514" y="347797"/>
                    <a:pt x="70891" y="361323"/>
                  </a:cubicBezTo>
                  <a:lnTo>
                    <a:pt x="267884" y="475623"/>
                  </a:lnTo>
                  <a:lnTo>
                    <a:pt x="274346" y="520295"/>
                  </a:lnTo>
                  <a:cubicBezTo>
                    <a:pt x="275676" y="519628"/>
                    <a:pt x="309601" y="500102"/>
                    <a:pt x="320339" y="493815"/>
                  </a:cubicBezTo>
                  <a:cubicBezTo>
                    <a:pt x="321375" y="493339"/>
                    <a:pt x="322354" y="492768"/>
                    <a:pt x="323285" y="492101"/>
                  </a:cubicBezTo>
                  <a:lnTo>
                    <a:pt x="323285" y="492101"/>
                  </a:lnTo>
                  <a:lnTo>
                    <a:pt x="323285" y="492101"/>
                  </a:lnTo>
                  <a:cubicBezTo>
                    <a:pt x="332560" y="483709"/>
                    <a:pt x="337321" y="471413"/>
                    <a:pt x="336114" y="458954"/>
                  </a:cubicBezTo>
                  <a:lnTo>
                    <a:pt x="336114" y="215495"/>
                  </a:lnTo>
                  <a:cubicBezTo>
                    <a:pt x="336589" y="184253"/>
                    <a:pt x="317678" y="147772"/>
                    <a:pt x="294302" y="134437"/>
                  </a:cubicBezTo>
                  <a:close/>
                </a:path>
              </a:pathLst>
            </a:custGeom>
            <a:solidFill>
              <a:srgbClr val="D9DA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" name="Google Shape;988;p19"/>
            <p:cNvSpPr/>
            <p:nvPr/>
          </p:nvSpPr>
          <p:spPr>
            <a:xfrm>
              <a:off x="5848921" y="1535134"/>
              <a:ext cx="307985" cy="495867"/>
            </a:xfrm>
            <a:custGeom>
              <a:avLst/>
              <a:gdLst/>
              <a:ahLst/>
              <a:cxnLst/>
              <a:rect l="l" t="t" r="r" b="b"/>
              <a:pathLst>
                <a:path w="307985" h="495867" extrusionOk="0">
                  <a:moveTo>
                    <a:pt x="265603" y="490781"/>
                  </a:moveTo>
                  <a:lnTo>
                    <a:pt x="42288" y="361527"/>
                  </a:lnTo>
                  <a:cubicBezTo>
                    <a:pt x="18911" y="348002"/>
                    <a:pt x="0" y="311711"/>
                    <a:pt x="0" y="280469"/>
                  </a:cubicBezTo>
                  <a:lnTo>
                    <a:pt x="0" y="37105"/>
                  </a:lnTo>
                  <a:cubicBezTo>
                    <a:pt x="0" y="5864"/>
                    <a:pt x="19006" y="-8424"/>
                    <a:pt x="42288" y="5101"/>
                  </a:cubicBezTo>
                  <a:lnTo>
                    <a:pt x="265603" y="134261"/>
                  </a:lnTo>
                  <a:cubicBezTo>
                    <a:pt x="288980" y="147786"/>
                    <a:pt x="307986" y="184171"/>
                    <a:pt x="307986" y="215413"/>
                  </a:cubicBezTo>
                  <a:lnTo>
                    <a:pt x="307986" y="458682"/>
                  </a:lnTo>
                  <a:cubicBezTo>
                    <a:pt x="307986" y="489924"/>
                    <a:pt x="288980" y="504307"/>
                    <a:pt x="265603" y="490781"/>
                  </a:cubicBezTo>
                  <a:close/>
                </a:path>
              </a:pathLst>
            </a:custGeom>
            <a:solidFill>
              <a:srgbClr val="EFF0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" name="Google Shape;989;p19"/>
            <p:cNvSpPr/>
            <p:nvPr/>
          </p:nvSpPr>
          <p:spPr>
            <a:xfrm>
              <a:off x="5914777" y="1634489"/>
              <a:ext cx="176087" cy="297735"/>
            </a:xfrm>
            <a:custGeom>
              <a:avLst/>
              <a:gdLst/>
              <a:ahLst/>
              <a:cxnLst/>
              <a:rect l="l" t="t" r="r" b="b"/>
              <a:pathLst>
                <a:path w="176087" h="297735" extrusionOk="0">
                  <a:moveTo>
                    <a:pt x="0" y="28904"/>
                  </a:moveTo>
                  <a:cubicBezTo>
                    <a:pt x="0" y="15188"/>
                    <a:pt x="3896" y="6330"/>
                    <a:pt x="11593" y="2234"/>
                  </a:cubicBezTo>
                  <a:cubicBezTo>
                    <a:pt x="19291" y="-1862"/>
                    <a:pt x="29364" y="-338"/>
                    <a:pt x="41812" y="6901"/>
                  </a:cubicBezTo>
                  <a:cubicBezTo>
                    <a:pt x="54413" y="14198"/>
                    <a:pt x="64923" y="24627"/>
                    <a:pt x="72316" y="37191"/>
                  </a:cubicBezTo>
                  <a:cubicBezTo>
                    <a:pt x="79842" y="49516"/>
                    <a:pt x="83824" y="63699"/>
                    <a:pt x="83814" y="78148"/>
                  </a:cubicBezTo>
                  <a:lnTo>
                    <a:pt x="83814" y="89197"/>
                  </a:lnTo>
                  <a:cubicBezTo>
                    <a:pt x="83814" y="103009"/>
                    <a:pt x="80013" y="111867"/>
                    <a:pt x="72316" y="115867"/>
                  </a:cubicBezTo>
                  <a:cubicBezTo>
                    <a:pt x="64619" y="119868"/>
                    <a:pt x="54546" y="118153"/>
                    <a:pt x="42097" y="110914"/>
                  </a:cubicBezTo>
                  <a:cubicBezTo>
                    <a:pt x="29478" y="103647"/>
                    <a:pt x="18958" y="93208"/>
                    <a:pt x="11593" y="80625"/>
                  </a:cubicBezTo>
                  <a:cubicBezTo>
                    <a:pt x="4039" y="68338"/>
                    <a:pt x="28" y="54193"/>
                    <a:pt x="0" y="39763"/>
                  </a:cubicBezTo>
                  <a:close/>
                  <a:moveTo>
                    <a:pt x="25467" y="55479"/>
                  </a:moveTo>
                  <a:cubicBezTo>
                    <a:pt x="25467" y="61584"/>
                    <a:pt x="27035" y="67585"/>
                    <a:pt x="30029" y="72910"/>
                  </a:cubicBezTo>
                  <a:cubicBezTo>
                    <a:pt x="32784" y="78158"/>
                    <a:pt x="36975" y="82520"/>
                    <a:pt x="42097" y="85483"/>
                  </a:cubicBezTo>
                  <a:cubicBezTo>
                    <a:pt x="47039" y="88340"/>
                    <a:pt x="50935" y="88721"/>
                    <a:pt x="53881" y="86626"/>
                  </a:cubicBezTo>
                  <a:cubicBezTo>
                    <a:pt x="57226" y="83311"/>
                    <a:pt x="58841" y="78634"/>
                    <a:pt x="58252" y="73957"/>
                  </a:cubicBezTo>
                  <a:lnTo>
                    <a:pt x="58252" y="62623"/>
                  </a:lnTo>
                  <a:cubicBezTo>
                    <a:pt x="58252" y="56536"/>
                    <a:pt x="56751" y="50554"/>
                    <a:pt x="53881" y="45192"/>
                  </a:cubicBezTo>
                  <a:cubicBezTo>
                    <a:pt x="51154" y="39896"/>
                    <a:pt x="46963" y="35496"/>
                    <a:pt x="41812" y="32524"/>
                  </a:cubicBezTo>
                  <a:cubicBezTo>
                    <a:pt x="38581" y="30000"/>
                    <a:pt x="34201" y="29523"/>
                    <a:pt x="30504" y="31285"/>
                  </a:cubicBezTo>
                  <a:cubicBezTo>
                    <a:pt x="27463" y="33286"/>
                    <a:pt x="25942" y="37572"/>
                    <a:pt x="25942" y="44239"/>
                  </a:cubicBezTo>
                  <a:close/>
                  <a:moveTo>
                    <a:pt x="49509" y="221785"/>
                  </a:moveTo>
                  <a:lnTo>
                    <a:pt x="30504" y="199306"/>
                  </a:lnTo>
                  <a:lnTo>
                    <a:pt x="125532" y="78910"/>
                  </a:lnTo>
                  <a:lnTo>
                    <a:pt x="144537" y="101389"/>
                  </a:lnTo>
                  <a:close/>
                  <a:moveTo>
                    <a:pt x="92177" y="208451"/>
                  </a:moveTo>
                  <a:cubicBezTo>
                    <a:pt x="92177" y="194639"/>
                    <a:pt x="96073" y="185781"/>
                    <a:pt x="103866" y="181780"/>
                  </a:cubicBezTo>
                  <a:cubicBezTo>
                    <a:pt x="111658" y="177780"/>
                    <a:pt x="121731" y="179494"/>
                    <a:pt x="134084" y="186638"/>
                  </a:cubicBezTo>
                  <a:cubicBezTo>
                    <a:pt x="146600" y="193934"/>
                    <a:pt x="157062" y="204288"/>
                    <a:pt x="164493" y="216737"/>
                  </a:cubicBezTo>
                  <a:cubicBezTo>
                    <a:pt x="172124" y="229129"/>
                    <a:pt x="176144" y="243417"/>
                    <a:pt x="176087" y="257980"/>
                  </a:cubicBezTo>
                  <a:lnTo>
                    <a:pt x="176087" y="269030"/>
                  </a:lnTo>
                  <a:cubicBezTo>
                    <a:pt x="176087" y="282650"/>
                    <a:pt x="172286" y="291604"/>
                    <a:pt x="164683" y="295604"/>
                  </a:cubicBezTo>
                  <a:cubicBezTo>
                    <a:pt x="157081" y="299605"/>
                    <a:pt x="147008" y="297985"/>
                    <a:pt x="134369" y="290651"/>
                  </a:cubicBezTo>
                  <a:cubicBezTo>
                    <a:pt x="121693" y="283374"/>
                    <a:pt x="111145" y="272906"/>
                    <a:pt x="103770" y="260266"/>
                  </a:cubicBezTo>
                  <a:cubicBezTo>
                    <a:pt x="96282" y="248093"/>
                    <a:pt x="92272" y="234092"/>
                    <a:pt x="92177" y="219785"/>
                  </a:cubicBezTo>
                  <a:close/>
                  <a:moveTo>
                    <a:pt x="117645" y="235120"/>
                  </a:moveTo>
                  <a:cubicBezTo>
                    <a:pt x="117768" y="241178"/>
                    <a:pt x="119403" y="247103"/>
                    <a:pt x="122396" y="252361"/>
                  </a:cubicBezTo>
                  <a:cubicBezTo>
                    <a:pt x="125142" y="257657"/>
                    <a:pt x="129285" y="262105"/>
                    <a:pt x="134369" y="265219"/>
                  </a:cubicBezTo>
                  <a:cubicBezTo>
                    <a:pt x="145108" y="271506"/>
                    <a:pt x="150524" y="267696"/>
                    <a:pt x="150524" y="253885"/>
                  </a:cubicBezTo>
                  <a:lnTo>
                    <a:pt x="150524" y="242169"/>
                  </a:lnTo>
                  <a:cubicBezTo>
                    <a:pt x="150524" y="236102"/>
                    <a:pt x="148985" y="230139"/>
                    <a:pt x="146058" y="224834"/>
                  </a:cubicBezTo>
                  <a:cubicBezTo>
                    <a:pt x="143302" y="219614"/>
                    <a:pt x="139159" y="215261"/>
                    <a:pt x="134084" y="212260"/>
                  </a:cubicBezTo>
                  <a:cubicBezTo>
                    <a:pt x="130720" y="209527"/>
                    <a:pt x="126064" y="209041"/>
                    <a:pt x="122206" y="211022"/>
                  </a:cubicBezTo>
                  <a:cubicBezTo>
                    <a:pt x="118671" y="214175"/>
                    <a:pt x="116960" y="218899"/>
                    <a:pt x="117645" y="223595"/>
                  </a:cubicBezTo>
                  <a:close/>
                </a:path>
              </a:pathLst>
            </a:custGeom>
            <a:solidFill>
              <a:srgbClr val="A6CE2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" name="Google Shape;990;p19"/>
            <p:cNvSpPr/>
            <p:nvPr/>
          </p:nvSpPr>
          <p:spPr>
            <a:xfrm>
              <a:off x="3825908" y="830009"/>
              <a:ext cx="336307" cy="520393"/>
            </a:xfrm>
            <a:custGeom>
              <a:avLst/>
              <a:gdLst/>
              <a:ahLst/>
              <a:cxnLst/>
              <a:rect l="l" t="t" r="r" b="b"/>
              <a:pathLst>
                <a:path w="336307" h="520393" extrusionOk="0">
                  <a:moveTo>
                    <a:pt x="294302" y="134154"/>
                  </a:moveTo>
                  <a:lnTo>
                    <a:pt x="70986" y="4900"/>
                  </a:lnTo>
                  <a:cubicBezTo>
                    <a:pt x="63640" y="-76"/>
                    <a:pt x="54403" y="-1344"/>
                    <a:pt x="45994" y="1471"/>
                  </a:cubicBezTo>
                  <a:lnTo>
                    <a:pt x="45994" y="1471"/>
                  </a:lnTo>
                  <a:cubicBezTo>
                    <a:pt x="44205" y="2253"/>
                    <a:pt x="42515" y="3245"/>
                    <a:pt x="40957" y="4424"/>
                  </a:cubicBezTo>
                  <a:lnTo>
                    <a:pt x="0" y="27951"/>
                  </a:lnTo>
                  <a:lnTo>
                    <a:pt x="28508" y="67575"/>
                  </a:lnTo>
                  <a:lnTo>
                    <a:pt x="28508" y="280268"/>
                  </a:lnTo>
                  <a:cubicBezTo>
                    <a:pt x="28508" y="311510"/>
                    <a:pt x="47514" y="347800"/>
                    <a:pt x="70796" y="361326"/>
                  </a:cubicBezTo>
                  <a:lnTo>
                    <a:pt x="267789" y="475626"/>
                  </a:lnTo>
                  <a:lnTo>
                    <a:pt x="274346" y="520393"/>
                  </a:lnTo>
                  <a:lnTo>
                    <a:pt x="320244" y="493818"/>
                  </a:lnTo>
                  <a:cubicBezTo>
                    <a:pt x="321261" y="493333"/>
                    <a:pt x="322240" y="492799"/>
                    <a:pt x="323190" y="492199"/>
                  </a:cubicBezTo>
                  <a:lnTo>
                    <a:pt x="323190" y="492199"/>
                  </a:lnTo>
                  <a:lnTo>
                    <a:pt x="323190" y="492199"/>
                  </a:lnTo>
                  <a:cubicBezTo>
                    <a:pt x="332551" y="483865"/>
                    <a:pt x="337359" y="471539"/>
                    <a:pt x="336114" y="459052"/>
                  </a:cubicBezTo>
                  <a:lnTo>
                    <a:pt x="336114" y="215212"/>
                  </a:lnTo>
                  <a:cubicBezTo>
                    <a:pt x="336684" y="183970"/>
                    <a:pt x="317679" y="147680"/>
                    <a:pt x="294302" y="134154"/>
                  </a:cubicBezTo>
                  <a:close/>
                </a:path>
              </a:pathLst>
            </a:custGeom>
            <a:solidFill>
              <a:srgbClr val="D9DA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" name="Google Shape;991;p19"/>
            <p:cNvSpPr/>
            <p:nvPr/>
          </p:nvSpPr>
          <p:spPr>
            <a:xfrm>
              <a:off x="3808424" y="856397"/>
              <a:ext cx="307985" cy="495973"/>
            </a:xfrm>
            <a:custGeom>
              <a:avLst/>
              <a:gdLst/>
              <a:ahLst/>
              <a:cxnLst/>
              <a:rect l="l" t="t" r="r" b="b"/>
              <a:pathLst>
                <a:path w="307985" h="495973" extrusionOk="0">
                  <a:moveTo>
                    <a:pt x="265698" y="490766"/>
                  </a:moveTo>
                  <a:lnTo>
                    <a:pt x="42382" y="361702"/>
                  </a:lnTo>
                  <a:cubicBezTo>
                    <a:pt x="19006" y="348177"/>
                    <a:pt x="0" y="311886"/>
                    <a:pt x="0" y="280644"/>
                  </a:cubicBezTo>
                  <a:lnTo>
                    <a:pt x="0" y="37185"/>
                  </a:lnTo>
                  <a:cubicBezTo>
                    <a:pt x="0" y="5943"/>
                    <a:pt x="19006" y="-8439"/>
                    <a:pt x="42382" y="5086"/>
                  </a:cubicBezTo>
                  <a:lnTo>
                    <a:pt x="265698" y="134340"/>
                  </a:lnTo>
                  <a:cubicBezTo>
                    <a:pt x="289075" y="147866"/>
                    <a:pt x="307986" y="184156"/>
                    <a:pt x="307986" y="215398"/>
                  </a:cubicBezTo>
                  <a:lnTo>
                    <a:pt x="307986" y="458667"/>
                  </a:lnTo>
                  <a:cubicBezTo>
                    <a:pt x="307986" y="489909"/>
                    <a:pt x="289075" y="504577"/>
                    <a:pt x="265698" y="490766"/>
                  </a:cubicBezTo>
                  <a:close/>
                </a:path>
              </a:pathLst>
            </a:custGeom>
            <a:solidFill>
              <a:srgbClr val="EFF0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Google Shape;992;p19"/>
            <p:cNvSpPr/>
            <p:nvPr/>
          </p:nvSpPr>
          <p:spPr>
            <a:xfrm>
              <a:off x="3864395" y="989404"/>
              <a:ext cx="196042" cy="250697"/>
            </a:xfrm>
            <a:custGeom>
              <a:avLst/>
              <a:gdLst/>
              <a:ahLst/>
              <a:cxnLst/>
              <a:rect l="l" t="t" r="r" b="b"/>
              <a:pathLst>
                <a:path w="196042" h="250697" extrusionOk="0">
                  <a:moveTo>
                    <a:pt x="98069" y="0"/>
                  </a:moveTo>
                  <a:lnTo>
                    <a:pt x="128288" y="88487"/>
                  </a:lnTo>
                  <a:lnTo>
                    <a:pt x="196043" y="139065"/>
                  </a:lnTo>
                  <a:lnTo>
                    <a:pt x="147008" y="166021"/>
                  </a:lnTo>
                  <a:lnTo>
                    <a:pt x="158602" y="250698"/>
                  </a:lnTo>
                  <a:lnTo>
                    <a:pt x="98069" y="178879"/>
                  </a:lnTo>
                  <a:lnTo>
                    <a:pt x="37441" y="180594"/>
                  </a:lnTo>
                  <a:lnTo>
                    <a:pt x="49034" y="109252"/>
                  </a:lnTo>
                  <a:lnTo>
                    <a:pt x="0" y="25622"/>
                  </a:lnTo>
                  <a:lnTo>
                    <a:pt x="67755" y="53435"/>
                  </a:lnTo>
                  <a:lnTo>
                    <a:pt x="98069" y="0"/>
                  </a:lnTo>
                  <a:close/>
                </a:path>
              </a:pathLst>
            </a:custGeom>
            <a:solidFill>
              <a:srgbClr val="F9CB0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6" name="Google Shape;3601;p38"/>
          <p:cNvSpPr/>
          <p:nvPr/>
        </p:nvSpPr>
        <p:spPr>
          <a:xfrm>
            <a:off x="7211871" y="1011059"/>
            <a:ext cx="358868" cy="397195"/>
          </a:xfrm>
          <a:custGeom>
            <a:avLst/>
            <a:gdLst/>
            <a:ahLst/>
            <a:cxnLst/>
            <a:rect l="l" t="t" r="r" b="b"/>
            <a:pathLst>
              <a:path w="713014" h="789165" extrusionOk="0">
                <a:moveTo>
                  <a:pt x="655586" y="326155"/>
                </a:moveTo>
                <a:lnTo>
                  <a:pt x="104700" y="7639"/>
                </a:lnTo>
                <a:cubicBezTo>
                  <a:pt x="93992" y="191"/>
                  <a:pt x="80470" y="-1949"/>
                  <a:pt x="67993" y="1829"/>
                </a:cubicBezTo>
                <a:lnTo>
                  <a:pt x="67993" y="1829"/>
                </a:lnTo>
                <a:cubicBezTo>
                  <a:pt x="65625" y="2760"/>
                  <a:pt x="63419" y="4045"/>
                  <a:pt x="61432" y="5639"/>
                </a:cubicBezTo>
                <a:lnTo>
                  <a:pt x="0" y="40882"/>
                </a:lnTo>
                <a:lnTo>
                  <a:pt x="47548" y="96793"/>
                </a:lnTo>
                <a:lnTo>
                  <a:pt x="47548" y="326917"/>
                </a:lnTo>
                <a:cubicBezTo>
                  <a:pt x="49697" y="367241"/>
                  <a:pt x="70884" y="404130"/>
                  <a:pt x="104605" y="426263"/>
                </a:cubicBezTo>
                <a:lnTo>
                  <a:pt x="276252" y="534277"/>
                </a:lnTo>
                <a:lnTo>
                  <a:pt x="322848" y="641242"/>
                </a:lnTo>
                <a:lnTo>
                  <a:pt x="273874" y="724586"/>
                </a:lnTo>
                <a:lnTo>
                  <a:pt x="342248" y="685629"/>
                </a:lnTo>
                <a:lnTo>
                  <a:pt x="407102" y="610096"/>
                </a:lnTo>
                <a:lnTo>
                  <a:pt x="614029" y="722491"/>
                </a:lnTo>
                <a:lnTo>
                  <a:pt x="625250" y="789166"/>
                </a:lnTo>
                <a:lnTo>
                  <a:pt x="694955" y="749161"/>
                </a:lnTo>
                <a:lnTo>
                  <a:pt x="696857" y="748113"/>
                </a:lnTo>
                <a:lnTo>
                  <a:pt x="697523" y="748113"/>
                </a:lnTo>
                <a:lnTo>
                  <a:pt x="697523" y="748113"/>
                </a:lnTo>
                <a:cubicBezTo>
                  <a:pt x="708373" y="739436"/>
                  <a:pt x="714136" y="725863"/>
                  <a:pt x="712833" y="712013"/>
                </a:cubicBezTo>
                <a:lnTo>
                  <a:pt x="712833" y="426263"/>
                </a:lnTo>
                <a:cubicBezTo>
                  <a:pt x="710874" y="385631"/>
                  <a:pt x="689592" y="348402"/>
                  <a:pt x="655586" y="32615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Google Shape;3602;p38"/>
          <p:cNvSpPr/>
          <p:nvPr/>
        </p:nvSpPr>
        <p:spPr>
          <a:xfrm>
            <a:off x="7201485" y="1030668"/>
            <a:ext cx="334702" cy="378898"/>
          </a:xfrm>
          <a:custGeom>
            <a:avLst/>
            <a:gdLst/>
            <a:ahLst/>
            <a:cxnLst/>
            <a:rect l="l" t="t" r="r" b="b"/>
            <a:pathLst>
              <a:path w="665000" h="752811" extrusionOk="0">
                <a:moveTo>
                  <a:pt x="607848" y="326342"/>
                </a:moveTo>
                <a:lnTo>
                  <a:pt x="57057" y="7826"/>
                </a:lnTo>
                <a:cubicBezTo>
                  <a:pt x="25485" y="-10462"/>
                  <a:pt x="0" y="4397"/>
                  <a:pt x="0" y="40973"/>
                </a:cubicBezTo>
                <a:lnTo>
                  <a:pt x="0" y="326723"/>
                </a:lnTo>
                <a:cubicBezTo>
                  <a:pt x="2149" y="367046"/>
                  <a:pt x="23336" y="403936"/>
                  <a:pt x="57057" y="426069"/>
                </a:cubicBezTo>
                <a:lnTo>
                  <a:pt x="228799" y="534464"/>
                </a:lnTo>
                <a:lnTo>
                  <a:pt x="294700" y="685625"/>
                </a:lnTo>
                <a:lnTo>
                  <a:pt x="359555" y="610092"/>
                </a:lnTo>
                <a:lnTo>
                  <a:pt x="607943" y="744966"/>
                </a:lnTo>
                <a:cubicBezTo>
                  <a:pt x="639610" y="763254"/>
                  <a:pt x="665000" y="748490"/>
                  <a:pt x="665000" y="711914"/>
                </a:cubicBezTo>
                <a:lnTo>
                  <a:pt x="665000" y="426164"/>
                </a:lnTo>
                <a:cubicBezTo>
                  <a:pt x="662994" y="385648"/>
                  <a:pt x="641749" y="348541"/>
                  <a:pt x="607848" y="32634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" name="Google Shape;3603;p38"/>
          <p:cNvSpPr/>
          <p:nvPr/>
        </p:nvSpPr>
        <p:spPr>
          <a:xfrm rot="19798236">
            <a:off x="3502892" y="2354710"/>
            <a:ext cx="32422" cy="56232"/>
          </a:xfrm>
          <a:custGeom>
            <a:avLst/>
            <a:gdLst/>
            <a:ahLst/>
            <a:cxnLst/>
            <a:rect l="l" t="t" r="r" b="b"/>
            <a:pathLst>
              <a:path w="64474" h="111823" extrusionOk="0">
                <a:moveTo>
                  <a:pt x="64475" y="55912"/>
                </a:moveTo>
                <a:cubicBezTo>
                  <a:pt x="64475" y="86791"/>
                  <a:pt x="50041" y="111823"/>
                  <a:pt x="32237" y="111823"/>
                </a:cubicBezTo>
                <a:cubicBezTo>
                  <a:pt x="14433" y="111823"/>
                  <a:pt x="0" y="86791"/>
                  <a:pt x="0" y="55912"/>
                </a:cubicBezTo>
                <a:cubicBezTo>
                  <a:pt x="0" y="25033"/>
                  <a:pt x="14433" y="0"/>
                  <a:pt x="32237" y="0"/>
                </a:cubicBezTo>
                <a:cubicBezTo>
                  <a:pt x="50041" y="0"/>
                  <a:pt x="64475" y="25033"/>
                  <a:pt x="64475" y="5591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3604;p38"/>
          <p:cNvSpPr/>
          <p:nvPr/>
        </p:nvSpPr>
        <p:spPr>
          <a:xfrm rot="19809977">
            <a:off x="3591969" y="2403026"/>
            <a:ext cx="32563" cy="56478"/>
          </a:xfrm>
          <a:custGeom>
            <a:avLst/>
            <a:gdLst/>
            <a:ahLst/>
            <a:cxnLst/>
            <a:rect l="l" t="t" r="r" b="b"/>
            <a:pathLst>
              <a:path w="64696" h="112208" extrusionOk="0">
                <a:moveTo>
                  <a:pt x="64698" y="56104"/>
                </a:moveTo>
                <a:cubicBezTo>
                  <a:pt x="64698" y="87090"/>
                  <a:pt x="50215" y="112209"/>
                  <a:pt x="32350" y="112209"/>
                </a:cubicBezTo>
                <a:cubicBezTo>
                  <a:pt x="14484" y="112209"/>
                  <a:pt x="1" y="87090"/>
                  <a:pt x="1" y="56104"/>
                </a:cubicBezTo>
                <a:cubicBezTo>
                  <a:pt x="1" y="25119"/>
                  <a:pt x="14484" y="0"/>
                  <a:pt x="32350" y="0"/>
                </a:cubicBezTo>
                <a:cubicBezTo>
                  <a:pt x="50215" y="0"/>
                  <a:pt x="64698" y="25119"/>
                  <a:pt x="64698" y="561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" name="Google Shape;3605;p38"/>
          <p:cNvSpPr/>
          <p:nvPr/>
        </p:nvSpPr>
        <p:spPr>
          <a:xfrm rot="19798236">
            <a:off x="3667336" y="2449857"/>
            <a:ext cx="32422" cy="56232"/>
          </a:xfrm>
          <a:custGeom>
            <a:avLst/>
            <a:gdLst/>
            <a:ahLst/>
            <a:cxnLst/>
            <a:rect l="l" t="t" r="r" b="b"/>
            <a:pathLst>
              <a:path w="64474" h="111823" extrusionOk="0">
                <a:moveTo>
                  <a:pt x="64474" y="55912"/>
                </a:moveTo>
                <a:cubicBezTo>
                  <a:pt x="64474" y="86791"/>
                  <a:pt x="50041" y="111823"/>
                  <a:pt x="32237" y="111823"/>
                </a:cubicBezTo>
                <a:cubicBezTo>
                  <a:pt x="14433" y="111823"/>
                  <a:pt x="0" y="86791"/>
                  <a:pt x="0" y="55912"/>
                </a:cubicBezTo>
                <a:cubicBezTo>
                  <a:pt x="0" y="25033"/>
                  <a:pt x="14433" y="0"/>
                  <a:pt x="32237" y="0"/>
                </a:cubicBezTo>
                <a:cubicBezTo>
                  <a:pt x="50041" y="0"/>
                  <a:pt x="64474" y="25033"/>
                  <a:pt x="64474" y="5591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Google Shape;3606;p38"/>
          <p:cNvSpPr/>
          <p:nvPr/>
        </p:nvSpPr>
        <p:spPr>
          <a:xfrm>
            <a:off x="6343281" y="2140112"/>
            <a:ext cx="109174" cy="145621"/>
          </a:xfrm>
          <a:custGeom>
            <a:avLst/>
            <a:gdLst/>
            <a:ahLst/>
            <a:cxnLst/>
            <a:rect l="l" t="t" r="r" b="b"/>
            <a:pathLst>
              <a:path w="216911" h="289327" extrusionOk="0">
                <a:moveTo>
                  <a:pt x="216912" y="195983"/>
                </a:moveTo>
                <a:cubicBezTo>
                  <a:pt x="216912" y="129308"/>
                  <a:pt x="170030" y="47678"/>
                  <a:pt x="112307" y="14246"/>
                </a:cubicBezTo>
                <a:cubicBezTo>
                  <a:pt x="81496" y="-3566"/>
                  <a:pt x="53919" y="-4042"/>
                  <a:pt x="34805" y="9293"/>
                </a:cubicBezTo>
                <a:lnTo>
                  <a:pt x="0" y="29009"/>
                </a:lnTo>
                <a:lnTo>
                  <a:pt x="14835" y="34915"/>
                </a:lnTo>
                <a:cubicBezTo>
                  <a:pt x="9738" y="47589"/>
                  <a:pt x="7246" y="61163"/>
                  <a:pt x="7512" y="74825"/>
                </a:cubicBezTo>
                <a:cubicBezTo>
                  <a:pt x="7512" y="141500"/>
                  <a:pt x="54394" y="223034"/>
                  <a:pt x="112117" y="256562"/>
                </a:cubicBezTo>
                <a:cubicBezTo>
                  <a:pt x="121018" y="261857"/>
                  <a:pt x="130623" y="265858"/>
                  <a:pt x="140645" y="268468"/>
                </a:cubicBezTo>
                <a:lnTo>
                  <a:pt x="140645" y="289328"/>
                </a:lnTo>
                <a:lnTo>
                  <a:pt x="185530" y="263991"/>
                </a:lnTo>
                <a:lnTo>
                  <a:pt x="185530" y="263991"/>
                </a:lnTo>
                <a:lnTo>
                  <a:pt x="185530" y="263991"/>
                </a:lnTo>
                <a:cubicBezTo>
                  <a:pt x="205310" y="252656"/>
                  <a:pt x="216912" y="229225"/>
                  <a:pt x="216912" y="195983"/>
                </a:cubicBezTo>
                <a:close/>
              </a:path>
            </a:pathLst>
          </a:custGeom>
          <a:solidFill>
            <a:srgbClr val="CC8B0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Google Shape;3607;p38"/>
          <p:cNvSpPr/>
          <p:nvPr/>
        </p:nvSpPr>
        <p:spPr>
          <a:xfrm rot="19798236">
            <a:off x="6337364" y="2144787"/>
            <a:ext cx="85980" cy="149249"/>
          </a:xfrm>
          <a:custGeom>
            <a:avLst/>
            <a:gdLst/>
            <a:ahLst/>
            <a:cxnLst/>
            <a:rect l="l" t="t" r="r" b="b"/>
            <a:pathLst>
              <a:path w="170980" h="296798" extrusionOk="0">
                <a:moveTo>
                  <a:pt x="170981" y="148399"/>
                </a:moveTo>
                <a:cubicBezTo>
                  <a:pt x="170981" y="230358"/>
                  <a:pt x="132706" y="296799"/>
                  <a:pt x="85491" y="296799"/>
                </a:cubicBezTo>
                <a:cubicBezTo>
                  <a:pt x="38276" y="296799"/>
                  <a:pt x="0" y="230358"/>
                  <a:pt x="0" y="148399"/>
                </a:cubicBezTo>
                <a:cubicBezTo>
                  <a:pt x="0" y="66441"/>
                  <a:pt x="38276" y="0"/>
                  <a:pt x="85491" y="0"/>
                </a:cubicBezTo>
                <a:cubicBezTo>
                  <a:pt x="132706" y="0"/>
                  <a:pt x="170981" y="66441"/>
                  <a:pt x="170981" y="148399"/>
                </a:cubicBezTo>
                <a:close/>
              </a:path>
            </a:pathLst>
          </a:custGeom>
          <a:solidFill>
            <a:srgbClr val="F9CB0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3608;p38"/>
          <p:cNvSpPr/>
          <p:nvPr/>
        </p:nvSpPr>
        <p:spPr>
          <a:xfrm rot="19798236">
            <a:off x="6353458" y="2183104"/>
            <a:ext cx="12242" cy="21266"/>
          </a:xfrm>
          <a:custGeom>
            <a:avLst/>
            <a:gdLst/>
            <a:ahLst/>
            <a:cxnLst/>
            <a:rect l="l" t="t" r="r" b="b"/>
            <a:pathLst>
              <a:path w="24344" h="42290" extrusionOk="0">
                <a:moveTo>
                  <a:pt x="24344" y="21145"/>
                </a:moveTo>
                <a:cubicBezTo>
                  <a:pt x="24344" y="32824"/>
                  <a:pt x="18894" y="42291"/>
                  <a:pt x="12172" y="42291"/>
                </a:cubicBezTo>
                <a:cubicBezTo>
                  <a:pt x="5449" y="42291"/>
                  <a:pt x="0" y="32824"/>
                  <a:pt x="0" y="21145"/>
                </a:cubicBezTo>
                <a:cubicBezTo>
                  <a:pt x="0" y="9467"/>
                  <a:pt x="5450" y="0"/>
                  <a:pt x="12172" y="0"/>
                </a:cubicBezTo>
                <a:cubicBezTo>
                  <a:pt x="18895" y="0"/>
                  <a:pt x="24344" y="9467"/>
                  <a:pt x="24344" y="21145"/>
                </a:cubicBezTo>
                <a:close/>
              </a:path>
            </a:pathLst>
          </a:custGeom>
          <a:solidFill>
            <a:srgbClr val="CC8B0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" name="Google Shape;3609;p38"/>
          <p:cNvSpPr/>
          <p:nvPr/>
        </p:nvSpPr>
        <p:spPr>
          <a:xfrm rot="19798236">
            <a:off x="6394336" y="2206688"/>
            <a:ext cx="12242" cy="21266"/>
          </a:xfrm>
          <a:custGeom>
            <a:avLst/>
            <a:gdLst/>
            <a:ahLst/>
            <a:cxnLst/>
            <a:rect l="l" t="t" r="r" b="b"/>
            <a:pathLst>
              <a:path w="24344" h="42290" extrusionOk="0">
                <a:moveTo>
                  <a:pt x="24344" y="21145"/>
                </a:moveTo>
                <a:cubicBezTo>
                  <a:pt x="24344" y="32824"/>
                  <a:pt x="18894" y="42291"/>
                  <a:pt x="12172" y="42291"/>
                </a:cubicBezTo>
                <a:cubicBezTo>
                  <a:pt x="5449" y="42291"/>
                  <a:pt x="0" y="32824"/>
                  <a:pt x="0" y="21145"/>
                </a:cubicBezTo>
                <a:cubicBezTo>
                  <a:pt x="0" y="9467"/>
                  <a:pt x="5450" y="0"/>
                  <a:pt x="12172" y="0"/>
                </a:cubicBezTo>
                <a:cubicBezTo>
                  <a:pt x="18895" y="0"/>
                  <a:pt x="24344" y="9467"/>
                  <a:pt x="24344" y="21145"/>
                </a:cubicBezTo>
                <a:close/>
              </a:path>
            </a:pathLst>
          </a:custGeom>
          <a:solidFill>
            <a:srgbClr val="CC8B0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" name="Google Shape;3610;p38"/>
          <p:cNvSpPr/>
          <p:nvPr/>
        </p:nvSpPr>
        <p:spPr>
          <a:xfrm>
            <a:off x="6359602" y="2226288"/>
            <a:ext cx="42789" cy="29968"/>
          </a:xfrm>
          <a:custGeom>
            <a:avLst/>
            <a:gdLst/>
            <a:ahLst/>
            <a:cxnLst/>
            <a:rect l="l" t="t" r="r" b="b"/>
            <a:pathLst>
              <a:path w="85015" h="59542" extrusionOk="0">
                <a:moveTo>
                  <a:pt x="0" y="0"/>
                </a:moveTo>
                <a:cubicBezTo>
                  <a:pt x="0" y="0"/>
                  <a:pt x="13694" y="37528"/>
                  <a:pt x="41272" y="53435"/>
                </a:cubicBezTo>
                <a:cubicBezTo>
                  <a:pt x="68849" y="69342"/>
                  <a:pt x="85015" y="49149"/>
                  <a:pt x="85015" y="49149"/>
                </a:cubicBezTo>
                <a:close/>
              </a:path>
            </a:pathLst>
          </a:custGeom>
          <a:solidFill>
            <a:srgbClr val="CC8B0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3611;p38"/>
          <p:cNvSpPr/>
          <p:nvPr/>
        </p:nvSpPr>
        <p:spPr>
          <a:xfrm>
            <a:off x="7965507" y="2843767"/>
            <a:ext cx="29770" cy="94059"/>
          </a:xfrm>
          <a:custGeom>
            <a:avLst/>
            <a:gdLst/>
            <a:ahLst/>
            <a:cxnLst/>
            <a:rect l="l" t="t" r="r" b="b"/>
            <a:pathLst>
              <a:path w="59149" h="186880" extrusionOk="0">
                <a:moveTo>
                  <a:pt x="0" y="152591"/>
                </a:moveTo>
                <a:lnTo>
                  <a:pt x="59149" y="186881"/>
                </a:lnTo>
                <a:lnTo>
                  <a:pt x="59149" y="34195"/>
                </a:lnTo>
                <a:lnTo>
                  <a:pt x="0" y="0"/>
                </a:lnTo>
                <a:lnTo>
                  <a:pt x="0" y="152591"/>
                </a:lnTo>
                <a:close/>
              </a:path>
            </a:pathLst>
          </a:custGeom>
          <a:solidFill>
            <a:srgbClr val="4399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" name="Google Shape;3612;p38"/>
          <p:cNvSpPr/>
          <p:nvPr/>
        </p:nvSpPr>
        <p:spPr>
          <a:xfrm>
            <a:off x="7965507" y="2829864"/>
            <a:ext cx="55089" cy="31209"/>
          </a:xfrm>
          <a:custGeom>
            <a:avLst/>
            <a:gdLst/>
            <a:ahLst/>
            <a:cxnLst/>
            <a:rect l="l" t="t" r="r" b="b"/>
            <a:pathLst>
              <a:path w="109454" h="62007" extrusionOk="0">
                <a:moveTo>
                  <a:pt x="59149" y="62008"/>
                </a:moveTo>
                <a:lnTo>
                  <a:pt x="0" y="27718"/>
                </a:lnTo>
                <a:lnTo>
                  <a:pt x="47928" y="0"/>
                </a:lnTo>
                <a:lnTo>
                  <a:pt x="109455" y="34480"/>
                </a:lnTo>
                <a:lnTo>
                  <a:pt x="59149" y="62008"/>
                </a:lnTo>
                <a:close/>
              </a:path>
            </a:pathLst>
          </a:custGeom>
          <a:solidFill>
            <a:srgbClr val="70B6F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3613;p38"/>
          <p:cNvSpPr/>
          <p:nvPr/>
        </p:nvSpPr>
        <p:spPr>
          <a:xfrm>
            <a:off x="8020310" y="2831174"/>
            <a:ext cx="88053" cy="142026"/>
          </a:xfrm>
          <a:custGeom>
            <a:avLst/>
            <a:gdLst/>
            <a:ahLst/>
            <a:cxnLst/>
            <a:rect l="l" t="t" r="r" b="b"/>
            <a:pathLst>
              <a:path w="174947" h="282184" extrusionOk="0">
                <a:moveTo>
                  <a:pt x="174880" y="168275"/>
                </a:moveTo>
                <a:cubicBezTo>
                  <a:pt x="174376" y="153645"/>
                  <a:pt x="166502" y="140272"/>
                  <a:pt x="153959" y="132747"/>
                </a:cubicBezTo>
                <a:lnTo>
                  <a:pt x="84635" y="92646"/>
                </a:lnTo>
                <a:lnTo>
                  <a:pt x="95666" y="40545"/>
                </a:lnTo>
                <a:lnTo>
                  <a:pt x="95666" y="36639"/>
                </a:lnTo>
                <a:cubicBezTo>
                  <a:pt x="95704" y="31096"/>
                  <a:pt x="94933" y="25581"/>
                  <a:pt x="93383" y="20256"/>
                </a:cubicBezTo>
                <a:cubicBezTo>
                  <a:pt x="91291" y="13398"/>
                  <a:pt x="83874" y="-2889"/>
                  <a:pt x="79119" y="445"/>
                </a:cubicBezTo>
                <a:lnTo>
                  <a:pt x="6562" y="42450"/>
                </a:lnTo>
                <a:cubicBezTo>
                  <a:pt x="2187" y="43688"/>
                  <a:pt x="0" y="48736"/>
                  <a:pt x="0" y="56356"/>
                </a:cubicBezTo>
                <a:lnTo>
                  <a:pt x="0" y="184087"/>
                </a:lnTo>
                <a:cubicBezTo>
                  <a:pt x="903" y="199546"/>
                  <a:pt x="9053" y="213671"/>
                  <a:pt x="21967" y="222187"/>
                </a:cubicBezTo>
                <a:lnTo>
                  <a:pt x="120961" y="279337"/>
                </a:lnTo>
                <a:cubicBezTo>
                  <a:pt x="129710" y="284385"/>
                  <a:pt x="137412" y="282480"/>
                  <a:pt x="140741" y="275527"/>
                </a:cubicBezTo>
                <a:lnTo>
                  <a:pt x="173739" y="204280"/>
                </a:lnTo>
                <a:cubicBezTo>
                  <a:pt x="174728" y="201632"/>
                  <a:pt x="175118" y="198803"/>
                  <a:pt x="174880" y="195993"/>
                </a:cubicBezTo>
                <a:close/>
              </a:path>
            </a:pathLst>
          </a:custGeom>
          <a:solidFill>
            <a:srgbClr val="FFCEA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Google Shape;3614;p38"/>
          <p:cNvSpPr/>
          <p:nvPr/>
        </p:nvSpPr>
        <p:spPr>
          <a:xfrm>
            <a:off x="8071666" y="2950290"/>
            <a:ext cx="17565" cy="32024"/>
          </a:xfrm>
          <a:custGeom>
            <a:avLst/>
            <a:gdLst/>
            <a:ahLst/>
            <a:cxnLst/>
            <a:rect l="l" t="t" r="r" b="b"/>
            <a:pathLst>
              <a:path w="34899" h="63627" extrusionOk="0">
                <a:moveTo>
                  <a:pt x="0" y="63627"/>
                </a:moveTo>
                <a:lnTo>
                  <a:pt x="34900" y="43148"/>
                </a:lnTo>
                <a:lnTo>
                  <a:pt x="3138" y="0"/>
                </a:lnTo>
                <a:lnTo>
                  <a:pt x="0" y="63627"/>
                </a:lnTo>
                <a:close/>
              </a:path>
            </a:pathLst>
          </a:custGeom>
          <a:solidFill>
            <a:srgbClr val="FFCEA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" name="Google Shape;3615;p38"/>
          <p:cNvSpPr/>
          <p:nvPr/>
        </p:nvSpPr>
        <p:spPr>
          <a:xfrm>
            <a:off x="8003558" y="2840965"/>
            <a:ext cx="88053" cy="141858"/>
          </a:xfrm>
          <a:custGeom>
            <a:avLst/>
            <a:gdLst/>
            <a:ahLst/>
            <a:cxnLst/>
            <a:rect l="l" t="t" r="r" b="b"/>
            <a:pathLst>
              <a:path w="174947" h="281849" extrusionOk="0">
                <a:moveTo>
                  <a:pt x="174880" y="168254"/>
                </a:moveTo>
                <a:cubicBezTo>
                  <a:pt x="174319" y="153642"/>
                  <a:pt x="166464" y="140288"/>
                  <a:pt x="153959" y="132725"/>
                </a:cubicBezTo>
                <a:lnTo>
                  <a:pt x="84635" y="92720"/>
                </a:lnTo>
                <a:lnTo>
                  <a:pt x="95666" y="40523"/>
                </a:lnTo>
                <a:lnTo>
                  <a:pt x="95666" y="36713"/>
                </a:lnTo>
                <a:cubicBezTo>
                  <a:pt x="95704" y="31141"/>
                  <a:pt x="94933" y="25588"/>
                  <a:pt x="93383" y="20235"/>
                </a:cubicBezTo>
                <a:cubicBezTo>
                  <a:pt x="91291" y="13377"/>
                  <a:pt x="83874" y="-2815"/>
                  <a:pt x="79119" y="423"/>
                </a:cubicBezTo>
                <a:lnTo>
                  <a:pt x="6562" y="42429"/>
                </a:lnTo>
                <a:cubicBezTo>
                  <a:pt x="2187" y="43667"/>
                  <a:pt x="0" y="48810"/>
                  <a:pt x="0" y="56430"/>
                </a:cubicBezTo>
                <a:lnTo>
                  <a:pt x="0" y="183684"/>
                </a:lnTo>
                <a:cubicBezTo>
                  <a:pt x="875" y="199153"/>
                  <a:pt x="9025" y="213288"/>
                  <a:pt x="21967" y="221784"/>
                </a:cubicBezTo>
                <a:lnTo>
                  <a:pt x="120961" y="278934"/>
                </a:lnTo>
                <a:cubicBezTo>
                  <a:pt x="129710" y="284078"/>
                  <a:pt x="137412" y="282173"/>
                  <a:pt x="140741" y="275124"/>
                </a:cubicBezTo>
                <a:lnTo>
                  <a:pt x="173739" y="203877"/>
                </a:lnTo>
                <a:cubicBezTo>
                  <a:pt x="174728" y="201229"/>
                  <a:pt x="175118" y="198400"/>
                  <a:pt x="174880" y="195590"/>
                </a:cubicBezTo>
                <a:close/>
              </a:path>
            </a:pathLst>
          </a:custGeom>
          <a:solidFill>
            <a:srgbClr val="EFBD9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9705762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smtClean="0"/>
              <a:t>Order List</a:t>
            </a:r>
            <a:endParaRPr lang="en-US" sz="360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2000" smtClean="0"/>
              <a:t>Show Order to the Merchant</a:t>
            </a:r>
            <a:endParaRPr lang="en-US" sz="200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471" y="996594"/>
            <a:ext cx="1957565" cy="3482940"/>
          </a:xfrm>
          <a:prstGeom prst="rect">
            <a:avLst/>
          </a:prstGeom>
        </p:spPr>
      </p:pic>
      <p:grpSp>
        <p:nvGrpSpPr>
          <p:cNvPr id="5" name="Google Shape;1964;p31"/>
          <p:cNvGrpSpPr/>
          <p:nvPr/>
        </p:nvGrpSpPr>
        <p:grpSpPr>
          <a:xfrm>
            <a:off x="6057770" y="395575"/>
            <a:ext cx="2035518" cy="4449293"/>
            <a:chOff x="2547150" y="423600"/>
            <a:chExt cx="2525675" cy="5520691"/>
          </a:xfrm>
        </p:grpSpPr>
        <p:sp>
          <p:nvSpPr>
            <p:cNvPr id="6" name="Google Shape;1965;p31"/>
            <p:cNvSpPr/>
            <p:nvPr/>
          </p:nvSpPr>
          <p:spPr>
            <a:xfrm>
              <a:off x="2547150" y="705541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966;p31"/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967;p31"/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968;p31"/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41632260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smtClean="0"/>
              <a:t>My Bistro</a:t>
            </a:r>
            <a:endParaRPr lang="en-US" sz="360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2000" smtClean="0"/>
              <a:t>Show Bistro Description</a:t>
            </a:r>
            <a:endParaRPr lang="en-US" sz="200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1608" y="993958"/>
            <a:ext cx="1984248" cy="3467555"/>
          </a:xfrm>
          <a:prstGeom prst="rect">
            <a:avLst/>
          </a:prstGeom>
        </p:spPr>
      </p:pic>
      <p:grpSp>
        <p:nvGrpSpPr>
          <p:cNvPr id="5" name="Google Shape;1964;p31"/>
          <p:cNvGrpSpPr/>
          <p:nvPr/>
        </p:nvGrpSpPr>
        <p:grpSpPr>
          <a:xfrm>
            <a:off x="6057770" y="395575"/>
            <a:ext cx="2035518" cy="4449293"/>
            <a:chOff x="2547150" y="423600"/>
            <a:chExt cx="2525675" cy="5520691"/>
          </a:xfrm>
        </p:grpSpPr>
        <p:sp>
          <p:nvSpPr>
            <p:cNvPr id="6" name="Google Shape;1965;p31"/>
            <p:cNvSpPr/>
            <p:nvPr/>
          </p:nvSpPr>
          <p:spPr>
            <a:xfrm>
              <a:off x="2547150" y="705541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966;p31"/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967;p31"/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968;p31"/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0291079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smtClean="0"/>
              <a:t>Edit Bistro</a:t>
            </a:r>
            <a:endParaRPr lang="en-US" sz="360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2000" smtClean="0"/>
              <a:t>Edit Bistro Profile</a:t>
            </a:r>
            <a:endParaRPr lang="en-US" sz="200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0728" y="1004720"/>
            <a:ext cx="1954700" cy="3464538"/>
          </a:xfrm>
          <a:prstGeom prst="rect">
            <a:avLst/>
          </a:prstGeom>
        </p:spPr>
      </p:pic>
      <p:grpSp>
        <p:nvGrpSpPr>
          <p:cNvPr id="5" name="Google Shape;1964;p31"/>
          <p:cNvGrpSpPr/>
          <p:nvPr/>
        </p:nvGrpSpPr>
        <p:grpSpPr>
          <a:xfrm>
            <a:off x="6057770" y="395575"/>
            <a:ext cx="2035518" cy="4449293"/>
            <a:chOff x="2547150" y="423600"/>
            <a:chExt cx="2525675" cy="5520691"/>
          </a:xfrm>
        </p:grpSpPr>
        <p:sp>
          <p:nvSpPr>
            <p:cNvPr id="6" name="Google Shape;1965;p31"/>
            <p:cNvSpPr/>
            <p:nvPr/>
          </p:nvSpPr>
          <p:spPr>
            <a:xfrm>
              <a:off x="2547150" y="705541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966;p31"/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967;p31"/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968;p31"/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73039736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smtClean="0"/>
              <a:t>Set Location</a:t>
            </a:r>
            <a:endParaRPr lang="en-US" sz="360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2000"/>
              <a:t>Set Bistro/Journey Location from Map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7449" y="992794"/>
            <a:ext cx="1946899" cy="3455916"/>
          </a:xfrm>
          <a:prstGeom prst="rect">
            <a:avLst/>
          </a:prstGeom>
        </p:spPr>
      </p:pic>
      <p:grpSp>
        <p:nvGrpSpPr>
          <p:cNvPr id="5" name="Google Shape;1964;p31"/>
          <p:cNvGrpSpPr/>
          <p:nvPr/>
        </p:nvGrpSpPr>
        <p:grpSpPr>
          <a:xfrm>
            <a:off x="6057770" y="395575"/>
            <a:ext cx="2035518" cy="4449293"/>
            <a:chOff x="2547150" y="423600"/>
            <a:chExt cx="2525675" cy="5520691"/>
          </a:xfrm>
        </p:grpSpPr>
        <p:sp>
          <p:nvSpPr>
            <p:cNvPr id="6" name="Google Shape;1965;p31"/>
            <p:cNvSpPr/>
            <p:nvPr/>
          </p:nvSpPr>
          <p:spPr>
            <a:xfrm>
              <a:off x="2547150" y="705541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966;p31"/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967;p31"/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968;p31"/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7337672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smtClean="0"/>
              <a:t>Scanner</a:t>
            </a:r>
            <a:endParaRPr lang="en-US" sz="360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9141" y="981089"/>
            <a:ext cx="1988696" cy="3529266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2000" smtClean="0"/>
              <a:t>Show QR Scanner</a:t>
            </a:r>
            <a:endParaRPr lang="en-US" sz="2000"/>
          </a:p>
        </p:txBody>
      </p:sp>
      <p:grpSp>
        <p:nvGrpSpPr>
          <p:cNvPr id="5" name="Google Shape;1964;p31"/>
          <p:cNvGrpSpPr/>
          <p:nvPr/>
        </p:nvGrpSpPr>
        <p:grpSpPr>
          <a:xfrm>
            <a:off x="6057770" y="395575"/>
            <a:ext cx="2035518" cy="4449293"/>
            <a:chOff x="2547150" y="423600"/>
            <a:chExt cx="2525675" cy="5520691"/>
          </a:xfrm>
        </p:grpSpPr>
        <p:sp>
          <p:nvSpPr>
            <p:cNvPr id="6" name="Google Shape;1965;p31"/>
            <p:cNvSpPr/>
            <p:nvPr/>
          </p:nvSpPr>
          <p:spPr>
            <a:xfrm>
              <a:off x="2547150" y="705541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966;p31"/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967;p31"/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968;p31"/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01625207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smtClean="0"/>
              <a:t>Scan Result</a:t>
            </a:r>
            <a:endParaRPr lang="en-US" sz="360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2000" smtClean="0"/>
              <a:t>Show Scan QR Code Result</a:t>
            </a:r>
            <a:endParaRPr lang="en-US" sz="200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651" y="1000595"/>
            <a:ext cx="1968850" cy="3478938"/>
          </a:xfrm>
          <a:prstGeom prst="rect">
            <a:avLst/>
          </a:prstGeom>
        </p:spPr>
      </p:pic>
      <p:grpSp>
        <p:nvGrpSpPr>
          <p:cNvPr id="5" name="Google Shape;1964;p31"/>
          <p:cNvGrpSpPr/>
          <p:nvPr/>
        </p:nvGrpSpPr>
        <p:grpSpPr>
          <a:xfrm>
            <a:off x="6057770" y="395575"/>
            <a:ext cx="2035518" cy="4449293"/>
            <a:chOff x="2547150" y="423600"/>
            <a:chExt cx="2525675" cy="5520691"/>
          </a:xfrm>
        </p:grpSpPr>
        <p:sp>
          <p:nvSpPr>
            <p:cNvPr id="6" name="Google Shape;1965;p31"/>
            <p:cNvSpPr/>
            <p:nvPr/>
          </p:nvSpPr>
          <p:spPr>
            <a:xfrm>
              <a:off x="2547150" y="705541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966;p31"/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967;p31"/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968;p31"/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33332886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smtClean="0"/>
              <a:t>My Spot</a:t>
            </a:r>
            <a:endParaRPr lang="en-US" sz="360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7010" y="995378"/>
            <a:ext cx="1956073" cy="3456363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2000" smtClean="0"/>
              <a:t>Show All Merchant’s Spot</a:t>
            </a:r>
            <a:endParaRPr lang="en-US" sz="2000"/>
          </a:p>
        </p:txBody>
      </p:sp>
      <p:grpSp>
        <p:nvGrpSpPr>
          <p:cNvPr id="5" name="Google Shape;1964;p31"/>
          <p:cNvGrpSpPr/>
          <p:nvPr/>
        </p:nvGrpSpPr>
        <p:grpSpPr>
          <a:xfrm>
            <a:off x="6057770" y="395575"/>
            <a:ext cx="2035518" cy="4449293"/>
            <a:chOff x="2547150" y="423600"/>
            <a:chExt cx="2525675" cy="5520691"/>
          </a:xfrm>
        </p:grpSpPr>
        <p:sp>
          <p:nvSpPr>
            <p:cNvPr id="6" name="Google Shape;1965;p31"/>
            <p:cNvSpPr/>
            <p:nvPr/>
          </p:nvSpPr>
          <p:spPr>
            <a:xfrm>
              <a:off x="2547150" y="705541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966;p31"/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967;p31"/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968;p31"/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33580267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smtClean="0"/>
              <a:t>Spot Profile</a:t>
            </a:r>
            <a:endParaRPr lang="en-US" sz="360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3714" y="1000728"/>
            <a:ext cx="1948893" cy="3478806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2000" smtClean="0"/>
              <a:t>Show a Spot Description</a:t>
            </a:r>
            <a:endParaRPr lang="en-US" sz="2000"/>
          </a:p>
        </p:txBody>
      </p:sp>
      <p:grpSp>
        <p:nvGrpSpPr>
          <p:cNvPr id="5" name="Google Shape;1964;p31"/>
          <p:cNvGrpSpPr/>
          <p:nvPr/>
        </p:nvGrpSpPr>
        <p:grpSpPr>
          <a:xfrm>
            <a:off x="6057770" y="395575"/>
            <a:ext cx="2035518" cy="4449293"/>
            <a:chOff x="2547150" y="423600"/>
            <a:chExt cx="2525675" cy="5520691"/>
          </a:xfrm>
        </p:grpSpPr>
        <p:sp>
          <p:nvSpPr>
            <p:cNvPr id="6" name="Google Shape;1965;p31"/>
            <p:cNvSpPr/>
            <p:nvPr/>
          </p:nvSpPr>
          <p:spPr>
            <a:xfrm>
              <a:off x="2547150" y="705541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966;p31"/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967;p31"/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968;p31"/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86465840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2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/>
        </p:nvSpPr>
        <p:spPr>
          <a:xfrm>
            <a:off x="4645738" y="3563763"/>
            <a:ext cx="4169489" cy="345504"/>
          </a:xfrm>
          <a:custGeom>
            <a:avLst/>
            <a:gdLst>
              <a:gd name="connsiteX0" fmla="*/ 0 w 3514725"/>
              <a:gd name="connsiteY0" fmla="*/ 221407 h 345504"/>
              <a:gd name="connsiteX1" fmla="*/ 1047750 w 3514725"/>
              <a:gd name="connsiteY1" fmla="*/ 2332 h 345504"/>
              <a:gd name="connsiteX2" fmla="*/ 2247900 w 3514725"/>
              <a:gd name="connsiteY2" fmla="*/ 345232 h 345504"/>
              <a:gd name="connsiteX3" fmla="*/ 3514725 w 3514725"/>
              <a:gd name="connsiteY3" fmla="*/ 59482 h 345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14725" h="345504">
                <a:moveTo>
                  <a:pt x="0" y="221407"/>
                </a:moveTo>
                <a:cubicBezTo>
                  <a:pt x="336550" y="101550"/>
                  <a:pt x="673100" y="-18306"/>
                  <a:pt x="1047750" y="2332"/>
                </a:cubicBezTo>
                <a:cubicBezTo>
                  <a:pt x="1422400" y="22969"/>
                  <a:pt x="1836738" y="335707"/>
                  <a:pt x="2247900" y="345232"/>
                </a:cubicBezTo>
                <a:cubicBezTo>
                  <a:pt x="2659062" y="354757"/>
                  <a:pt x="3289300" y="111869"/>
                  <a:pt x="3514725" y="59482"/>
                </a:cubicBezTo>
              </a:path>
            </a:pathLst>
          </a:custGeom>
          <a:noFill/>
          <a:ln w="76200"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5"/>
          <p:cNvSpPr/>
          <p:nvPr/>
        </p:nvSpPr>
        <p:spPr>
          <a:xfrm>
            <a:off x="5162550" y="1984860"/>
            <a:ext cx="3652677" cy="345504"/>
          </a:xfrm>
          <a:custGeom>
            <a:avLst/>
            <a:gdLst>
              <a:gd name="connsiteX0" fmla="*/ 0 w 3514725"/>
              <a:gd name="connsiteY0" fmla="*/ 221407 h 345504"/>
              <a:gd name="connsiteX1" fmla="*/ 1047750 w 3514725"/>
              <a:gd name="connsiteY1" fmla="*/ 2332 h 345504"/>
              <a:gd name="connsiteX2" fmla="*/ 2247900 w 3514725"/>
              <a:gd name="connsiteY2" fmla="*/ 345232 h 345504"/>
              <a:gd name="connsiteX3" fmla="*/ 3514725 w 3514725"/>
              <a:gd name="connsiteY3" fmla="*/ 59482 h 345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14725" h="345504">
                <a:moveTo>
                  <a:pt x="0" y="221407"/>
                </a:moveTo>
                <a:cubicBezTo>
                  <a:pt x="336550" y="101550"/>
                  <a:pt x="673100" y="-18306"/>
                  <a:pt x="1047750" y="2332"/>
                </a:cubicBezTo>
                <a:cubicBezTo>
                  <a:pt x="1422400" y="22969"/>
                  <a:pt x="1836738" y="335707"/>
                  <a:pt x="2247900" y="345232"/>
                </a:cubicBezTo>
                <a:cubicBezTo>
                  <a:pt x="2659062" y="354757"/>
                  <a:pt x="3289300" y="111869"/>
                  <a:pt x="3514725" y="59482"/>
                </a:cubicBezTo>
              </a:path>
            </a:pathLst>
          </a:custGeom>
          <a:noFill/>
          <a:ln w="76200"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6" name="Google Shape;2586;p52"/>
          <p:cNvSpPr txBox="1">
            <a:spLocks noGrp="1"/>
          </p:cNvSpPr>
          <p:nvPr>
            <p:ph type="title"/>
          </p:nvPr>
        </p:nvSpPr>
        <p:spPr>
          <a:xfrm>
            <a:off x="476250" y="613805"/>
            <a:ext cx="8338977" cy="406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/>
            <a:r>
              <a:rPr lang="en-US" sz="3600">
                <a:solidFill>
                  <a:schemeClr val="bg2"/>
                </a:solidFill>
              </a:rPr>
              <a:t>20 Dec’19 – 1 Jan’20</a:t>
            </a:r>
            <a:br>
              <a:rPr lang="en-US" sz="3600">
                <a:solidFill>
                  <a:schemeClr val="bg2"/>
                </a:solidFill>
              </a:rPr>
            </a:br>
            <a:r>
              <a:rPr lang="en-US" sz="2800">
                <a:solidFill>
                  <a:schemeClr val="bg2"/>
                </a:solidFill>
              </a:rPr>
              <a:t>tourists who came to Samosir reached </a:t>
            </a:r>
            <a:r>
              <a:rPr lang="en-US" sz="3600">
                <a:solidFill>
                  <a:schemeClr val="bg2"/>
                </a:solidFill>
                <a:effectLst>
                  <a:outerShdw blurRad="50800" dist="50800" dir="5400000" algn="ctr" rotWithShape="0">
                    <a:schemeClr val="bg1"/>
                  </a:outerShdw>
                </a:effectLst>
              </a:rPr>
              <a:t>35,120 </a:t>
            </a:r>
            <a:r>
              <a:rPr lang="en-US" sz="3600" smtClean="0">
                <a:solidFill>
                  <a:schemeClr val="bg2"/>
                </a:solidFill>
                <a:effectLst>
                  <a:outerShdw blurRad="50800" dist="50800" dir="5400000" algn="ctr" rotWithShape="0">
                    <a:schemeClr val="bg1"/>
                  </a:outerShdw>
                </a:effectLst>
              </a:rPr>
              <a:t>people</a:t>
            </a:r>
            <a:r>
              <a:rPr lang="en-US" sz="3600" smtClean="0"/>
              <a:t/>
            </a:r>
            <a:br>
              <a:rPr lang="en-US" sz="3600" smtClean="0"/>
            </a:br>
            <a:r>
              <a:rPr lang="en-US" sz="3600"/>
              <a:t/>
            </a:r>
            <a:br>
              <a:rPr lang="en-US" sz="3600"/>
            </a:br>
            <a:r>
              <a:rPr lang="en-US" sz="3200" smtClean="0">
                <a:solidFill>
                  <a:schemeClr val="bg2"/>
                </a:solidFill>
              </a:rPr>
              <a:t>Samosir got</a:t>
            </a:r>
            <a:br>
              <a:rPr lang="en-US" sz="3200" smtClean="0">
                <a:solidFill>
                  <a:schemeClr val="bg2"/>
                </a:solidFill>
              </a:rPr>
            </a:br>
            <a:r>
              <a:rPr lang="en-US" sz="3600" smtClean="0">
                <a:solidFill>
                  <a:schemeClr val="bg2"/>
                </a:solidFill>
                <a:effectLst>
                  <a:outerShdw blurRad="50800" dist="50800" dir="5400000" algn="ctr" rotWithShape="0">
                    <a:schemeClr val="bg1"/>
                  </a:outerShdw>
                </a:effectLst>
              </a:rPr>
              <a:t>Rp 212,494,000</a:t>
            </a:r>
            <a:r>
              <a:rPr lang="en-US" sz="3600" smtClean="0">
                <a:solidFill>
                  <a:schemeClr val="bg2"/>
                </a:solidFill>
              </a:rPr>
              <a:t/>
            </a:r>
            <a:br>
              <a:rPr lang="en-US" sz="3600" smtClean="0">
                <a:solidFill>
                  <a:schemeClr val="bg2"/>
                </a:solidFill>
              </a:rPr>
            </a:br>
            <a:r>
              <a:rPr lang="en-US" sz="3200" smtClean="0">
                <a:solidFill>
                  <a:schemeClr val="bg2"/>
                </a:solidFill>
              </a:rPr>
              <a:t>for 11 days.</a:t>
            </a:r>
            <a:endParaRPr sz="320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937608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smtClean="0"/>
              <a:t>Merchant Profile</a:t>
            </a:r>
            <a:endParaRPr lang="en-US" sz="360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2000" smtClean="0"/>
              <a:t>Show Merchant Profile and some Menu</a:t>
            </a:r>
            <a:endParaRPr lang="en-US" sz="200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467" y="1000435"/>
            <a:ext cx="1981175" cy="3530467"/>
          </a:xfrm>
          <a:prstGeom prst="rect">
            <a:avLst/>
          </a:prstGeom>
        </p:spPr>
      </p:pic>
      <p:grpSp>
        <p:nvGrpSpPr>
          <p:cNvPr id="5" name="Google Shape;1964;p31"/>
          <p:cNvGrpSpPr/>
          <p:nvPr/>
        </p:nvGrpSpPr>
        <p:grpSpPr>
          <a:xfrm>
            <a:off x="6057770" y="395575"/>
            <a:ext cx="2035518" cy="4449293"/>
            <a:chOff x="2547150" y="423600"/>
            <a:chExt cx="2525675" cy="5520691"/>
          </a:xfrm>
        </p:grpSpPr>
        <p:sp>
          <p:nvSpPr>
            <p:cNvPr id="6" name="Google Shape;1965;p31"/>
            <p:cNvSpPr/>
            <p:nvPr/>
          </p:nvSpPr>
          <p:spPr>
            <a:xfrm>
              <a:off x="2547150" y="705541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966;p31"/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967;p31"/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968;p31"/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17361002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smtClean="0"/>
              <a:t>Edit Profile</a:t>
            </a:r>
            <a:endParaRPr lang="en-US" sz="360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8045" y="1000058"/>
            <a:ext cx="1954383" cy="3469199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2000" smtClean="0"/>
              <a:t>Edit Merchant Profile</a:t>
            </a:r>
            <a:endParaRPr lang="en-US" sz="2000"/>
          </a:p>
        </p:txBody>
      </p:sp>
      <p:grpSp>
        <p:nvGrpSpPr>
          <p:cNvPr id="5" name="Google Shape;1964;p31"/>
          <p:cNvGrpSpPr/>
          <p:nvPr/>
        </p:nvGrpSpPr>
        <p:grpSpPr>
          <a:xfrm>
            <a:off x="6057770" y="395575"/>
            <a:ext cx="2035518" cy="4449293"/>
            <a:chOff x="2547150" y="423600"/>
            <a:chExt cx="2525675" cy="5520691"/>
          </a:xfrm>
        </p:grpSpPr>
        <p:sp>
          <p:nvSpPr>
            <p:cNvPr id="6" name="Google Shape;1965;p31"/>
            <p:cNvSpPr/>
            <p:nvPr/>
          </p:nvSpPr>
          <p:spPr>
            <a:xfrm>
              <a:off x="2547150" y="705541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966;p31"/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967;p31"/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968;p31"/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28300556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4571999" y="0"/>
            <a:ext cx="5381625" cy="5143500"/>
          </a:xfrm>
          <a:prstGeom prst="roundRect">
            <a:avLst/>
          </a:prstGeom>
          <a:gradFill flip="none" rotWithShape="1">
            <a:gsLst>
              <a:gs pos="0">
                <a:srgbClr val="0186FF"/>
              </a:gs>
              <a:gs pos="50000">
                <a:srgbClr val="71B5FF"/>
              </a:gs>
              <a:gs pos="100000">
                <a:srgbClr val="E7F2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6" name="Google Shape;1006;p21"/>
          <p:cNvSpPr txBox="1">
            <a:spLocks noGrp="1"/>
          </p:cNvSpPr>
          <p:nvPr>
            <p:ph type="title"/>
          </p:nvPr>
        </p:nvSpPr>
        <p:spPr>
          <a:xfrm>
            <a:off x="457200" y="681800"/>
            <a:ext cx="3667200" cy="108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smtClean="0"/>
              <a:t>Admin</a:t>
            </a:r>
            <a:endParaRPr sz="3600"/>
          </a:p>
        </p:txBody>
      </p:sp>
      <p:sp>
        <p:nvSpPr>
          <p:cNvPr id="1007" name="Google Shape;1007;p21"/>
          <p:cNvSpPr txBox="1">
            <a:spLocks noGrp="1"/>
          </p:cNvSpPr>
          <p:nvPr>
            <p:ph type="body" idx="1"/>
          </p:nvPr>
        </p:nvSpPr>
        <p:spPr>
          <a:xfrm>
            <a:off x="457200" y="2065102"/>
            <a:ext cx="3667200" cy="264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285750" lvl="0" indent="-285750" algn="l" rtl="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smtClean="0"/>
              <a:t>I can access master data.</a:t>
            </a:r>
          </a:p>
          <a:p>
            <a:pPr marL="285750" lvl="0" indent="-285750" algn="l" rtl="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smtClean="0"/>
              <a:t>I can manage gallery data.</a:t>
            </a:r>
          </a:p>
          <a:p>
            <a:pPr marL="285750" lvl="0" indent="-285750" algn="l" rtl="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smtClean="0"/>
              <a:t>I can block user/merchant.</a:t>
            </a:r>
          </a:p>
          <a:p>
            <a:pPr marL="285750" lvl="0" indent="-285750" algn="l" rtl="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smtClean="0"/>
              <a:t>I can add information about Lake Toba.</a:t>
            </a:r>
          </a:p>
        </p:txBody>
      </p:sp>
      <p:grpSp>
        <p:nvGrpSpPr>
          <p:cNvPr id="9" name="Google Shape;861;p19"/>
          <p:cNvGrpSpPr/>
          <p:nvPr/>
        </p:nvGrpSpPr>
        <p:grpSpPr>
          <a:xfrm>
            <a:off x="5828430" y="1431013"/>
            <a:ext cx="2297431" cy="2787028"/>
            <a:chOff x="2533225" y="322726"/>
            <a:chExt cx="3925890" cy="4762523"/>
          </a:xfrm>
        </p:grpSpPr>
        <p:sp>
          <p:nvSpPr>
            <p:cNvPr id="10" name="Google Shape;862;p19"/>
            <p:cNvSpPr/>
            <p:nvPr/>
          </p:nvSpPr>
          <p:spPr>
            <a:xfrm>
              <a:off x="3796336" y="2589414"/>
              <a:ext cx="682110" cy="393573"/>
            </a:xfrm>
            <a:custGeom>
              <a:avLst/>
              <a:gdLst/>
              <a:ahLst/>
              <a:cxnLst/>
              <a:rect l="l" t="t" r="r" b="b"/>
              <a:pathLst>
                <a:path w="682110" h="393573" extrusionOk="0">
                  <a:moveTo>
                    <a:pt x="329082" y="393573"/>
                  </a:moveTo>
                  <a:lnTo>
                    <a:pt x="0" y="204216"/>
                  </a:lnTo>
                  <a:lnTo>
                    <a:pt x="353029" y="0"/>
                  </a:lnTo>
                  <a:lnTo>
                    <a:pt x="682111" y="189357"/>
                  </a:lnTo>
                  <a:lnTo>
                    <a:pt x="329082" y="393573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Google Shape;863;p19"/>
            <p:cNvSpPr/>
            <p:nvPr/>
          </p:nvSpPr>
          <p:spPr>
            <a:xfrm>
              <a:off x="3809355" y="2149168"/>
              <a:ext cx="705962" cy="408622"/>
            </a:xfrm>
            <a:custGeom>
              <a:avLst/>
              <a:gdLst/>
              <a:ahLst/>
              <a:cxnLst/>
              <a:rect l="l" t="t" r="r" b="b"/>
              <a:pathLst>
                <a:path w="705962" h="408622" extrusionOk="0">
                  <a:moveTo>
                    <a:pt x="352934" y="408622"/>
                  </a:moveTo>
                  <a:lnTo>
                    <a:pt x="0" y="204311"/>
                  </a:lnTo>
                  <a:lnTo>
                    <a:pt x="352934" y="0"/>
                  </a:lnTo>
                  <a:lnTo>
                    <a:pt x="705963" y="204311"/>
                  </a:lnTo>
                  <a:lnTo>
                    <a:pt x="352934" y="408622"/>
                  </a:lnTo>
                  <a:close/>
                </a:path>
              </a:pathLst>
            </a:custGeom>
            <a:solidFill>
              <a:srgbClr val="EFDA8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864;p19"/>
            <p:cNvSpPr/>
            <p:nvPr/>
          </p:nvSpPr>
          <p:spPr>
            <a:xfrm>
              <a:off x="4162289" y="2390151"/>
              <a:ext cx="329177" cy="571404"/>
            </a:xfrm>
            <a:custGeom>
              <a:avLst/>
              <a:gdLst/>
              <a:ahLst/>
              <a:cxnLst/>
              <a:rect l="l" t="t" r="r" b="b"/>
              <a:pathLst>
                <a:path w="329177" h="571404" extrusionOk="0">
                  <a:moveTo>
                    <a:pt x="329177" y="380905"/>
                  </a:moveTo>
                  <a:lnTo>
                    <a:pt x="0" y="571405"/>
                  </a:lnTo>
                  <a:lnTo>
                    <a:pt x="0" y="190405"/>
                  </a:lnTo>
                  <a:lnTo>
                    <a:pt x="329177" y="0"/>
                  </a:lnTo>
                  <a:lnTo>
                    <a:pt x="329177" y="380905"/>
                  </a:lnTo>
                  <a:close/>
                </a:path>
              </a:pathLst>
            </a:custGeom>
            <a:solidFill>
              <a:srgbClr val="D1B6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865;p19"/>
            <p:cNvSpPr/>
            <p:nvPr/>
          </p:nvSpPr>
          <p:spPr>
            <a:xfrm>
              <a:off x="3833207" y="2390151"/>
              <a:ext cx="329081" cy="571404"/>
            </a:xfrm>
            <a:custGeom>
              <a:avLst/>
              <a:gdLst/>
              <a:ahLst/>
              <a:cxnLst/>
              <a:rect l="l" t="t" r="r" b="b"/>
              <a:pathLst>
                <a:path w="329081" h="571404" extrusionOk="0">
                  <a:moveTo>
                    <a:pt x="329082" y="571405"/>
                  </a:moveTo>
                  <a:lnTo>
                    <a:pt x="0" y="380905"/>
                  </a:lnTo>
                  <a:lnTo>
                    <a:pt x="0" y="0"/>
                  </a:lnTo>
                  <a:lnTo>
                    <a:pt x="329082" y="190405"/>
                  </a:lnTo>
                  <a:lnTo>
                    <a:pt x="329082" y="571405"/>
                  </a:lnTo>
                  <a:close/>
                </a:path>
              </a:pathLst>
            </a:custGeom>
            <a:solidFill>
              <a:srgbClr val="E2C9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866;p19"/>
            <p:cNvSpPr/>
            <p:nvPr/>
          </p:nvSpPr>
          <p:spPr>
            <a:xfrm>
              <a:off x="3833207" y="2390151"/>
              <a:ext cx="329081" cy="287940"/>
            </a:xfrm>
            <a:custGeom>
              <a:avLst/>
              <a:gdLst/>
              <a:ahLst/>
              <a:cxnLst/>
              <a:rect l="l" t="t" r="r" b="b"/>
              <a:pathLst>
                <a:path w="329081" h="287940" extrusionOk="0">
                  <a:moveTo>
                    <a:pt x="0" y="0"/>
                  </a:moveTo>
                  <a:lnTo>
                    <a:pt x="0" y="99631"/>
                  </a:lnTo>
                  <a:lnTo>
                    <a:pt x="329082" y="287941"/>
                  </a:lnTo>
                  <a:lnTo>
                    <a:pt x="329082" y="1908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867;p19"/>
            <p:cNvSpPr/>
            <p:nvPr/>
          </p:nvSpPr>
          <p:spPr>
            <a:xfrm>
              <a:off x="4162289" y="2390151"/>
              <a:ext cx="329177" cy="287940"/>
            </a:xfrm>
            <a:custGeom>
              <a:avLst/>
              <a:gdLst/>
              <a:ahLst/>
              <a:cxnLst/>
              <a:rect l="l" t="t" r="r" b="b"/>
              <a:pathLst>
                <a:path w="329177" h="287940" extrusionOk="0">
                  <a:moveTo>
                    <a:pt x="329177" y="0"/>
                  </a:moveTo>
                  <a:lnTo>
                    <a:pt x="329177" y="106775"/>
                  </a:lnTo>
                  <a:lnTo>
                    <a:pt x="0" y="287941"/>
                  </a:lnTo>
                  <a:lnTo>
                    <a:pt x="0" y="190881"/>
                  </a:lnTo>
                  <a:lnTo>
                    <a:pt x="329177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868;p19"/>
            <p:cNvSpPr/>
            <p:nvPr/>
          </p:nvSpPr>
          <p:spPr>
            <a:xfrm>
              <a:off x="3809355" y="2353479"/>
              <a:ext cx="352933" cy="307181"/>
            </a:xfrm>
            <a:custGeom>
              <a:avLst/>
              <a:gdLst/>
              <a:ahLst/>
              <a:cxnLst/>
              <a:rect l="l" t="t" r="r" b="b"/>
              <a:pathLst>
                <a:path w="352933" h="307181" extrusionOk="0">
                  <a:moveTo>
                    <a:pt x="0" y="0"/>
                  </a:moveTo>
                  <a:lnTo>
                    <a:pt x="0" y="105632"/>
                  </a:lnTo>
                  <a:lnTo>
                    <a:pt x="352934" y="307181"/>
                  </a:lnTo>
                  <a:lnTo>
                    <a:pt x="352934" y="2043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C9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869;p19"/>
            <p:cNvSpPr/>
            <p:nvPr/>
          </p:nvSpPr>
          <p:spPr>
            <a:xfrm>
              <a:off x="4162289" y="2353479"/>
              <a:ext cx="353029" cy="307181"/>
            </a:xfrm>
            <a:custGeom>
              <a:avLst/>
              <a:gdLst/>
              <a:ahLst/>
              <a:cxnLst/>
              <a:rect l="l" t="t" r="r" b="b"/>
              <a:pathLst>
                <a:path w="353029" h="307181" extrusionOk="0">
                  <a:moveTo>
                    <a:pt x="0" y="307181"/>
                  </a:moveTo>
                  <a:lnTo>
                    <a:pt x="353029" y="113919"/>
                  </a:lnTo>
                  <a:lnTo>
                    <a:pt x="353029" y="0"/>
                  </a:lnTo>
                  <a:lnTo>
                    <a:pt x="0" y="204311"/>
                  </a:lnTo>
                  <a:lnTo>
                    <a:pt x="0" y="307181"/>
                  </a:lnTo>
                  <a:close/>
                </a:path>
              </a:pathLst>
            </a:custGeom>
            <a:solidFill>
              <a:srgbClr val="D1B6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870;p19"/>
            <p:cNvSpPr/>
            <p:nvPr/>
          </p:nvSpPr>
          <p:spPr>
            <a:xfrm>
              <a:off x="4379054" y="3098705"/>
              <a:ext cx="1297601" cy="763520"/>
            </a:xfrm>
            <a:custGeom>
              <a:avLst/>
              <a:gdLst/>
              <a:ahLst/>
              <a:cxnLst/>
              <a:rect l="l" t="t" r="r" b="b"/>
              <a:pathLst>
                <a:path w="1297601" h="763520" extrusionOk="0">
                  <a:moveTo>
                    <a:pt x="1071529" y="748294"/>
                  </a:moveTo>
                  <a:lnTo>
                    <a:pt x="19379" y="140980"/>
                  </a:lnTo>
                  <a:cubicBezTo>
                    <a:pt x="811" y="130189"/>
                    <a:pt x="-5518" y="106348"/>
                    <a:pt x="5248" y="87736"/>
                  </a:cubicBezTo>
                  <a:cubicBezTo>
                    <a:pt x="8964" y="81316"/>
                    <a:pt x="14419" y="76096"/>
                    <a:pt x="20994" y="72686"/>
                  </a:cubicBezTo>
                  <a:lnTo>
                    <a:pt x="153369" y="4297"/>
                  </a:lnTo>
                  <a:cubicBezTo>
                    <a:pt x="165105" y="-1723"/>
                    <a:pt x="179074" y="-1399"/>
                    <a:pt x="190524" y="5154"/>
                  </a:cubicBezTo>
                  <a:lnTo>
                    <a:pt x="1278120" y="632851"/>
                  </a:lnTo>
                  <a:cubicBezTo>
                    <a:pt x="1296688" y="643529"/>
                    <a:pt x="1303112" y="667284"/>
                    <a:pt x="1292450" y="685896"/>
                  </a:cubicBezTo>
                  <a:cubicBezTo>
                    <a:pt x="1288725" y="692421"/>
                    <a:pt x="1283185" y="697717"/>
                    <a:pt x="1276504" y="701146"/>
                  </a:cubicBezTo>
                  <a:lnTo>
                    <a:pt x="1180431" y="750771"/>
                  </a:lnTo>
                  <a:cubicBezTo>
                    <a:pt x="1146078" y="768611"/>
                    <a:pt x="1105036" y="767678"/>
                    <a:pt x="1071529" y="74829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871;p19"/>
            <p:cNvSpPr/>
            <p:nvPr/>
          </p:nvSpPr>
          <p:spPr>
            <a:xfrm>
              <a:off x="4481013" y="322726"/>
              <a:ext cx="1171694" cy="3426502"/>
            </a:xfrm>
            <a:custGeom>
              <a:avLst/>
              <a:gdLst/>
              <a:ahLst/>
              <a:cxnLst/>
              <a:rect l="l" t="t" r="r" b="b"/>
              <a:pathLst>
                <a:path w="1171694" h="3426502" extrusionOk="0">
                  <a:moveTo>
                    <a:pt x="1034189" y="3409974"/>
                  </a:moveTo>
                  <a:lnTo>
                    <a:pt x="137505" y="2891051"/>
                  </a:lnTo>
                  <a:cubicBezTo>
                    <a:pt x="61483" y="2847141"/>
                    <a:pt x="0" y="2729126"/>
                    <a:pt x="0" y="2627685"/>
                  </a:cubicBezTo>
                  <a:lnTo>
                    <a:pt x="0" y="120800"/>
                  </a:lnTo>
                  <a:cubicBezTo>
                    <a:pt x="285" y="19073"/>
                    <a:pt x="61578" y="-27409"/>
                    <a:pt x="137505" y="16597"/>
                  </a:cubicBezTo>
                  <a:lnTo>
                    <a:pt x="1034189" y="535424"/>
                  </a:lnTo>
                  <a:cubicBezTo>
                    <a:pt x="1110212" y="579429"/>
                    <a:pt x="1171695" y="697349"/>
                    <a:pt x="1171695" y="798790"/>
                  </a:cubicBezTo>
                  <a:lnTo>
                    <a:pt x="1171695" y="3305770"/>
                  </a:lnTo>
                  <a:cubicBezTo>
                    <a:pt x="1171695" y="3407307"/>
                    <a:pt x="1110117" y="3453884"/>
                    <a:pt x="1034189" y="3409974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872;p19"/>
            <p:cNvSpPr/>
            <p:nvPr/>
          </p:nvSpPr>
          <p:spPr>
            <a:xfrm>
              <a:off x="5530597" y="3624781"/>
              <a:ext cx="70985" cy="153066"/>
            </a:xfrm>
            <a:custGeom>
              <a:avLst/>
              <a:gdLst/>
              <a:ahLst/>
              <a:cxnLst/>
              <a:rect l="l" t="t" r="r" b="b"/>
              <a:pathLst>
                <a:path w="70985" h="153066" extrusionOk="0">
                  <a:moveTo>
                    <a:pt x="0" y="153067"/>
                  </a:moveTo>
                  <a:lnTo>
                    <a:pt x="70986" y="117062"/>
                  </a:lnTo>
                  <a:lnTo>
                    <a:pt x="2851" y="0"/>
                  </a:lnTo>
                  <a:lnTo>
                    <a:pt x="0" y="15306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873;p19"/>
            <p:cNvSpPr/>
            <p:nvPr/>
          </p:nvSpPr>
          <p:spPr>
            <a:xfrm>
              <a:off x="4467139" y="329893"/>
              <a:ext cx="65379" cy="96678"/>
            </a:xfrm>
            <a:custGeom>
              <a:avLst/>
              <a:gdLst/>
              <a:ahLst/>
              <a:cxnLst/>
              <a:rect l="l" t="t" r="r" b="b"/>
              <a:pathLst>
                <a:path w="65379" h="96678" extrusionOk="0">
                  <a:moveTo>
                    <a:pt x="0" y="34385"/>
                  </a:moveTo>
                  <a:lnTo>
                    <a:pt x="65379" y="0"/>
                  </a:lnTo>
                  <a:lnTo>
                    <a:pt x="52170" y="96679"/>
                  </a:lnTo>
                  <a:lnTo>
                    <a:pt x="0" y="34385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874;p19"/>
            <p:cNvSpPr/>
            <p:nvPr/>
          </p:nvSpPr>
          <p:spPr>
            <a:xfrm>
              <a:off x="4423901" y="351343"/>
              <a:ext cx="1171694" cy="3426502"/>
            </a:xfrm>
            <a:custGeom>
              <a:avLst/>
              <a:gdLst/>
              <a:ahLst/>
              <a:cxnLst/>
              <a:rect l="l" t="t" r="r" b="b"/>
              <a:pathLst>
                <a:path w="1171694" h="3426502" extrusionOk="0">
                  <a:moveTo>
                    <a:pt x="1034094" y="3409931"/>
                  </a:moveTo>
                  <a:lnTo>
                    <a:pt x="137505" y="2891009"/>
                  </a:lnTo>
                  <a:cubicBezTo>
                    <a:pt x="61483" y="2847099"/>
                    <a:pt x="0" y="2729084"/>
                    <a:pt x="0" y="2627643"/>
                  </a:cubicBezTo>
                  <a:lnTo>
                    <a:pt x="0" y="120854"/>
                  </a:lnTo>
                  <a:cubicBezTo>
                    <a:pt x="380" y="19031"/>
                    <a:pt x="61578" y="-27355"/>
                    <a:pt x="137505" y="16555"/>
                  </a:cubicBezTo>
                  <a:lnTo>
                    <a:pt x="1034094" y="535477"/>
                  </a:lnTo>
                  <a:cubicBezTo>
                    <a:pt x="1110117" y="579482"/>
                    <a:pt x="1171695" y="697402"/>
                    <a:pt x="1171695" y="798843"/>
                  </a:cubicBezTo>
                  <a:lnTo>
                    <a:pt x="1171695" y="3305823"/>
                  </a:lnTo>
                  <a:cubicBezTo>
                    <a:pt x="1171695" y="3407264"/>
                    <a:pt x="1110117" y="3453937"/>
                    <a:pt x="1034094" y="3409931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875;p19"/>
            <p:cNvSpPr/>
            <p:nvPr/>
          </p:nvSpPr>
          <p:spPr>
            <a:xfrm>
              <a:off x="4414398" y="357753"/>
              <a:ext cx="1171599" cy="3426525"/>
            </a:xfrm>
            <a:custGeom>
              <a:avLst/>
              <a:gdLst/>
              <a:ahLst/>
              <a:cxnLst/>
              <a:rect l="l" t="t" r="r" b="b"/>
              <a:pathLst>
                <a:path w="1171599" h="3426525" extrusionOk="0">
                  <a:moveTo>
                    <a:pt x="1171600" y="798815"/>
                  </a:moveTo>
                  <a:lnTo>
                    <a:pt x="1171600" y="3305700"/>
                  </a:lnTo>
                  <a:cubicBezTo>
                    <a:pt x="1171600" y="3407332"/>
                    <a:pt x="1110117" y="3453909"/>
                    <a:pt x="1034094" y="3409999"/>
                  </a:cubicBezTo>
                  <a:lnTo>
                    <a:pt x="682491" y="3206545"/>
                  </a:lnTo>
                  <a:lnTo>
                    <a:pt x="573114" y="3143204"/>
                  </a:lnTo>
                  <a:lnTo>
                    <a:pt x="137410" y="2891077"/>
                  </a:lnTo>
                  <a:cubicBezTo>
                    <a:pt x="61388" y="2847071"/>
                    <a:pt x="0" y="2729152"/>
                    <a:pt x="0" y="2627711"/>
                  </a:cubicBezTo>
                  <a:lnTo>
                    <a:pt x="0" y="120826"/>
                  </a:lnTo>
                  <a:cubicBezTo>
                    <a:pt x="380" y="19194"/>
                    <a:pt x="61483" y="-27383"/>
                    <a:pt x="137410" y="16527"/>
                  </a:cubicBezTo>
                  <a:lnTo>
                    <a:pt x="1034094" y="535449"/>
                  </a:lnTo>
                  <a:cubicBezTo>
                    <a:pt x="1110117" y="579455"/>
                    <a:pt x="1171600" y="697279"/>
                    <a:pt x="1171600" y="798815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876;p19"/>
            <p:cNvSpPr/>
            <p:nvPr/>
          </p:nvSpPr>
          <p:spPr>
            <a:xfrm>
              <a:off x="4479777" y="459022"/>
              <a:ext cx="1041506" cy="3182614"/>
            </a:xfrm>
            <a:custGeom>
              <a:avLst/>
              <a:gdLst/>
              <a:ahLst/>
              <a:cxnLst/>
              <a:rect l="l" t="t" r="r" b="b"/>
              <a:pathLst>
                <a:path w="1041506" h="3182614" extrusionOk="0">
                  <a:moveTo>
                    <a:pt x="1041507" y="672114"/>
                  </a:moveTo>
                  <a:lnTo>
                    <a:pt x="1041507" y="3113753"/>
                  </a:lnTo>
                  <a:cubicBezTo>
                    <a:pt x="1041507" y="3175284"/>
                    <a:pt x="998459" y="3200240"/>
                    <a:pt x="945433" y="3169379"/>
                  </a:cubicBezTo>
                  <a:lnTo>
                    <a:pt x="897919" y="3141756"/>
                  </a:lnTo>
                  <a:lnTo>
                    <a:pt x="735041" y="3047554"/>
                  </a:lnTo>
                  <a:lnTo>
                    <a:pt x="665006" y="3006978"/>
                  </a:lnTo>
                  <a:lnTo>
                    <a:pt x="640299" y="2992595"/>
                  </a:lnTo>
                  <a:lnTo>
                    <a:pt x="632031" y="2987737"/>
                  </a:lnTo>
                  <a:lnTo>
                    <a:pt x="571688" y="2952971"/>
                  </a:lnTo>
                  <a:lnTo>
                    <a:pt x="396362" y="2851625"/>
                  </a:lnTo>
                  <a:lnTo>
                    <a:pt x="396362" y="2851625"/>
                  </a:lnTo>
                  <a:lnTo>
                    <a:pt x="324140" y="2809810"/>
                  </a:lnTo>
                  <a:lnTo>
                    <a:pt x="324140" y="2809810"/>
                  </a:lnTo>
                  <a:lnTo>
                    <a:pt x="294872" y="2792855"/>
                  </a:lnTo>
                  <a:lnTo>
                    <a:pt x="120020" y="2691700"/>
                  </a:lnTo>
                  <a:lnTo>
                    <a:pt x="96168" y="2677889"/>
                  </a:lnTo>
                  <a:cubicBezTo>
                    <a:pt x="42953" y="2647123"/>
                    <a:pt x="0" y="2572352"/>
                    <a:pt x="0" y="2510725"/>
                  </a:cubicBezTo>
                  <a:lnTo>
                    <a:pt x="0" y="68896"/>
                  </a:lnTo>
                  <a:cubicBezTo>
                    <a:pt x="0" y="7364"/>
                    <a:pt x="42953" y="-17591"/>
                    <a:pt x="96168" y="13175"/>
                  </a:cubicBezTo>
                  <a:lnTo>
                    <a:pt x="445491" y="216152"/>
                  </a:lnTo>
                  <a:lnTo>
                    <a:pt x="445491" y="217105"/>
                  </a:lnTo>
                  <a:cubicBezTo>
                    <a:pt x="448332" y="269961"/>
                    <a:pt x="476147" y="318291"/>
                    <a:pt x="520373" y="347216"/>
                  </a:cubicBezTo>
                  <a:cubicBezTo>
                    <a:pt x="561805" y="371029"/>
                    <a:pt x="595350" y="351693"/>
                    <a:pt x="595350" y="303878"/>
                  </a:cubicBezTo>
                  <a:cubicBezTo>
                    <a:pt x="595350" y="303878"/>
                    <a:pt x="595350" y="303116"/>
                    <a:pt x="595350" y="302830"/>
                  </a:cubicBezTo>
                  <a:lnTo>
                    <a:pt x="945528" y="505427"/>
                  </a:lnTo>
                  <a:cubicBezTo>
                    <a:pt x="998459" y="535811"/>
                    <a:pt x="1041507" y="610583"/>
                    <a:pt x="1041507" y="67211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877;p19"/>
            <p:cNvSpPr/>
            <p:nvPr/>
          </p:nvSpPr>
          <p:spPr>
            <a:xfrm rot="-1790023">
              <a:off x="4986670" y="707058"/>
              <a:ext cx="46534" cy="80862"/>
            </a:xfrm>
            <a:custGeom>
              <a:avLst/>
              <a:gdLst/>
              <a:ahLst/>
              <a:cxnLst/>
              <a:rect l="l" t="t" r="r" b="b"/>
              <a:pathLst>
                <a:path w="46533" h="80859" extrusionOk="0">
                  <a:moveTo>
                    <a:pt x="46534" y="40430"/>
                  </a:moveTo>
                  <a:cubicBezTo>
                    <a:pt x="46534" y="62758"/>
                    <a:pt x="36118" y="80859"/>
                    <a:pt x="23268" y="80859"/>
                  </a:cubicBezTo>
                  <a:cubicBezTo>
                    <a:pt x="10418" y="80859"/>
                    <a:pt x="1" y="62758"/>
                    <a:pt x="1" y="40430"/>
                  </a:cubicBezTo>
                  <a:cubicBezTo>
                    <a:pt x="1" y="18101"/>
                    <a:pt x="10418" y="0"/>
                    <a:pt x="23268" y="0"/>
                  </a:cubicBezTo>
                  <a:cubicBezTo>
                    <a:pt x="36118" y="0"/>
                    <a:pt x="46534" y="18101"/>
                    <a:pt x="46534" y="4043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878;p19"/>
            <p:cNvSpPr/>
            <p:nvPr/>
          </p:nvSpPr>
          <p:spPr>
            <a:xfrm>
              <a:off x="4988272" y="730303"/>
              <a:ext cx="23851" cy="30807"/>
            </a:xfrm>
            <a:custGeom>
              <a:avLst/>
              <a:gdLst/>
              <a:ahLst/>
              <a:cxnLst/>
              <a:rect l="l" t="t" r="r" b="b"/>
              <a:pathLst>
                <a:path w="23851" h="30807" extrusionOk="0">
                  <a:moveTo>
                    <a:pt x="11878" y="29167"/>
                  </a:moveTo>
                  <a:cubicBezTo>
                    <a:pt x="4856" y="24568"/>
                    <a:pt x="447" y="16891"/>
                    <a:pt x="0" y="8498"/>
                  </a:cubicBezTo>
                  <a:cubicBezTo>
                    <a:pt x="0" y="878"/>
                    <a:pt x="5322" y="-2170"/>
                    <a:pt x="11878" y="1640"/>
                  </a:cubicBezTo>
                  <a:cubicBezTo>
                    <a:pt x="18958" y="6197"/>
                    <a:pt x="23415" y="13889"/>
                    <a:pt x="23852" y="22310"/>
                  </a:cubicBezTo>
                  <a:cubicBezTo>
                    <a:pt x="23852" y="29930"/>
                    <a:pt x="18530" y="32978"/>
                    <a:pt x="11878" y="29167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879;p19"/>
            <p:cNvSpPr/>
            <p:nvPr/>
          </p:nvSpPr>
          <p:spPr>
            <a:xfrm>
              <a:off x="5609185" y="1342555"/>
              <a:ext cx="26417" cy="145526"/>
            </a:xfrm>
            <a:custGeom>
              <a:avLst/>
              <a:gdLst/>
              <a:ahLst/>
              <a:cxnLst/>
              <a:rect l="l" t="t" r="r" b="b"/>
              <a:pathLst>
                <a:path w="26417" h="145526" extrusionOk="0">
                  <a:moveTo>
                    <a:pt x="13209" y="143863"/>
                  </a:moveTo>
                  <a:lnTo>
                    <a:pt x="13209" y="143863"/>
                  </a:lnTo>
                  <a:cubicBezTo>
                    <a:pt x="5892" y="148150"/>
                    <a:pt x="0" y="143863"/>
                    <a:pt x="0" y="134338"/>
                  </a:cubicBezTo>
                  <a:lnTo>
                    <a:pt x="0" y="26992"/>
                  </a:lnTo>
                  <a:cubicBezTo>
                    <a:pt x="124" y="16924"/>
                    <a:pt x="5027" y="7513"/>
                    <a:pt x="13209" y="1655"/>
                  </a:cubicBezTo>
                  <a:lnTo>
                    <a:pt x="13209" y="1655"/>
                  </a:lnTo>
                  <a:cubicBezTo>
                    <a:pt x="20526" y="-2631"/>
                    <a:pt x="26418" y="1655"/>
                    <a:pt x="26418" y="11656"/>
                  </a:cubicBezTo>
                  <a:lnTo>
                    <a:pt x="26418" y="118527"/>
                  </a:lnTo>
                  <a:cubicBezTo>
                    <a:pt x="26294" y="128595"/>
                    <a:pt x="21391" y="138005"/>
                    <a:pt x="13209" y="14386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880;p19"/>
            <p:cNvSpPr/>
            <p:nvPr/>
          </p:nvSpPr>
          <p:spPr>
            <a:xfrm>
              <a:off x="5609185" y="1517667"/>
              <a:ext cx="26417" cy="145530"/>
            </a:xfrm>
            <a:custGeom>
              <a:avLst/>
              <a:gdLst/>
              <a:ahLst/>
              <a:cxnLst/>
              <a:rect l="l" t="t" r="r" b="b"/>
              <a:pathLst>
                <a:path w="26417" h="145530" extrusionOk="0">
                  <a:moveTo>
                    <a:pt x="13209" y="143916"/>
                  </a:moveTo>
                  <a:lnTo>
                    <a:pt x="13209" y="143916"/>
                  </a:lnTo>
                  <a:cubicBezTo>
                    <a:pt x="5892" y="148107"/>
                    <a:pt x="0" y="143916"/>
                    <a:pt x="0" y="133915"/>
                  </a:cubicBezTo>
                  <a:lnTo>
                    <a:pt x="0" y="26949"/>
                  </a:lnTo>
                  <a:cubicBezTo>
                    <a:pt x="171" y="16891"/>
                    <a:pt x="5065" y="7499"/>
                    <a:pt x="13209" y="1613"/>
                  </a:cubicBezTo>
                  <a:lnTo>
                    <a:pt x="13209" y="1613"/>
                  </a:lnTo>
                  <a:cubicBezTo>
                    <a:pt x="20526" y="-2578"/>
                    <a:pt x="26418" y="1613"/>
                    <a:pt x="26418" y="11709"/>
                  </a:cubicBezTo>
                  <a:lnTo>
                    <a:pt x="26418" y="118580"/>
                  </a:lnTo>
                  <a:cubicBezTo>
                    <a:pt x="26275" y="128648"/>
                    <a:pt x="21372" y="138049"/>
                    <a:pt x="13209" y="14391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881;p19"/>
            <p:cNvSpPr/>
            <p:nvPr/>
          </p:nvSpPr>
          <p:spPr>
            <a:xfrm>
              <a:off x="4598943" y="668398"/>
              <a:ext cx="778468" cy="1303739"/>
            </a:xfrm>
            <a:custGeom>
              <a:avLst/>
              <a:gdLst/>
              <a:ahLst/>
              <a:cxnLst/>
              <a:rect l="l" t="t" r="r" b="b"/>
              <a:pathLst>
                <a:path w="778468" h="1303739" extrusionOk="0">
                  <a:moveTo>
                    <a:pt x="726584" y="1297509"/>
                  </a:moveTo>
                  <a:lnTo>
                    <a:pt x="51885" y="906984"/>
                  </a:lnTo>
                  <a:cubicBezTo>
                    <a:pt x="23377" y="890411"/>
                    <a:pt x="0" y="845929"/>
                    <a:pt x="0" y="807543"/>
                  </a:cubicBezTo>
                  <a:lnTo>
                    <a:pt x="0" y="45543"/>
                  </a:lnTo>
                  <a:cubicBezTo>
                    <a:pt x="0" y="7443"/>
                    <a:pt x="23187" y="-10369"/>
                    <a:pt x="51885" y="6205"/>
                  </a:cubicBezTo>
                  <a:lnTo>
                    <a:pt x="726584" y="396730"/>
                  </a:lnTo>
                  <a:cubicBezTo>
                    <a:pt x="755092" y="413303"/>
                    <a:pt x="778469" y="457785"/>
                    <a:pt x="778469" y="496076"/>
                  </a:cubicBezTo>
                  <a:lnTo>
                    <a:pt x="778469" y="1258076"/>
                  </a:lnTo>
                  <a:cubicBezTo>
                    <a:pt x="778469" y="1296461"/>
                    <a:pt x="755282" y="1314083"/>
                    <a:pt x="726584" y="12975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882;p19"/>
            <p:cNvSpPr/>
            <p:nvPr/>
          </p:nvSpPr>
          <p:spPr>
            <a:xfrm>
              <a:off x="4598943" y="1688145"/>
              <a:ext cx="778468" cy="1303647"/>
            </a:xfrm>
            <a:custGeom>
              <a:avLst/>
              <a:gdLst/>
              <a:ahLst/>
              <a:cxnLst/>
              <a:rect l="l" t="t" r="r" b="b"/>
              <a:pathLst>
                <a:path w="778468" h="1303647" extrusionOk="0">
                  <a:moveTo>
                    <a:pt x="726584" y="1297414"/>
                  </a:moveTo>
                  <a:lnTo>
                    <a:pt x="51885" y="906889"/>
                  </a:lnTo>
                  <a:cubicBezTo>
                    <a:pt x="23377" y="890315"/>
                    <a:pt x="0" y="845834"/>
                    <a:pt x="0" y="807543"/>
                  </a:cubicBezTo>
                  <a:lnTo>
                    <a:pt x="0" y="45543"/>
                  </a:lnTo>
                  <a:cubicBezTo>
                    <a:pt x="0" y="7443"/>
                    <a:pt x="23187" y="-10369"/>
                    <a:pt x="51885" y="6205"/>
                  </a:cubicBezTo>
                  <a:lnTo>
                    <a:pt x="726584" y="396730"/>
                  </a:lnTo>
                  <a:cubicBezTo>
                    <a:pt x="755092" y="413303"/>
                    <a:pt x="778469" y="457785"/>
                    <a:pt x="778469" y="496171"/>
                  </a:cubicBezTo>
                  <a:lnTo>
                    <a:pt x="778469" y="1258171"/>
                  </a:lnTo>
                  <a:cubicBezTo>
                    <a:pt x="778469" y="1296366"/>
                    <a:pt x="755282" y="1313987"/>
                    <a:pt x="726584" y="129741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883;p19"/>
            <p:cNvSpPr/>
            <p:nvPr/>
          </p:nvSpPr>
          <p:spPr>
            <a:xfrm>
              <a:off x="4599323" y="2707876"/>
              <a:ext cx="778184" cy="892902"/>
            </a:xfrm>
            <a:custGeom>
              <a:avLst/>
              <a:gdLst/>
              <a:ahLst/>
              <a:cxnLst/>
              <a:rect l="l" t="t" r="r" b="b"/>
              <a:pathLst>
                <a:path w="778184" h="892902" extrusionOk="0">
                  <a:moveTo>
                    <a:pt x="778184" y="495805"/>
                  </a:moveTo>
                  <a:lnTo>
                    <a:pt x="778184" y="892902"/>
                  </a:lnTo>
                  <a:lnTo>
                    <a:pt x="545461" y="758124"/>
                  </a:lnTo>
                  <a:lnTo>
                    <a:pt x="520753" y="743741"/>
                  </a:lnTo>
                  <a:lnTo>
                    <a:pt x="512486" y="738883"/>
                  </a:lnTo>
                  <a:lnTo>
                    <a:pt x="452143" y="704117"/>
                  </a:lnTo>
                  <a:lnTo>
                    <a:pt x="276817" y="602771"/>
                  </a:lnTo>
                  <a:lnTo>
                    <a:pt x="276817" y="602771"/>
                  </a:lnTo>
                  <a:lnTo>
                    <a:pt x="204120" y="560766"/>
                  </a:lnTo>
                  <a:lnTo>
                    <a:pt x="174852" y="543811"/>
                  </a:lnTo>
                  <a:lnTo>
                    <a:pt x="0" y="442656"/>
                  </a:lnTo>
                  <a:lnTo>
                    <a:pt x="0" y="45463"/>
                  </a:lnTo>
                  <a:cubicBezTo>
                    <a:pt x="0" y="7363"/>
                    <a:pt x="23282" y="-10353"/>
                    <a:pt x="51885" y="6220"/>
                  </a:cubicBezTo>
                  <a:lnTo>
                    <a:pt x="726584" y="396745"/>
                  </a:lnTo>
                  <a:cubicBezTo>
                    <a:pt x="754902" y="413033"/>
                    <a:pt x="778184" y="457515"/>
                    <a:pt x="778184" y="495805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884;p19"/>
            <p:cNvSpPr/>
            <p:nvPr/>
          </p:nvSpPr>
          <p:spPr>
            <a:xfrm>
              <a:off x="4781159" y="1048176"/>
              <a:ext cx="416151" cy="544252"/>
            </a:xfrm>
            <a:custGeom>
              <a:avLst/>
              <a:gdLst/>
              <a:ahLst/>
              <a:cxnLst/>
              <a:rect l="l" t="t" r="r" b="b"/>
              <a:pathLst>
                <a:path w="416151" h="544252" extrusionOk="0">
                  <a:moveTo>
                    <a:pt x="410093" y="288701"/>
                  </a:moveTo>
                  <a:lnTo>
                    <a:pt x="317821" y="128395"/>
                  </a:lnTo>
                  <a:cubicBezTo>
                    <a:pt x="314315" y="122019"/>
                    <a:pt x="309250" y="116642"/>
                    <a:pt x="303092" y="112774"/>
                  </a:cubicBezTo>
                  <a:lnTo>
                    <a:pt x="303092" y="112774"/>
                  </a:lnTo>
                  <a:cubicBezTo>
                    <a:pt x="302275" y="112284"/>
                    <a:pt x="301419" y="111870"/>
                    <a:pt x="300526" y="111536"/>
                  </a:cubicBezTo>
                  <a:cubicBezTo>
                    <a:pt x="299680" y="110897"/>
                    <a:pt x="298796" y="110324"/>
                    <a:pt x="297865" y="109821"/>
                  </a:cubicBezTo>
                  <a:lnTo>
                    <a:pt x="272208" y="94962"/>
                  </a:lnTo>
                  <a:cubicBezTo>
                    <a:pt x="265176" y="90866"/>
                    <a:pt x="258619" y="91152"/>
                    <a:pt x="254818" y="95819"/>
                  </a:cubicBezTo>
                  <a:cubicBezTo>
                    <a:pt x="246645" y="105344"/>
                    <a:pt x="228210" y="104487"/>
                    <a:pt x="207874" y="92676"/>
                  </a:cubicBezTo>
                  <a:cubicBezTo>
                    <a:pt x="187395" y="80812"/>
                    <a:pt x="171022" y="62968"/>
                    <a:pt x="160930" y="41527"/>
                  </a:cubicBezTo>
                  <a:cubicBezTo>
                    <a:pt x="157471" y="32831"/>
                    <a:pt x="151351" y="25460"/>
                    <a:pt x="143445" y="20477"/>
                  </a:cubicBezTo>
                  <a:lnTo>
                    <a:pt x="118262" y="5713"/>
                  </a:lnTo>
                  <a:cubicBezTo>
                    <a:pt x="117445" y="5194"/>
                    <a:pt x="116590" y="4748"/>
                    <a:pt x="115697" y="4379"/>
                  </a:cubicBezTo>
                  <a:cubicBezTo>
                    <a:pt x="111040" y="27"/>
                    <a:pt x="104284" y="-1201"/>
                    <a:pt x="98402" y="1236"/>
                  </a:cubicBezTo>
                  <a:lnTo>
                    <a:pt x="6129" y="54671"/>
                  </a:lnTo>
                  <a:cubicBezTo>
                    <a:pt x="-2043" y="59434"/>
                    <a:pt x="-2043" y="74579"/>
                    <a:pt x="6129" y="88676"/>
                  </a:cubicBezTo>
                  <a:lnTo>
                    <a:pt x="56589" y="176306"/>
                  </a:lnTo>
                  <a:cubicBezTo>
                    <a:pt x="59944" y="182607"/>
                    <a:pt x="64809" y="187975"/>
                    <a:pt x="70748" y="191927"/>
                  </a:cubicBezTo>
                  <a:cubicBezTo>
                    <a:pt x="75053" y="195000"/>
                    <a:pt x="80669" y="195545"/>
                    <a:pt x="85478" y="193355"/>
                  </a:cubicBezTo>
                  <a:lnTo>
                    <a:pt x="97071" y="186593"/>
                  </a:lnTo>
                  <a:lnTo>
                    <a:pt x="97071" y="400905"/>
                  </a:lnTo>
                  <a:cubicBezTo>
                    <a:pt x="98107" y="415497"/>
                    <a:pt x="105966" y="428747"/>
                    <a:pt x="118262" y="436624"/>
                  </a:cubicBezTo>
                  <a:lnTo>
                    <a:pt x="297865" y="541399"/>
                  </a:lnTo>
                  <a:cubicBezTo>
                    <a:pt x="309363" y="548066"/>
                    <a:pt x="318581" y="542637"/>
                    <a:pt x="318581" y="529397"/>
                  </a:cubicBezTo>
                  <a:lnTo>
                    <a:pt x="318581" y="315085"/>
                  </a:lnTo>
                  <a:lnTo>
                    <a:pt x="330270" y="335278"/>
                  </a:lnTo>
                  <a:cubicBezTo>
                    <a:pt x="333738" y="341631"/>
                    <a:pt x="338775" y="346975"/>
                    <a:pt x="344904" y="350804"/>
                  </a:cubicBezTo>
                  <a:lnTo>
                    <a:pt x="344904" y="350804"/>
                  </a:lnTo>
                  <a:cubicBezTo>
                    <a:pt x="349209" y="353880"/>
                    <a:pt x="354825" y="354423"/>
                    <a:pt x="359633" y="352232"/>
                  </a:cubicBezTo>
                  <a:lnTo>
                    <a:pt x="410093" y="322991"/>
                  </a:lnTo>
                  <a:cubicBezTo>
                    <a:pt x="418171" y="317942"/>
                    <a:pt x="418171" y="303274"/>
                    <a:pt x="410093" y="288701"/>
                  </a:cubicBezTo>
                  <a:close/>
                </a:path>
              </a:pathLst>
            </a:custGeom>
            <a:solidFill>
              <a:srgbClr val="D9DA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885;p19"/>
            <p:cNvSpPr/>
            <p:nvPr/>
          </p:nvSpPr>
          <p:spPr>
            <a:xfrm>
              <a:off x="4812185" y="2127070"/>
              <a:ext cx="353313" cy="495871"/>
            </a:xfrm>
            <a:custGeom>
              <a:avLst/>
              <a:gdLst/>
              <a:ahLst/>
              <a:cxnLst/>
              <a:rect l="l" t="t" r="r" b="b"/>
              <a:pathLst>
                <a:path w="353313" h="495871" extrusionOk="0">
                  <a:moveTo>
                    <a:pt x="340010" y="188881"/>
                  </a:moveTo>
                  <a:lnTo>
                    <a:pt x="13589" y="0"/>
                  </a:lnTo>
                  <a:cubicBezTo>
                    <a:pt x="4960" y="28061"/>
                    <a:pt x="380" y="57217"/>
                    <a:pt x="0" y="86582"/>
                  </a:cubicBezTo>
                  <a:lnTo>
                    <a:pt x="0" y="291179"/>
                  </a:lnTo>
                  <a:lnTo>
                    <a:pt x="149574" y="377762"/>
                  </a:lnTo>
                  <a:lnTo>
                    <a:pt x="176847" y="220409"/>
                  </a:lnTo>
                  <a:lnTo>
                    <a:pt x="204025" y="409289"/>
                  </a:lnTo>
                  <a:lnTo>
                    <a:pt x="353314" y="495872"/>
                  </a:lnTo>
                  <a:lnTo>
                    <a:pt x="353314" y="291179"/>
                  </a:lnTo>
                  <a:cubicBezTo>
                    <a:pt x="352592" y="256699"/>
                    <a:pt x="348126" y="222399"/>
                    <a:pt x="340010" y="18888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886;p19"/>
            <p:cNvSpPr/>
            <p:nvPr/>
          </p:nvSpPr>
          <p:spPr>
            <a:xfrm>
              <a:off x="4825774" y="2064110"/>
              <a:ext cx="326421" cy="236124"/>
            </a:xfrm>
            <a:custGeom>
              <a:avLst/>
              <a:gdLst/>
              <a:ahLst/>
              <a:cxnLst/>
              <a:rect l="l" t="t" r="r" b="b"/>
              <a:pathLst>
                <a:path w="326421" h="236124" extrusionOk="0">
                  <a:moveTo>
                    <a:pt x="326421" y="188881"/>
                  </a:moveTo>
                  <a:lnTo>
                    <a:pt x="0" y="0"/>
                  </a:lnTo>
                  <a:lnTo>
                    <a:pt x="0" y="47244"/>
                  </a:lnTo>
                  <a:lnTo>
                    <a:pt x="326421" y="236125"/>
                  </a:lnTo>
                  <a:lnTo>
                    <a:pt x="326421" y="18888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887;p19"/>
            <p:cNvSpPr/>
            <p:nvPr/>
          </p:nvSpPr>
          <p:spPr>
            <a:xfrm>
              <a:off x="4803918" y="3156860"/>
              <a:ext cx="410711" cy="349715"/>
            </a:xfrm>
            <a:custGeom>
              <a:avLst/>
              <a:gdLst/>
              <a:ahLst/>
              <a:cxnLst/>
              <a:rect l="l" t="t" r="r" b="b"/>
              <a:pathLst>
                <a:path w="410711" h="349715" extrusionOk="0">
                  <a:moveTo>
                    <a:pt x="410711" y="349716"/>
                  </a:moveTo>
                  <a:lnTo>
                    <a:pt x="340865" y="309139"/>
                  </a:lnTo>
                  <a:lnTo>
                    <a:pt x="316158" y="294757"/>
                  </a:lnTo>
                  <a:lnTo>
                    <a:pt x="307891" y="289899"/>
                  </a:lnTo>
                  <a:lnTo>
                    <a:pt x="247548" y="255132"/>
                  </a:lnTo>
                  <a:lnTo>
                    <a:pt x="72221" y="153787"/>
                  </a:lnTo>
                  <a:lnTo>
                    <a:pt x="72221" y="153787"/>
                  </a:lnTo>
                  <a:lnTo>
                    <a:pt x="0" y="111972"/>
                  </a:lnTo>
                  <a:lnTo>
                    <a:pt x="0" y="11388"/>
                  </a:lnTo>
                  <a:cubicBezTo>
                    <a:pt x="0" y="1387"/>
                    <a:pt x="6937" y="-2709"/>
                    <a:pt x="15680" y="1863"/>
                  </a:cubicBezTo>
                  <a:cubicBezTo>
                    <a:pt x="22417" y="6425"/>
                    <a:pt x="27406" y="13141"/>
                    <a:pt x="29839" y="20913"/>
                  </a:cubicBezTo>
                  <a:lnTo>
                    <a:pt x="32785" y="30438"/>
                  </a:lnTo>
                  <a:cubicBezTo>
                    <a:pt x="42696" y="61556"/>
                    <a:pt x="63042" y="88274"/>
                    <a:pt x="90372" y="106066"/>
                  </a:cubicBezTo>
                  <a:cubicBezTo>
                    <a:pt x="125247" y="126259"/>
                    <a:pt x="153755" y="109781"/>
                    <a:pt x="153755" y="69300"/>
                  </a:cubicBezTo>
                  <a:lnTo>
                    <a:pt x="153755" y="57108"/>
                  </a:lnTo>
                  <a:cubicBezTo>
                    <a:pt x="153755" y="44725"/>
                    <a:pt x="162498" y="39487"/>
                    <a:pt x="172761" y="45773"/>
                  </a:cubicBezTo>
                  <a:cubicBezTo>
                    <a:pt x="177826" y="48897"/>
                    <a:pt x="182093" y="53174"/>
                    <a:pt x="185210" y="58251"/>
                  </a:cubicBezTo>
                  <a:lnTo>
                    <a:pt x="213053" y="101018"/>
                  </a:lnTo>
                  <a:lnTo>
                    <a:pt x="181694" y="118639"/>
                  </a:lnTo>
                  <a:lnTo>
                    <a:pt x="199084" y="148548"/>
                  </a:lnTo>
                  <a:lnTo>
                    <a:pt x="231963" y="129498"/>
                  </a:lnTo>
                  <a:lnTo>
                    <a:pt x="246217" y="151501"/>
                  </a:lnTo>
                  <a:lnTo>
                    <a:pt x="216284" y="168836"/>
                  </a:lnTo>
                  <a:lnTo>
                    <a:pt x="233484" y="198840"/>
                  </a:lnTo>
                  <a:lnTo>
                    <a:pt x="265128" y="180552"/>
                  </a:lnTo>
                  <a:lnTo>
                    <a:pt x="279382" y="202555"/>
                  </a:lnTo>
                  <a:lnTo>
                    <a:pt x="250874" y="219128"/>
                  </a:lnTo>
                  <a:lnTo>
                    <a:pt x="268074" y="249132"/>
                  </a:lnTo>
                  <a:lnTo>
                    <a:pt x="298388" y="231606"/>
                  </a:lnTo>
                  <a:cubicBezTo>
                    <a:pt x="316054" y="257676"/>
                    <a:pt x="339012" y="279717"/>
                    <a:pt x="365763" y="296281"/>
                  </a:cubicBezTo>
                  <a:lnTo>
                    <a:pt x="371274" y="299329"/>
                  </a:lnTo>
                  <a:cubicBezTo>
                    <a:pt x="389567" y="311340"/>
                    <a:pt x="403422" y="329047"/>
                    <a:pt x="410711" y="349716"/>
                  </a:cubicBezTo>
                  <a:close/>
                </a:path>
              </a:pathLst>
            </a:custGeom>
            <a:solidFill>
              <a:srgbClr val="D9DA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888;p19"/>
            <p:cNvSpPr/>
            <p:nvPr/>
          </p:nvSpPr>
          <p:spPr>
            <a:xfrm>
              <a:off x="4593051" y="480769"/>
              <a:ext cx="842423" cy="783621"/>
            </a:xfrm>
            <a:custGeom>
              <a:avLst/>
              <a:gdLst/>
              <a:ahLst/>
              <a:cxnLst/>
              <a:rect l="l" t="t" r="r" b="b"/>
              <a:pathLst>
                <a:path w="842423" h="783621" extrusionOk="0">
                  <a:moveTo>
                    <a:pt x="842423" y="783622"/>
                  </a:moveTo>
                  <a:lnTo>
                    <a:pt x="0" y="299180"/>
                  </a:lnTo>
                  <a:lnTo>
                    <a:pt x="0" y="0"/>
                  </a:lnTo>
                  <a:lnTo>
                    <a:pt x="842423" y="484346"/>
                  </a:lnTo>
                  <a:lnTo>
                    <a:pt x="842423" y="783622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889;p19"/>
            <p:cNvSpPr/>
            <p:nvPr/>
          </p:nvSpPr>
          <p:spPr>
            <a:xfrm>
              <a:off x="4315759" y="484198"/>
              <a:ext cx="384008" cy="270224"/>
            </a:xfrm>
            <a:custGeom>
              <a:avLst/>
              <a:gdLst/>
              <a:ahLst/>
              <a:cxnLst/>
              <a:rect l="l" t="t" r="r" b="b"/>
              <a:pathLst>
                <a:path w="384008" h="270224" extrusionOk="0">
                  <a:moveTo>
                    <a:pt x="103771" y="270224"/>
                  </a:moveTo>
                  <a:lnTo>
                    <a:pt x="0" y="210121"/>
                  </a:lnTo>
                  <a:lnTo>
                    <a:pt x="280238" y="0"/>
                  </a:lnTo>
                  <a:lnTo>
                    <a:pt x="384008" y="60007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890;p19"/>
            <p:cNvSpPr/>
            <p:nvPr/>
          </p:nvSpPr>
          <p:spPr>
            <a:xfrm>
              <a:off x="4419530" y="544206"/>
              <a:ext cx="384008" cy="270224"/>
            </a:xfrm>
            <a:custGeom>
              <a:avLst/>
              <a:gdLst/>
              <a:ahLst/>
              <a:cxnLst/>
              <a:rect l="l" t="t" r="r" b="b"/>
              <a:pathLst>
                <a:path w="384008" h="270224" extrusionOk="0">
                  <a:moveTo>
                    <a:pt x="103866" y="270224"/>
                  </a:moveTo>
                  <a:lnTo>
                    <a:pt x="0" y="210217"/>
                  </a:lnTo>
                  <a:lnTo>
                    <a:pt x="280238" y="0"/>
                  </a:lnTo>
                  <a:lnTo>
                    <a:pt x="384008" y="60103"/>
                  </a:lnTo>
                  <a:lnTo>
                    <a:pt x="103866" y="270224"/>
                  </a:ln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891;p19"/>
            <p:cNvSpPr/>
            <p:nvPr/>
          </p:nvSpPr>
          <p:spPr>
            <a:xfrm>
              <a:off x="4523395" y="604308"/>
              <a:ext cx="383913" cy="270224"/>
            </a:xfrm>
            <a:custGeom>
              <a:avLst/>
              <a:gdLst/>
              <a:ahLst/>
              <a:cxnLst/>
              <a:rect l="l" t="t" r="r" b="b"/>
              <a:pathLst>
                <a:path w="383913" h="270224" extrusionOk="0">
                  <a:moveTo>
                    <a:pt x="103771" y="270224"/>
                  </a:moveTo>
                  <a:lnTo>
                    <a:pt x="0" y="210122"/>
                  </a:lnTo>
                  <a:lnTo>
                    <a:pt x="280143" y="0"/>
                  </a:lnTo>
                  <a:lnTo>
                    <a:pt x="383913" y="60008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892;p19"/>
            <p:cNvSpPr/>
            <p:nvPr/>
          </p:nvSpPr>
          <p:spPr>
            <a:xfrm>
              <a:off x="4627166" y="664316"/>
              <a:ext cx="383912" cy="270224"/>
            </a:xfrm>
            <a:custGeom>
              <a:avLst/>
              <a:gdLst/>
              <a:ahLst/>
              <a:cxnLst/>
              <a:rect l="l" t="t" r="r" b="b"/>
              <a:pathLst>
                <a:path w="383912" h="270224" extrusionOk="0">
                  <a:moveTo>
                    <a:pt x="103771" y="270224"/>
                  </a:moveTo>
                  <a:lnTo>
                    <a:pt x="0" y="210217"/>
                  </a:lnTo>
                  <a:lnTo>
                    <a:pt x="280142" y="0"/>
                  </a:lnTo>
                  <a:lnTo>
                    <a:pt x="383913" y="60103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893;p19"/>
            <p:cNvSpPr/>
            <p:nvPr/>
          </p:nvSpPr>
          <p:spPr>
            <a:xfrm>
              <a:off x="4730936" y="724419"/>
              <a:ext cx="383913" cy="270224"/>
            </a:xfrm>
            <a:custGeom>
              <a:avLst/>
              <a:gdLst/>
              <a:ahLst/>
              <a:cxnLst/>
              <a:rect l="l" t="t" r="r" b="b"/>
              <a:pathLst>
                <a:path w="383913" h="270224" extrusionOk="0">
                  <a:moveTo>
                    <a:pt x="103771" y="270224"/>
                  </a:moveTo>
                  <a:lnTo>
                    <a:pt x="0" y="210122"/>
                  </a:lnTo>
                  <a:lnTo>
                    <a:pt x="280142" y="0"/>
                  </a:lnTo>
                  <a:lnTo>
                    <a:pt x="383913" y="60008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894;p19"/>
            <p:cNvSpPr/>
            <p:nvPr/>
          </p:nvSpPr>
          <p:spPr>
            <a:xfrm>
              <a:off x="4834707" y="784426"/>
              <a:ext cx="383912" cy="270224"/>
            </a:xfrm>
            <a:custGeom>
              <a:avLst/>
              <a:gdLst/>
              <a:ahLst/>
              <a:cxnLst/>
              <a:rect l="l" t="t" r="r" b="b"/>
              <a:pathLst>
                <a:path w="383912" h="270224" extrusionOk="0">
                  <a:moveTo>
                    <a:pt x="103771" y="270224"/>
                  </a:moveTo>
                  <a:lnTo>
                    <a:pt x="0" y="210217"/>
                  </a:lnTo>
                  <a:lnTo>
                    <a:pt x="280143" y="0"/>
                  </a:lnTo>
                  <a:lnTo>
                    <a:pt x="383913" y="60103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895;p19"/>
            <p:cNvSpPr/>
            <p:nvPr/>
          </p:nvSpPr>
          <p:spPr>
            <a:xfrm>
              <a:off x="4938478" y="844529"/>
              <a:ext cx="383913" cy="270224"/>
            </a:xfrm>
            <a:custGeom>
              <a:avLst/>
              <a:gdLst/>
              <a:ahLst/>
              <a:cxnLst/>
              <a:rect l="l" t="t" r="r" b="b"/>
              <a:pathLst>
                <a:path w="383913" h="270224" extrusionOk="0">
                  <a:moveTo>
                    <a:pt x="103771" y="270224"/>
                  </a:moveTo>
                  <a:lnTo>
                    <a:pt x="0" y="210121"/>
                  </a:lnTo>
                  <a:lnTo>
                    <a:pt x="280142" y="0"/>
                  </a:lnTo>
                  <a:lnTo>
                    <a:pt x="383913" y="60008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Google Shape;896;p19"/>
            <p:cNvSpPr/>
            <p:nvPr/>
          </p:nvSpPr>
          <p:spPr>
            <a:xfrm>
              <a:off x="5042248" y="904537"/>
              <a:ext cx="384008" cy="270224"/>
            </a:xfrm>
            <a:custGeom>
              <a:avLst/>
              <a:gdLst/>
              <a:ahLst/>
              <a:cxnLst/>
              <a:rect l="l" t="t" r="r" b="b"/>
              <a:pathLst>
                <a:path w="384008" h="270224" extrusionOk="0">
                  <a:moveTo>
                    <a:pt x="103771" y="270224"/>
                  </a:moveTo>
                  <a:lnTo>
                    <a:pt x="0" y="210217"/>
                  </a:lnTo>
                  <a:lnTo>
                    <a:pt x="280143" y="0"/>
                  </a:lnTo>
                  <a:lnTo>
                    <a:pt x="384008" y="60103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897;p19"/>
            <p:cNvSpPr/>
            <p:nvPr/>
          </p:nvSpPr>
          <p:spPr>
            <a:xfrm>
              <a:off x="4316519" y="693558"/>
              <a:ext cx="103770" cy="97206"/>
            </a:xfrm>
            <a:custGeom>
              <a:avLst/>
              <a:gdLst/>
              <a:ahLst/>
              <a:cxnLst/>
              <a:rect l="l" t="t" r="r" b="b"/>
              <a:pathLst>
                <a:path w="103770" h="97206" extrusionOk="0">
                  <a:moveTo>
                    <a:pt x="51885" y="90106"/>
                  </a:moveTo>
                  <a:cubicBezTo>
                    <a:pt x="80394" y="106680"/>
                    <a:pt x="103771" y="93250"/>
                    <a:pt x="103771" y="60103"/>
                  </a:cubicBezTo>
                  <a:lnTo>
                    <a:pt x="0" y="0"/>
                  </a:lnTo>
                  <a:cubicBezTo>
                    <a:pt x="2005" y="36601"/>
                    <a:pt x="21267" y="70060"/>
                    <a:pt x="51885" y="90106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898;p19"/>
            <p:cNvSpPr/>
            <p:nvPr/>
          </p:nvSpPr>
          <p:spPr>
            <a:xfrm>
              <a:off x="4420290" y="753661"/>
              <a:ext cx="103865" cy="97152"/>
            </a:xfrm>
            <a:custGeom>
              <a:avLst/>
              <a:gdLst/>
              <a:ahLst/>
              <a:cxnLst/>
              <a:rect l="l" t="t" r="r" b="b"/>
              <a:pathLst>
                <a:path w="103865" h="97152" extrusionOk="0">
                  <a:moveTo>
                    <a:pt x="51980" y="90011"/>
                  </a:moveTo>
                  <a:cubicBezTo>
                    <a:pt x="80489" y="106680"/>
                    <a:pt x="103866" y="93154"/>
                    <a:pt x="103866" y="60007"/>
                  </a:cubicBezTo>
                  <a:lnTo>
                    <a:pt x="0" y="0"/>
                  </a:lnTo>
                  <a:cubicBezTo>
                    <a:pt x="2005" y="36598"/>
                    <a:pt x="21315" y="70038"/>
                    <a:pt x="51980" y="90011"/>
                  </a:cubicBez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899;p19"/>
            <p:cNvSpPr/>
            <p:nvPr/>
          </p:nvSpPr>
          <p:spPr>
            <a:xfrm>
              <a:off x="4524441" y="813668"/>
              <a:ext cx="103770" cy="97206"/>
            </a:xfrm>
            <a:custGeom>
              <a:avLst/>
              <a:gdLst/>
              <a:ahLst/>
              <a:cxnLst/>
              <a:rect l="l" t="t" r="r" b="b"/>
              <a:pathLst>
                <a:path w="103770" h="97206" extrusionOk="0">
                  <a:moveTo>
                    <a:pt x="51885" y="90106"/>
                  </a:moveTo>
                  <a:cubicBezTo>
                    <a:pt x="80394" y="106680"/>
                    <a:pt x="103771" y="93250"/>
                    <a:pt x="103771" y="60103"/>
                  </a:cubicBezTo>
                  <a:lnTo>
                    <a:pt x="0" y="0"/>
                  </a:lnTo>
                  <a:cubicBezTo>
                    <a:pt x="1958" y="36614"/>
                    <a:pt x="21229" y="70093"/>
                    <a:pt x="51885" y="90106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900;p19"/>
            <p:cNvSpPr/>
            <p:nvPr/>
          </p:nvSpPr>
          <p:spPr>
            <a:xfrm>
              <a:off x="4627926" y="873771"/>
              <a:ext cx="103770" cy="97187"/>
            </a:xfrm>
            <a:custGeom>
              <a:avLst/>
              <a:gdLst/>
              <a:ahLst/>
              <a:cxnLst/>
              <a:rect l="l" t="t" r="r" b="b"/>
              <a:pathLst>
                <a:path w="103770" h="97187" extrusionOk="0">
                  <a:moveTo>
                    <a:pt x="51885" y="90106"/>
                  </a:moveTo>
                  <a:cubicBezTo>
                    <a:pt x="80394" y="106680"/>
                    <a:pt x="103771" y="93154"/>
                    <a:pt x="103771" y="60008"/>
                  </a:cubicBezTo>
                  <a:lnTo>
                    <a:pt x="0" y="0"/>
                  </a:lnTo>
                  <a:cubicBezTo>
                    <a:pt x="1986" y="36606"/>
                    <a:pt x="21258" y="70071"/>
                    <a:pt x="51885" y="90106"/>
                  </a:cubicBez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901;p19"/>
            <p:cNvSpPr/>
            <p:nvPr/>
          </p:nvSpPr>
          <p:spPr>
            <a:xfrm>
              <a:off x="4731697" y="933778"/>
              <a:ext cx="103770" cy="97206"/>
            </a:xfrm>
            <a:custGeom>
              <a:avLst/>
              <a:gdLst/>
              <a:ahLst/>
              <a:cxnLst/>
              <a:rect l="l" t="t" r="r" b="b"/>
              <a:pathLst>
                <a:path w="103770" h="97206" extrusionOk="0">
                  <a:moveTo>
                    <a:pt x="51885" y="90106"/>
                  </a:moveTo>
                  <a:cubicBezTo>
                    <a:pt x="80394" y="106680"/>
                    <a:pt x="103771" y="93250"/>
                    <a:pt x="103771" y="60103"/>
                  </a:cubicBezTo>
                  <a:lnTo>
                    <a:pt x="0" y="0"/>
                  </a:lnTo>
                  <a:cubicBezTo>
                    <a:pt x="1958" y="36614"/>
                    <a:pt x="21239" y="70093"/>
                    <a:pt x="51885" y="90106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902;p19"/>
            <p:cNvSpPr/>
            <p:nvPr/>
          </p:nvSpPr>
          <p:spPr>
            <a:xfrm>
              <a:off x="4835467" y="993881"/>
              <a:ext cx="103770" cy="97204"/>
            </a:xfrm>
            <a:custGeom>
              <a:avLst/>
              <a:gdLst/>
              <a:ahLst/>
              <a:cxnLst/>
              <a:rect l="l" t="t" r="r" b="b"/>
              <a:pathLst>
                <a:path w="103770" h="97204" extrusionOk="0">
                  <a:moveTo>
                    <a:pt x="51885" y="90106"/>
                  </a:moveTo>
                  <a:cubicBezTo>
                    <a:pt x="80394" y="106680"/>
                    <a:pt x="103771" y="93250"/>
                    <a:pt x="103771" y="60008"/>
                  </a:cubicBezTo>
                  <a:lnTo>
                    <a:pt x="0" y="0"/>
                  </a:lnTo>
                  <a:cubicBezTo>
                    <a:pt x="1986" y="36606"/>
                    <a:pt x="21258" y="70071"/>
                    <a:pt x="51885" y="90106"/>
                  </a:cubicBez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903;p19"/>
            <p:cNvSpPr/>
            <p:nvPr/>
          </p:nvSpPr>
          <p:spPr>
            <a:xfrm>
              <a:off x="4939238" y="1053889"/>
              <a:ext cx="103770" cy="97206"/>
            </a:xfrm>
            <a:custGeom>
              <a:avLst/>
              <a:gdLst/>
              <a:ahLst/>
              <a:cxnLst/>
              <a:rect l="l" t="t" r="r" b="b"/>
              <a:pathLst>
                <a:path w="103770" h="97206" extrusionOk="0">
                  <a:moveTo>
                    <a:pt x="51885" y="90106"/>
                  </a:moveTo>
                  <a:cubicBezTo>
                    <a:pt x="80394" y="106680"/>
                    <a:pt x="103770" y="93250"/>
                    <a:pt x="103770" y="60103"/>
                  </a:cubicBezTo>
                  <a:lnTo>
                    <a:pt x="0" y="0"/>
                  </a:lnTo>
                  <a:cubicBezTo>
                    <a:pt x="1863" y="36642"/>
                    <a:pt x="21163" y="70158"/>
                    <a:pt x="51885" y="90106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904;p19"/>
            <p:cNvSpPr/>
            <p:nvPr/>
          </p:nvSpPr>
          <p:spPr>
            <a:xfrm>
              <a:off x="5043008" y="1113991"/>
              <a:ext cx="103770" cy="97204"/>
            </a:xfrm>
            <a:custGeom>
              <a:avLst/>
              <a:gdLst/>
              <a:ahLst/>
              <a:cxnLst/>
              <a:rect l="l" t="t" r="r" b="b"/>
              <a:pathLst>
                <a:path w="103770" h="97204" extrusionOk="0">
                  <a:moveTo>
                    <a:pt x="51885" y="90106"/>
                  </a:moveTo>
                  <a:cubicBezTo>
                    <a:pt x="80394" y="106680"/>
                    <a:pt x="103771" y="93250"/>
                    <a:pt x="103771" y="60008"/>
                  </a:cubicBezTo>
                  <a:lnTo>
                    <a:pt x="0" y="0"/>
                  </a:lnTo>
                  <a:cubicBezTo>
                    <a:pt x="1986" y="36606"/>
                    <a:pt x="21258" y="70071"/>
                    <a:pt x="51885" y="90106"/>
                  </a:cubicBez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3" name="Google Shape;905;p19"/>
            <p:cNvGrpSpPr/>
            <p:nvPr/>
          </p:nvGrpSpPr>
          <p:grpSpPr>
            <a:xfrm>
              <a:off x="4316519" y="693558"/>
              <a:ext cx="830259" cy="517637"/>
              <a:chOff x="5840944" y="1418558"/>
              <a:chExt cx="830259" cy="517637"/>
            </a:xfrm>
          </p:grpSpPr>
          <p:sp>
            <p:nvSpPr>
              <p:cNvPr id="133" name="Google Shape;906;p19"/>
              <p:cNvSpPr/>
              <p:nvPr/>
            </p:nvSpPr>
            <p:spPr>
              <a:xfrm>
                <a:off x="5840944" y="1418558"/>
                <a:ext cx="103770" cy="97206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206" extrusionOk="0">
                    <a:moveTo>
                      <a:pt x="51885" y="90106"/>
                    </a:moveTo>
                    <a:cubicBezTo>
                      <a:pt x="80394" y="106680"/>
                      <a:pt x="103771" y="93250"/>
                      <a:pt x="103771" y="60103"/>
                    </a:cubicBezTo>
                    <a:lnTo>
                      <a:pt x="0" y="0"/>
                    </a:lnTo>
                    <a:cubicBezTo>
                      <a:pt x="2005" y="36601"/>
                      <a:pt x="21267" y="70060"/>
                      <a:pt x="51885" y="90106"/>
                    </a:cubicBezTo>
                    <a:close/>
                  </a:path>
                </a:pathLst>
              </a:custGeom>
              <a:solidFill>
                <a:srgbClr val="E2616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" name="Google Shape;907;p19"/>
              <p:cNvSpPr/>
              <p:nvPr/>
            </p:nvSpPr>
            <p:spPr>
              <a:xfrm>
                <a:off x="5944715" y="1478661"/>
                <a:ext cx="103865" cy="97152"/>
              </a:xfrm>
              <a:custGeom>
                <a:avLst/>
                <a:gdLst/>
                <a:ahLst/>
                <a:cxnLst/>
                <a:rect l="l" t="t" r="r" b="b"/>
                <a:pathLst>
                  <a:path w="103865" h="97152" extrusionOk="0">
                    <a:moveTo>
                      <a:pt x="51980" y="90011"/>
                    </a:moveTo>
                    <a:cubicBezTo>
                      <a:pt x="80489" y="106680"/>
                      <a:pt x="103866" y="93154"/>
                      <a:pt x="103866" y="60007"/>
                    </a:cubicBezTo>
                    <a:lnTo>
                      <a:pt x="0" y="0"/>
                    </a:lnTo>
                    <a:cubicBezTo>
                      <a:pt x="2005" y="36598"/>
                      <a:pt x="21315" y="70038"/>
                      <a:pt x="51980" y="90011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" name="Google Shape;908;p19"/>
              <p:cNvSpPr/>
              <p:nvPr/>
            </p:nvSpPr>
            <p:spPr>
              <a:xfrm>
                <a:off x="6048866" y="1538668"/>
                <a:ext cx="103770" cy="97206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206" extrusionOk="0">
                    <a:moveTo>
                      <a:pt x="51885" y="90106"/>
                    </a:moveTo>
                    <a:cubicBezTo>
                      <a:pt x="80394" y="106680"/>
                      <a:pt x="103771" y="93250"/>
                      <a:pt x="103771" y="60103"/>
                    </a:cubicBezTo>
                    <a:lnTo>
                      <a:pt x="0" y="0"/>
                    </a:lnTo>
                    <a:cubicBezTo>
                      <a:pt x="1958" y="36614"/>
                      <a:pt x="21229" y="70093"/>
                      <a:pt x="51885" y="90106"/>
                    </a:cubicBezTo>
                    <a:close/>
                  </a:path>
                </a:pathLst>
              </a:custGeom>
              <a:solidFill>
                <a:srgbClr val="E2616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" name="Google Shape;909;p19"/>
              <p:cNvSpPr/>
              <p:nvPr/>
            </p:nvSpPr>
            <p:spPr>
              <a:xfrm>
                <a:off x="6152351" y="1598771"/>
                <a:ext cx="103770" cy="97187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187" extrusionOk="0">
                    <a:moveTo>
                      <a:pt x="51885" y="90106"/>
                    </a:moveTo>
                    <a:cubicBezTo>
                      <a:pt x="80394" y="106680"/>
                      <a:pt x="103771" y="93154"/>
                      <a:pt x="103771" y="60008"/>
                    </a:cubicBezTo>
                    <a:lnTo>
                      <a:pt x="0" y="0"/>
                    </a:lnTo>
                    <a:cubicBezTo>
                      <a:pt x="1986" y="36606"/>
                      <a:pt x="21258" y="70071"/>
                      <a:pt x="51885" y="90106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" name="Google Shape;910;p19"/>
              <p:cNvSpPr/>
              <p:nvPr/>
            </p:nvSpPr>
            <p:spPr>
              <a:xfrm>
                <a:off x="6256122" y="1658778"/>
                <a:ext cx="103770" cy="97206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206" extrusionOk="0">
                    <a:moveTo>
                      <a:pt x="51885" y="90106"/>
                    </a:moveTo>
                    <a:cubicBezTo>
                      <a:pt x="80394" y="106680"/>
                      <a:pt x="103771" y="93250"/>
                      <a:pt x="103771" y="60103"/>
                    </a:cubicBezTo>
                    <a:lnTo>
                      <a:pt x="0" y="0"/>
                    </a:lnTo>
                    <a:cubicBezTo>
                      <a:pt x="1958" y="36614"/>
                      <a:pt x="21239" y="70093"/>
                      <a:pt x="51885" y="90106"/>
                    </a:cubicBezTo>
                    <a:close/>
                  </a:path>
                </a:pathLst>
              </a:custGeom>
              <a:solidFill>
                <a:srgbClr val="E2616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" name="Google Shape;911;p19"/>
              <p:cNvSpPr/>
              <p:nvPr/>
            </p:nvSpPr>
            <p:spPr>
              <a:xfrm>
                <a:off x="6359892" y="1718881"/>
                <a:ext cx="103770" cy="97204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204" extrusionOk="0">
                    <a:moveTo>
                      <a:pt x="51885" y="90106"/>
                    </a:moveTo>
                    <a:cubicBezTo>
                      <a:pt x="80394" y="106680"/>
                      <a:pt x="103771" y="93250"/>
                      <a:pt x="103771" y="60008"/>
                    </a:cubicBezTo>
                    <a:lnTo>
                      <a:pt x="0" y="0"/>
                    </a:lnTo>
                    <a:cubicBezTo>
                      <a:pt x="1986" y="36606"/>
                      <a:pt x="21258" y="70071"/>
                      <a:pt x="51885" y="90106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" name="Google Shape;912;p19"/>
              <p:cNvSpPr/>
              <p:nvPr/>
            </p:nvSpPr>
            <p:spPr>
              <a:xfrm>
                <a:off x="6463663" y="1778889"/>
                <a:ext cx="103770" cy="97206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206" extrusionOk="0">
                    <a:moveTo>
                      <a:pt x="51885" y="90106"/>
                    </a:moveTo>
                    <a:cubicBezTo>
                      <a:pt x="80394" y="106680"/>
                      <a:pt x="103770" y="93250"/>
                      <a:pt x="103770" y="60103"/>
                    </a:cubicBezTo>
                    <a:lnTo>
                      <a:pt x="0" y="0"/>
                    </a:lnTo>
                    <a:cubicBezTo>
                      <a:pt x="1863" y="36642"/>
                      <a:pt x="21163" y="70158"/>
                      <a:pt x="51885" y="90106"/>
                    </a:cubicBezTo>
                    <a:close/>
                  </a:path>
                </a:pathLst>
              </a:custGeom>
              <a:solidFill>
                <a:srgbClr val="E2616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" name="Google Shape;913;p19"/>
              <p:cNvSpPr/>
              <p:nvPr/>
            </p:nvSpPr>
            <p:spPr>
              <a:xfrm>
                <a:off x="6567433" y="1838991"/>
                <a:ext cx="103770" cy="97204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204" extrusionOk="0">
                    <a:moveTo>
                      <a:pt x="51885" y="90106"/>
                    </a:moveTo>
                    <a:cubicBezTo>
                      <a:pt x="80394" y="106680"/>
                      <a:pt x="103771" y="93250"/>
                      <a:pt x="103771" y="60008"/>
                    </a:cubicBezTo>
                    <a:lnTo>
                      <a:pt x="0" y="0"/>
                    </a:lnTo>
                    <a:cubicBezTo>
                      <a:pt x="1986" y="36606"/>
                      <a:pt x="21258" y="70071"/>
                      <a:pt x="51885" y="90106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4" name="Google Shape;914;p19"/>
            <p:cNvSpPr/>
            <p:nvPr/>
          </p:nvSpPr>
          <p:spPr>
            <a:xfrm>
              <a:off x="5776434" y="3835950"/>
              <a:ext cx="422399" cy="244506"/>
            </a:xfrm>
            <a:custGeom>
              <a:avLst/>
              <a:gdLst/>
              <a:ahLst/>
              <a:cxnLst/>
              <a:rect l="l" t="t" r="r" b="b"/>
              <a:pathLst>
                <a:path w="422399" h="244506" extrusionOk="0">
                  <a:moveTo>
                    <a:pt x="375265" y="244507"/>
                  </a:moveTo>
                  <a:lnTo>
                    <a:pt x="0" y="27337"/>
                  </a:lnTo>
                  <a:lnTo>
                    <a:pt x="47039" y="0"/>
                  </a:lnTo>
                  <a:lnTo>
                    <a:pt x="422399" y="217075"/>
                  </a:lnTo>
                  <a:lnTo>
                    <a:pt x="375265" y="244507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915;p19"/>
            <p:cNvSpPr/>
            <p:nvPr/>
          </p:nvSpPr>
          <p:spPr>
            <a:xfrm>
              <a:off x="5919927" y="3349699"/>
              <a:ext cx="376785" cy="648842"/>
            </a:xfrm>
            <a:custGeom>
              <a:avLst/>
              <a:gdLst/>
              <a:ahLst/>
              <a:cxnLst/>
              <a:rect l="l" t="t" r="r" b="b"/>
              <a:pathLst>
                <a:path w="376785" h="648842" extrusionOk="0">
                  <a:moveTo>
                    <a:pt x="376786" y="648843"/>
                  </a:moveTo>
                  <a:lnTo>
                    <a:pt x="0" y="430721"/>
                  </a:lnTo>
                  <a:lnTo>
                    <a:pt x="47134" y="0"/>
                  </a:lnTo>
                  <a:lnTo>
                    <a:pt x="329747" y="163544"/>
                  </a:lnTo>
                  <a:lnTo>
                    <a:pt x="376786" y="648843"/>
                  </a:lnTo>
                  <a:close/>
                </a:path>
              </a:pathLst>
            </a:custGeom>
            <a:solidFill>
              <a:srgbClr val="C6555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916;p19"/>
            <p:cNvSpPr/>
            <p:nvPr/>
          </p:nvSpPr>
          <p:spPr>
            <a:xfrm>
              <a:off x="5821952" y="3404277"/>
              <a:ext cx="376880" cy="648747"/>
            </a:xfrm>
            <a:custGeom>
              <a:avLst/>
              <a:gdLst/>
              <a:ahLst/>
              <a:cxnLst/>
              <a:rect l="l" t="t" r="r" b="b"/>
              <a:pathLst>
                <a:path w="376880" h="648747" extrusionOk="0">
                  <a:moveTo>
                    <a:pt x="376881" y="648748"/>
                  </a:moveTo>
                  <a:lnTo>
                    <a:pt x="0" y="430721"/>
                  </a:lnTo>
                  <a:lnTo>
                    <a:pt x="47134" y="0"/>
                  </a:lnTo>
                  <a:lnTo>
                    <a:pt x="329747" y="163544"/>
                  </a:lnTo>
                  <a:lnTo>
                    <a:pt x="376881" y="648748"/>
                  </a:lnTo>
                  <a:close/>
                </a:path>
              </a:pathLst>
            </a:custGeom>
            <a:solidFill>
              <a:srgbClr val="FF6C6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917;p19"/>
            <p:cNvSpPr/>
            <p:nvPr/>
          </p:nvSpPr>
          <p:spPr>
            <a:xfrm>
              <a:off x="6151700" y="3513243"/>
              <a:ext cx="145012" cy="539781"/>
            </a:xfrm>
            <a:custGeom>
              <a:avLst/>
              <a:gdLst/>
              <a:ahLst/>
              <a:cxnLst/>
              <a:rect l="l" t="t" r="r" b="b"/>
              <a:pathLst>
                <a:path w="145012" h="539781" extrusionOk="0">
                  <a:moveTo>
                    <a:pt x="47134" y="539782"/>
                  </a:moveTo>
                  <a:lnTo>
                    <a:pt x="145013" y="485299"/>
                  </a:lnTo>
                  <a:lnTo>
                    <a:pt x="97974" y="0"/>
                  </a:lnTo>
                  <a:lnTo>
                    <a:pt x="0" y="54578"/>
                  </a:lnTo>
                  <a:lnTo>
                    <a:pt x="47134" y="539782"/>
                  </a:lnTo>
                  <a:close/>
                </a:path>
              </a:pathLst>
            </a:custGeom>
            <a:solidFill>
              <a:srgbClr val="DD62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918;p19"/>
            <p:cNvSpPr/>
            <p:nvPr/>
          </p:nvSpPr>
          <p:spPr>
            <a:xfrm>
              <a:off x="5869087" y="3349699"/>
              <a:ext cx="97973" cy="104584"/>
            </a:xfrm>
            <a:custGeom>
              <a:avLst/>
              <a:gdLst/>
              <a:ahLst/>
              <a:cxnLst/>
              <a:rect l="l" t="t" r="r" b="b"/>
              <a:pathLst>
                <a:path w="97973" h="104584" extrusionOk="0">
                  <a:moveTo>
                    <a:pt x="0" y="54578"/>
                  </a:moveTo>
                  <a:lnTo>
                    <a:pt x="97974" y="0"/>
                  </a:lnTo>
                  <a:lnTo>
                    <a:pt x="86476" y="104584"/>
                  </a:lnTo>
                  <a:lnTo>
                    <a:pt x="0" y="54578"/>
                  </a:lnTo>
                  <a:close/>
                </a:path>
              </a:pathLst>
            </a:custGeom>
            <a:solidFill>
              <a:srgbClr val="C6555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919;p19"/>
            <p:cNvSpPr/>
            <p:nvPr/>
          </p:nvSpPr>
          <p:spPr>
            <a:xfrm>
              <a:off x="5939787" y="3382376"/>
              <a:ext cx="141211" cy="143535"/>
            </a:xfrm>
            <a:custGeom>
              <a:avLst/>
              <a:gdLst/>
              <a:ahLst/>
              <a:cxnLst/>
              <a:rect l="l" t="t" r="r" b="b"/>
              <a:pathLst>
                <a:path w="141211" h="143535" extrusionOk="0">
                  <a:moveTo>
                    <a:pt x="141211" y="143536"/>
                  </a:moveTo>
                  <a:lnTo>
                    <a:pt x="123821" y="133439"/>
                  </a:lnTo>
                  <a:cubicBezTo>
                    <a:pt x="123821" y="92767"/>
                    <a:pt x="99969" y="45904"/>
                    <a:pt x="70606" y="28664"/>
                  </a:cubicBezTo>
                  <a:cubicBezTo>
                    <a:pt x="41242" y="11424"/>
                    <a:pt x="17485" y="30950"/>
                    <a:pt x="17485" y="71622"/>
                  </a:cubicBezTo>
                  <a:lnTo>
                    <a:pt x="0" y="61525"/>
                  </a:lnTo>
                  <a:cubicBezTo>
                    <a:pt x="0" y="9805"/>
                    <a:pt x="31739" y="-14008"/>
                    <a:pt x="70606" y="8471"/>
                  </a:cubicBezTo>
                  <a:cubicBezTo>
                    <a:pt x="109472" y="30950"/>
                    <a:pt x="141211" y="91815"/>
                    <a:pt x="141211" y="143536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920;p19"/>
            <p:cNvSpPr/>
            <p:nvPr/>
          </p:nvSpPr>
          <p:spPr>
            <a:xfrm>
              <a:off x="6031584" y="3326084"/>
              <a:ext cx="141211" cy="143535"/>
            </a:xfrm>
            <a:custGeom>
              <a:avLst/>
              <a:gdLst/>
              <a:ahLst/>
              <a:cxnLst/>
              <a:rect l="l" t="t" r="r" b="b"/>
              <a:pathLst>
                <a:path w="141211" h="143535" extrusionOk="0">
                  <a:moveTo>
                    <a:pt x="141211" y="143536"/>
                  </a:moveTo>
                  <a:lnTo>
                    <a:pt x="123821" y="133439"/>
                  </a:lnTo>
                  <a:cubicBezTo>
                    <a:pt x="123821" y="92767"/>
                    <a:pt x="99969" y="45904"/>
                    <a:pt x="70606" y="28664"/>
                  </a:cubicBezTo>
                  <a:cubicBezTo>
                    <a:pt x="41242" y="11424"/>
                    <a:pt x="17485" y="30950"/>
                    <a:pt x="17485" y="71622"/>
                  </a:cubicBezTo>
                  <a:lnTo>
                    <a:pt x="0" y="61525"/>
                  </a:lnTo>
                  <a:cubicBezTo>
                    <a:pt x="0" y="9804"/>
                    <a:pt x="31739" y="-14008"/>
                    <a:pt x="70606" y="8471"/>
                  </a:cubicBezTo>
                  <a:cubicBezTo>
                    <a:pt x="109472" y="30950"/>
                    <a:pt x="141211" y="92291"/>
                    <a:pt x="141211" y="143536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921;p19"/>
            <p:cNvSpPr/>
            <p:nvPr/>
          </p:nvSpPr>
          <p:spPr>
            <a:xfrm>
              <a:off x="5273451" y="4003686"/>
              <a:ext cx="608559" cy="352234"/>
            </a:xfrm>
            <a:custGeom>
              <a:avLst/>
              <a:gdLst/>
              <a:ahLst/>
              <a:cxnLst/>
              <a:rect l="l" t="t" r="r" b="b"/>
              <a:pathLst>
                <a:path w="608559" h="352234" extrusionOk="0">
                  <a:moveTo>
                    <a:pt x="540709" y="352234"/>
                  </a:moveTo>
                  <a:lnTo>
                    <a:pt x="0" y="39529"/>
                  </a:lnTo>
                  <a:lnTo>
                    <a:pt x="67850" y="0"/>
                  </a:lnTo>
                  <a:lnTo>
                    <a:pt x="608559" y="312801"/>
                  </a:lnTo>
                  <a:lnTo>
                    <a:pt x="540709" y="352234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922;p19"/>
            <p:cNvSpPr/>
            <p:nvPr/>
          </p:nvSpPr>
          <p:spPr>
            <a:xfrm>
              <a:off x="5480232" y="3303313"/>
              <a:ext cx="542799" cy="934592"/>
            </a:xfrm>
            <a:custGeom>
              <a:avLst/>
              <a:gdLst/>
              <a:ahLst/>
              <a:cxnLst/>
              <a:rect l="l" t="t" r="r" b="b"/>
              <a:pathLst>
                <a:path w="542799" h="934592" extrusionOk="0">
                  <a:moveTo>
                    <a:pt x="542800" y="934593"/>
                  </a:moveTo>
                  <a:lnTo>
                    <a:pt x="0" y="620458"/>
                  </a:lnTo>
                  <a:lnTo>
                    <a:pt x="67850" y="0"/>
                  </a:lnTo>
                  <a:lnTo>
                    <a:pt x="474950" y="235648"/>
                  </a:lnTo>
                  <a:lnTo>
                    <a:pt x="542800" y="93459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Google Shape;923;p19"/>
            <p:cNvSpPr/>
            <p:nvPr/>
          </p:nvSpPr>
          <p:spPr>
            <a:xfrm>
              <a:off x="5339115" y="3381894"/>
              <a:ext cx="542894" cy="934592"/>
            </a:xfrm>
            <a:custGeom>
              <a:avLst/>
              <a:gdLst/>
              <a:ahLst/>
              <a:cxnLst/>
              <a:rect l="l" t="t" r="r" b="b"/>
              <a:pathLst>
                <a:path w="542894" h="934592" extrusionOk="0">
                  <a:moveTo>
                    <a:pt x="542895" y="934593"/>
                  </a:moveTo>
                  <a:lnTo>
                    <a:pt x="0" y="620458"/>
                  </a:lnTo>
                  <a:lnTo>
                    <a:pt x="67850" y="0"/>
                  </a:lnTo>
                  <a:lnTo>
                    <a:pt x="475045" y="235553"/>
                  </a:lnTo>
                  <a:lnTo>
                    <a:pt x="542895" y="93459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Google Shape;924;p19"/>
            <p:cNvSpPr/>
            <p:nvPr/>
          </p:nvSpPr>
          <p:spPr>
            <a:xfrm>
              <a:off x="5814160" y="3538961"/>
              <a:ext cx="208871" cy="777525"/>
            </a:xfrm>
            <a:custGeom>
              <a:avLst/>
              <a:gdLst/>
              <a:ahLst/>
              <a:cxnLst/>
              <a:rect l="l" t="t" r="r" b="b"/>
              <a:pathLst>
                <a:path w="208871" h="777525" extrusionOk="0">
                  <a:moveTo>
                    <a:pt x="67850" y="777526"/>
                  </a:moveTo>
                  <a:lnTo>
                    <a:pt x="208871" y="698945"/>
                  </a:lnTo>
                  <a:lnTo>
                    <a:pt x="141021" y="0"/>
                  </a:lnTo>
                  <a:lnTo>
                    <a:pt x="0" y="78486"/>
                  </a:lnTo>
                  <a:lnTo>
                    <a:pt x="67850" y="77752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" name="Google Shape;925;p19"/>
            <p:cNvSpPr/>
            <p:nvPr/>
          </p:nvSpPr>
          <p:spPr>
            <a:xfrm>
              <a:off x="5406965" y="3303313"/>
              <a:ext cx="141116" cy="150685"/>
            </a:xfrm>
            <a:custGeom>
              <a:avLst/>
              <a:gdLst/>
              <a:ahLst/>
              <a:cxnLst/>
              <a:rect l="l" t="t" r="r" b="b"/>
              <a:pathLst>
                <a:path w="141116" h="150685" extrusionOk="0">
                  <a:moveTo>
                    <a:pt x="0" y="78581"/>
                  </a:moveTo>
                  <a:lnTo>
                    <a:pt x="141117" y="0"/>
                  </a:lnTo>
                  <a:lnTo>
                    <a:pt x="124582" y="150685"/>
                  </a:lnTo>
                  <a:lnTo>
                    <a:pt x="0" y="7858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Google Shape;926;p19"/>
            <p:cNvSpPr/>
            <p:nvPr/>
          </p:nvSpPr>
          <p:spPr>
            <a:xfrm>
              <a:off x="5508835" y="3350470"/>
              <a:ext cx="203454" cy="206683"/>
            </a:xfrm>
            <a:custGeom>
              <a:avLst/>
              <a:gdLst/>
              <a:ahLst/>
              <a:cxnLst/>
              <a:rect l="l" t="t" r="r" b="b"/>
              <a:pathLst>
                <a:path w="203454" h="206683" extrusionOk="0">
                  <a:moveTo>
                    <a:pt x="203455" y="206684"/>
                  </a:moveTo>
                  <a:lnTo>
                    <a:pt x="178367" y="191730"/>
                  </a:lnTo>
                  <a:cubicBezTo>
                    <a:pt x="178367" y="133151"/>
                    <a:pt x="143967" y="65619"/>
                    <a:pt x="101775" y="41235"/>
                  </a:cubicBezTo>
                  <a:cubicBezTo>
                    <a:pt x="59582" y="16851"/>
                    <a:pt x="25087" y="44473"/>
                    <a:pt x="25087" y="103052"/>
                  </a:cubicBezTo>
                  <a:lnTo>
                    <a:pt x="0" y="88574"/>
                  </a:lnTo>
                  <a:cubicBezTo>
                    <a:pt x="0" y="13993"/>
                    <a:pt x="45613" y="-20297"/>
                    <a:pt x="101775" y="12374"/>
                  </a:cubicBezTo>
                  <a:cubicBezTo>
                    <a:pt x="157936" y="45045"/>
                    <a:pt x="203455" y="132103"/>
                    <a:pt x="203455" y="206684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927;p19"/>
            <p:cNvSpPr/>
            <p:nvPr/>
          </p:nvSpPr>
          <p:spPr>
            <a:xfrm>
              <a:off x="5641209" y="3269779"/>
              <a:ext cx="203454" cy="206316"/>
            </a:xfrm>
            <a:custGeom>
              <a:avLst/>
              <a:gdLst/>
              <a:ahLst/>
              <a:cxnLst/>
              <a:rect l="l" t="t" r="r" b="b"/>
              <a:pathLst>
                <a:path w="203454" h="206316" extrusionOk="0">
                  <a:moveTo>
                    <a:pt x="203455" y="206317"/>
                  </a:moveTo>
                  <a:lnTo>
                    <a:pt x="178367" y="191744"/>
                  </a:lnTo>
                  <a:cubicBezTo>
                    <a:pt x="178367" y="133165"/>
                    <a:pt x="143967" y="65633"/>
                    <a:pt x="101775" y="41153"/>
                  </a:cubicBezTo>
                  <a:cubicBezTo>
                    <a:pt x="59582" y="16674"/>
                    <a:pt x="25088" y="44487"/>
                    <a:pt x="25088" y="103066"/>
                  </a:cubicBezTo>
                  <a:lnTo>
                    <a:pt x="0" y="88588"/>
                  </a:lnTo>
                  <a:cubicBezTo>
                    <a:pt x="0" y="13912"/>
                    <a:pt x="45708" y="-20283"/>
                    <a:pt x="101775" y="12388"/>
                  </a:cubicBezTo>
                  <a:cubicBezTo>
                    <a:pt x="157842" y="45059"/>
                    <a:pt x="203455" y="131641"/>
                    <a:pt x="203455" y="206317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Google Shape;928;p19"/>
            <p:cNvSpPr/>
            <p:nvPr/>
          </p:nvSpPr>
          <p:spPr>
            <a:xfrm>
              <a:off x="3370326" y="2746576"/>
              <a:ext cx="431236" cy="248888"/>
            </a:xfrm>
            <a:custGeom>
              <a:avLst/>
              <a:gdLst/>
              <a:ahLst/>
              <a:cxnLst/>
              <a:rect l="l" t="t" r="r" b="b"/>
              <a:pathLst>
                <a:path w="431236" h="248888" extrusionOk="0">
                  <a:moveTo>
                    <a:pt x="203170" y="248888"/>
                  </a:moveTo>
                  <a:lnTo>
                    <a:pt x="0" y="132016"/>
                  </a:lnTo>
                  <a:lnTo>
                    <a:pt x="228162" y="0"/>
                  </a:lnTo>
                  <a:lnTo>
                    <a:pt x="431237" y="116967"/>
                  </a:lnTo>
                  <a:lnTo>
                    <a:pt x="203170" y="248888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Google Shape;929;p19"/>
            <p:cNvSpPr/>
            <p:nvPr/>
          </p:nvSpPr>
          <p:spPr>
            <a:xfrm>
              <a:off x="3388571" y="2474923"/>
              <a:ext cx="435798" cy="252221"/>
            </a:xfrm>
            <a:custGeom>
              <a:avLst/>
              <a:gdLst/>
              <a:ahLst/>
              <a:cxnLst/>
              <a:rect l="l" t="t" r="r" b="b"/>
              <a:pathLst>
                <a:path w="435798" h="252221" extrusionOk="0">
                  <a:moveTo>
                    <a:pt x="217899" y="252222"/>
                  </a:moveTo>
                  <a:lnTo>
                    <a:pt x="0" y="126111"/>
                  </a:lnTo>
                  <a:lnTo>
                    <a:pt x="217899" y="0"/>
                  </a:lnTo>
                  <a:lnTo>
                    <a:pt x="435798" y="126111"/>
                  </a:lnTo>
                  <a:lnTo>
                    <a:pt x="217899" y="252222"/>
                  </a:lnTo>
                  <a:close/>
                </a:path>
              </a:pathLst>
            </a:custGeom>
            <a:solidFill>
              <a:srgbClr val="EFDA8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Google Shape;930;p19"/>
            <p:cNvSpPr/>
            <p:nvPr/>
          </p:nvSpPr>
          <p:spPr>
            <a:xfrm>
              <a:off x="3606470" y="2623608"/>
              <a:ext cx="203169" cy="352710"/>
            </a:xfrm>
            <a:custGeom>
              <a:avLst/>
              <a:gdLst/>
              <a:ahLst/>
              <a:cxnLst/>
              <a:rect l="l" t="t" r="r" b="b"/>
              <a:pathLst>
                <a:path w="203169" h="352710" extrusionOk="0">
                  <a:moveTo>
                    <a:pt x="203170" y="235172"/>
                  </a:moveTo>
                  <a:lnTo>
                    <a:pt x="0" y="352711"/>
                  </a:lnTo>
                  <a:lnTo>
                    <a:pt x="0" y="117538"/>
                  </a:lnTo>
                  <a:lnTo>
                    <a:pt x="203170" y="0"/>
                  </a:lnTo>
                  <a:lnTo>
                    <a:pt x="203170" y="235172"/>
                  </a:lnTo>
                  <a:close/>
                </a:path>
              </a:pathLst>
            </a:custGeom>
            <a:solidFill>
              <a:srgbClr val="D1B6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931;p19"/>
            <p:cNvSpPr/>
            <p:nvPr/>
          </p:nvSpPr>
          <p:spPr>
            <a:xfrm>
              <a:off x="3403301" y="2623608"/>
              <a:ext cx="203169" cy="352710"/>
            </a:xfrm>
            <a:custGeom>
              <a:avLst/>
              <a:gdLst/>
              <a:ahLst/>
              <a:cxnLst/>
              <a:rect l="l" t="t" r="r" b="b"/>
              <a:pathLst>
                <a:path w="203169" h="352710" extrusionOk="0">
                  <a:moveTo>
                    <a:pt x="203170" y="352711"/>
                  </a:moveTo>
                  <a:lnTo>
                    <a:pt x="0" y="235172"/>
                  </a:lnTo>
                  <a:lnTo>
                    <a:pt x="0" y="0"/>
                  </a:lnTo>
                  <a:lnTo>
                    <a:pt x="203170" y="117538"/>
                  </a:lnTo>
                  <a:lnTo>
                    <a:pt x="203170" y="352711"/>
                  </a:lnTo>
                  <a:close/>
                </a:path>
              </a:pathLst>
            </a:custGeom>
            <a:solidFill>
              <a:srgbClr val="E2C9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932;p19"/>
            <p:cNvSpPr/>
            <p:nvPr/>
          </p:nvSpPr>
          <p:spPr>
            <a:xfrm>
              <a:off x="3403301" y="2623608"/>
              <a:ext cx="203169" cy="177736"/>
            </a:xfrm>
            <a:custGeom>
              <a:avLst/>
              <a:gdLst/>
              <a:ahLst/>
              <a:cxnLst/>
              <a:rect l="l" t="t" r="r" b="b"/>
              <a:pathLst>
                <a:path w="203169" h="177736" extrusionOk="0">
                  <a:moveTo>
                    <a:pt x="0" y="0"/>
                  </a:moveTo>
                  <a:lnTo>
                    <a:pt x="0" y="61532"/>
                  </a:lnTo>
                  <a:lnTo>
                    <a:pt x="203170" y="177737"/>
                  </a:lnTo>
                  <a:lnTo>
                    <a:pt x="203170" y="1178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Google Shape;933;p19"/>
            <p:cNvSpPr/>
            <p:nvPr/>
          </p:nvSpPr>
          <p:spPr>
            <a:xfrm>
              <a:off x="3606470" y="2623608"/>
              <a:ext cx="203169" cy="177736"/>
            </a:xfrm>
            <a:custGeom>
              <a:avLst/>
              <a:gdLst/>
              <a:ahLst/>
              <a:cxnLst/>
              <a:rect l="l" t="t" r="r" b="b"/>
              <a:pathLst>
                <a:path w="203169" h="177736" extrusionOk="0">
                  <a:moveTo>
                    <a:pt x="203170" y="0"/>
                  </a:moveTo>
                  <a:lnTo>
                    <a:pt x="203170" y="65913"/>
                  </a:lnTo>
                  <a:lnTo>
                    <a:pt x="0" y="177737"/>
                  </a:lnTo>
                  <a:lnTo>
                    <a:pt x="0" y="117824"/>
                  </a:lnTo>
                  <a:lnTo>
                    <a:pt x="203170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934;p19"/>
            <p:cNvSpPr/>
            <p:nvPr/>
          </p:nvSpPr>
          <p:spPr>
            <a:xfrm>
              <a:off x="3388571" y="2601034"/>
              <a:ext cx="217899" cy="189547"/>
            </a:xfrm>
            <a:custGeom>
              <a:avLst/>
              <a:gdLst/>
              <a:ahLst/>
              <a:cxnLst/>
              <a:rect l="l" t="t" r="r" b="b"/>
              <a:pathLst>
                <a:path w="217899" h="189547" extrusionOk="0">
                  <a:moveTo>
                    <a:pt x="0" y="0"/>
                  </a:moveTo>
                  <a:lnTo>
                    <a:pt x="0" y="65151"/>
                  </a:lnTo>
                  <a:lnTo>
                    <a:pt x="217899" y="189547"/>
                  </a:lnTo>
                  <a:lnTo>
                    <a:pt x="217899" y="1261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C9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935;p19"/>
            <p:cNvSpPr/>
            <p:nvPr/>
          </p:nvSpPr>
          <p:spPr>
            <a:xfrm>
              <a:off x="3606470" y="2601034"/>
              <a:ext cx="217899" cy="189547"/>
            </a:xfrm>
            <a:custGeom>
              <a:avLst/>
              <a:gdLst/>
              <a:ahLst/>
              <a:cxnLst/>
              <a:rect l="l" t="t" r="r" b="b"/>
              <a:pathLst>
                <a:path w="217899" h="189547" extrusionOk="0">
                  <a:moveTo>
                    <a:pt x="0" y="189547"/>
                  </a:moveTo>
                  <a:lnTo>
                    <a:pt x="217899" y="70295"/>
                  </a:lnTo>
                  <a:lnTo>
                    <a:pt x="217899" y="0"/>
                  </a:lnTo>
                  <a:lnTo>
                    <a:pt x="0" y="126111"/>
                  </a:lnTo>
                  <a:lnTo>
                    <a:pt x="0" y="189547"/>
                  </a:lnTo>
                  <a:close/>
                </a:path>
              </a:pathLst>
            </a:custGeom>
            <a:solidFill>
              <a:srgbClr val="D1B6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Google Shape;936;p19"/>
            <p:cNvSpPr/>
            <p:nvPr/>
          </p:nvSpPr>
          <p:spPr>
            <a:xfrm>
              <a:off x="6048784" y="4120462"/>
              <a:ext cx="389804" cy="224885"/>
            </a:xfrm>
            <a:custGeom>
              <a:avLst/>
              <a:gdLst/>
              <a:ahLst/>
              <a:cxnLst/>
              <a:rect l="l" t="t" r="r" b="b"/>
              <a:pathLst>
                <a:path w="389804" h="224885" extrusionOk="0">
                  <a:moveTo>
                    <a:pt x="183404" y="224885"/>
                  </a:moveTo>
                  <a:lnTo>
                    <a:pt x="0" y="119444"/>
                  </a:lnTo>
                  <a:lnTo>
                    <a:pt x="206401" y="0"/>
                  </a:lnTo>
                  <a:lnTo>
                    <a:pt x="389805" y="105537"/>
                  </a:lnTo>
                  <a:lnTo>
                    <a:pt x="183404" y="224885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Google Shape;937;p19"/>
            <p:cNvSpPr/>
            <p:nvPr/>
          </p:nvSpPr>
          <p:spPr>
            <a:xfrm>
              <a:off x="6065699" y="3875193"/>
              <a:ext cx="393415" cy="227647"/>
            </a:xfrm>
            <a:custGeom>
              <a:avLst/>
              <a:gdLst/>
              <a:ahLst/>
              <a:cxnLst/>
              <a:rect l="l" t="t" r="r" b="b"/>
              <a:pathLst>
                <a:path w="393415" h="227647" extrusionOk="0">
                  <a:moveTo>
                    <a:pt x="196708" y="227647"/>
                  </a:moveTo>
                  <a:lnTo>
                    <a:pt x="0" y="113824"/>
                  </a:lnTo>
                  <a:lnTo>
                    <a:pt x="196708" y="0"/>
                  </a:lnTo>
                  <a:lnTo>
                    <a:pt x="393416" y="113824"/>
                  </a:lnTo>
                  <a:lnTo>
                    <a:pt x="196708" y="227647"/>
                  </a:lnTo>
                  <a:close/>
                </a:path>
              </a:pathLst>
            </a:custGeom>
            <a:solidFill>
              <a:srgbClr val="EFDA8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938;p19"/>
            <p:cNvSpPr/>
            <p:nvPr/>
          </p:nvSpPr>
          <p:spPr>
            <a:xfrm>
              <a:off x="6262407" y="4009401"/>
              <a:ext cx="183404" cy="318420"/>
            </a:xfrm>
            <a:custGeom>
              <a:avLst/>
              <a:gdLst/>
              <a:ahLst/>
              <a:cxnLst/>
              <a:rect l="l" t="t" r="r" b="b"/>
              <a:pathLst>
                <a:path w="183404" h="318420" extrusionOk="0">
                  <a:moveTo>
                    <a:pt x="183404" y="212312"/>
                  </a:moveTo>
                  <a:lnTo>
                    <a:pt x="0" y="318421"/>
                  </a:lnTo>
                  <a:lnTo>
                    <a:pt x="0" y="106109"/>
                  </a:lnTo>
                  <a:lnTo>
                    <a:pt x="183404" y="0"/>
                  </a:lnTo>
                  <a:lnTo>
                    <a:pt x="183404" y="212312"/>
                  </a:lnTo>
                  <a:close/>
                </a:path>
              </a:pathLst>
            </a:custGeom>
            <a:solidFill>
              <a:srgbClr val="D1B6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Google Shape;939;p19"/>
            <p:cNvSpPr/>
            <p:nvPr/>
          </p:nvSpPr>
          <p:spPr>
            <a:xfrm>
              <a:off x="6079003" y="4009401"/>
              <a:ext cx="183403" cy="318420"/>
            </a:xfrm>
            <a:custGeom>
              <a:avLst/>
              <a:gdLst/>
              <a:ahLst/>
              <a:cxnLst/>
              <a:rect l="l" t="t" r="r" b="b"/>
              <a:pathLst>
                <a:path w="183403" h="318420" extrusionOk="0">
                  <a:moveTo>
                    <a:pt x="183404" y="318421"/>
                  </a:moveTo>
                  <a:lnTo>
                    <a:pt x="0" y="212312"/>
                  </a:lnTo>
                  <a:lnTo>
                    <a:pt x="0" y="0"/>
                  </a:lnTo>
                  <a:lnTo>
                    <a:pt x="183404" y="106109"/>
                  </a:lnTo>
                  <a:lnTo>
                    <a:pt x="183404" y="318421"/>
                  </a:lnTo>
                  <a:close/>
                </a:path>
              </a:pathLst>
            </a:custGeom>
            <a:solidFill>
              <a:srgbClr val="E2C9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Google Shape;940;p19"/>
            <p:cNvSpPr/>
            <p:nvPr/>
          </p:nvSpPr>
          <p:spPr>
            <a:xfrm>
              <a:off x="6079003" y="4009401"/>
              <a:ext cx="183403" cy="160496"/>
            </a:xfrm>
            <a:custGeom>
              <a:avLst/>
              <a:gdLst/>
              <a:ahLst/>
              <a:cxnLst/>
              <a:rect l="l" t="t" r="r" b="b"/>
              <a:pathLst>
                <a:path w="183403" h="160496" extrusionOk="0">
                  <a:moveTo>
                    <a:pt x="0" y="0"/>
                  </a:moveTo>
                  <a:lnTo>
                    <a:pt x="0" y="55531"/>
                  </a:lnTo>
                  <a:lnTo>
                    <a:pt x="183404" y="160496"/>
                  </a:lnTo>
                  <a:lnTo>
                    <a:pt x="183404" y="1063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" name="Google Shape;941;p19"/>
            <p:cNvSpPr/>
            <p:nvPr/>
          </p:nvSpPr>
          <p:spPr>
            <a:xfrm>
              <a:off x="6262407" y="4009401"/>
              <a:ext cx="183404" cy="160496"/>
            </a:xfrm>
            <a:custGeom>
              <a:avLst/>
              <a:gdLst/>
              <a:ahLst/>
              <a:cxnLst/>
              <a:rect l="l" t="t" r="r" b="b"/>
              <a:pathLst>
                <a:path w="183404" h="160496" extrusionOk="0">
                  <a:moveTo>
                    <a:pt x="183404" y="0"/>
                  </a:moveTo>
                  <a:lnTo>
                    <a:pt x="183404" y="59531"/>
                  </a:lnTo>
                  <a:lnTo>
                    <a:pt x="0" y="160496"/>
                  </a:lnTo>
                  <a:lnTo>
                    <a:pt x="0" y="106394"/>
                  </a:lnTo>
                  <a:lnTo>
                    <a:pt x="183404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" name="Google Shape;942;p19"/>
            <p:cNvSpPr/>
            <p:nvPr/>
          </p:nvSpPr>
          <p:spPr>
            <a:xfrm>
              <a:off x="6065699" y="3989017"/>
              <a:ext cx="196707" cy="171164"/>
            </a:xfrm>
            <a:custGeom>
              <a:avLst/>
              <a:gdLst/>
              <a:ahLst/>
              <a:cxnLst/>
              <a:rect l="l" t="t" r="r" b="b"/>
              <a:pathLst>
                <a:path w="196707" h="171164" extrusionOk="0">
                  <a:moveTo>
                    <a:pt x="0" y="0"/>
                  </a:moveTo>
                  <a:lnTo>
                    <a:pt x="0" y="58864"/>
                  </a:lnTo>
                  <a:lnTo>
                    <a:pt x="196708" y="171164"/>
                  </a:lnTo>
                  <a:lnTo>
                    <a:pt x="196708" y="1138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C9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" name="Google Shape;943;p19"/>
            <p:cNvSpPr/>
            <p:nvPr/>
          </p:nvSpPr>
          <p:spPr>
            <a:xfrm>
              <a:off x="6262407" y="3989017"/>
              <a:ext cx="196708" cy="171164"/>
            </a:xfrm>
            <a:custGeom>
              <a:avLst/>
              <a:gdLst/>
              <a:ahLst/>
              <a:cxnLst/>
              <a:rect l="l" t="t" r="r" b="b"/>
              <a:pathLst>
                <a:path w="196708" h="171164" extrusionOk="0">
                  <a:moveTo>
                    <a:pt x="0" y="171164"/>
                  </a:moveTo>
                  <a:lnTo>
                    <a:pt x="196708" y="63437"/>
                  </a:lnTo>
                  <a:lnTo>
                    <a:pt x="196708" y="0"/>
                  </a:lnTo>
                  <a:lnTo>
                    <a:pt x="0" y="113824"/>
                  </a:lnTo>
                  <a:lnTo>
                    <a:pt x="0" y="171164"/>
                  </a:lnTo>
                  <a:close/>
                </a:path>
              </a:pathLst>
            </a:custGeom>
            <a:solidFill>
              <a:srgbClr val="D1B6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" name="Google Shape;944;p19"/>
            <p:cNvSpPr/>
            <p:nvPr/>
          </p:nvSpPr>
          <p:spPr>
            <a:xfrm>
              <a:off x="3676221" y="3054710"/>
              <a:ext cx="439504" cy="254317"/>
            </a:xfrm>
            <a:custGeom>
              <a:avLst/>
              <a:gdLst/>
              <a:ahLst/>
              <a:cxnLst/>
              <a:rect l="l" t="t" r="r" b="b"/>
              <a:pathLst>
                <a:path w="439504" h="254317" extrusionOk="0">
                  <a:moveTo>
                    <a:pt x="390470" y="254317"/>
                  </a:moveTo>
                  <a:lnTo>
                    <a:pt x="0" y="28480"/>
                  </a:lnTo>
                  <a:lnTo>
                    <a:pt x="49034" y="0"/>
                  </a:lnTo>
                  <a:lnTo>
                    <a:pt x="439504" y="225838"/>
                  </a:lnTo>
                  <a:lnTo>
                    <a:pt x="390470" y="254317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" name="Google Shape;945;p19"/>
            <p:cNvSpPr/>
            <p:nvPr/>
          </p:nvSpPr>
          <p:spPr>
            <a:xfrm>
              <a:off x="3825510" y="2548837"/>
              <a:ext cx="392085" cy="674941"/>
            </a:xfrm>
            <a:custGeom>
              <a:avLst/>
              <a:gdLst/>
              <a:ahLst/>
              <a:cxnLst/>
              <a:rect l="l" t="t" r="r" b="b"/>
              <a:pathLst>
                <a:path w="392085" h="674941" extrusionOk="0">
                  <a:moveTo>
                    <a:pt x="392085" y="674942"/>
                  </a:moveTo>
                  <a:lnTo>
                    <a:pt x="0" y="448056"/>
                  </a:lnTo>
                  <a:lnTo>
                    <a:pt x="49034" y="0"/>
                  </a:lnTo>
                  <a:lnTo>
                    <a:pt x="343051" y="170212"/>
                  </a:lnTo>
                  <a:lnTo>
                    <a:pt x="392085" y="674942"/>
                  </a:lnTo>
                  <a:close/>
                </a:path>
              </a:pathLst>
            </a:custGeom>
            <a:solidFill>
              <a:srgbClr val="C6555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" name="Google Shape;946;p19"/>
            <p:cNvSpPr/>
            <p:nvPr/>
          </p:nvSpPr>
          <p:spPr>
            <a:xfrm>
              <a:off x="3723640" y="2605606"/>
              <a:ext cx="392085" cy="674941"/>
            </a:xfrm>
            <a:custGeom>
              <a:avLst/>
              <a:gdLst/>
              <a:ahLst/>
              <a:cxnLst/>
              <a:rect l="l" t="t" r="r" b="b"/>
              <a:pathLst>
                <a:path w="392085" h="674941" extrusionOk="0">
                  <a:moveTo>
                    <a:pt x="392085" y="674942"/>
                  </a:moveTo>
                  <a:lnTo>
                    <a:pt x="0" y="448056"/>
                  </a:lnTo>
                  <a:lnTo>
                    <a:pt x="49034" y="0"/>
                  </a:lnTo>
                  <a:lnTo>
                    <a:pt x="343051" y="170117"/>
                  </a:lnTo>
                  <a:lnTo>
                    <a:pt x="392085" y="674942"/>
                  </a:lnTo>
                  <a:close/>
                </a:path>
              </a:pathLst>
            </a:custGeom>
            <a:solidFill>
              <a:srgbClr val="FF6C6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" name="Google Shape;947;p19"/>
            <p:cNvSpPr/>
            <p:nvPr/>
          </p:nvSpPr>
          <p:spPr>
            <a:xfrm>
              <a:off x="4066691" y="2719049"/>
              <a:ext cx="150904" cy="561498"/>
            </a:xfrm>
            <a:custGeom>
              <a:avLst/>
              <a:gdLst/>
              <a:ahLst/>
              <a:cxnLst/>
              <a:rect l="l" t="t" r="r" b="b"/>
              <a:pathLst>
                <a:path w="150904" h="561498" extrusionOk="0">
                  <a:moveTo>
                    <a:pt x="49034" y="561499"/>
                  </a:moveTo>
                  <a:lnTo>
                    <a:pt x="150904" y="504730"/>
                  </a:lnTo>
                  <a:lnTo>
                    <a:pt x="101870" y="0"/>
                  </a:lnTo>
                  <a:lnTo>
                    <a:pt x="0" y="56674"/>
                  </a:lnTo>
                  <a:lnTo>
                    <a:pt x="49034" y="561499"/>
                  </a:lnTo>
                  <a:close/>
                </a:path>
              </a:pathLst>
            </a:custGeom>
            <a:solidFill>
              <a:srgbClr val="DD62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" name="Google Shape;948;p19"/>
            <p:cNvSpPr/>
            <p:nvPr/>
          </p:nvSpPr>
          <p:spPr>
            <a:xfrm>
              <a:off x="3772674" y="2548837"/>
              <a:ext cx="101869" cy="108775"/>
            </a:xfrm>
            <a:custGeom>
              <a:avLst/>
              <a:gdLst/>
              <a:ahLst/>
              <a:cxnLst/>
              <a:rect l="l" t="t" r="r" b="b"/>
              <a:pathLst>
                <a:path w="101869" h="108775" extrusionOk="0">
                  <a:moveTo>
                    <a:pt x="0" y="56769"/>
                  </a:moveTo>
                  <a:lnTo>
                    <a:pt x="101870" y="0"/>
                  </a:lnTo>
                  <a:lnTo>
                    <a:pt x="89992" y="108775"/>
                  </a:lnTo>
                  <a:lnTo>
                    <a:pt x="0" y="56769"/>
                  </a:lnTo>
                  <a:close/>
                </a:path>
              </a:pathLst>
            </a:custGeom>
            <a:solidFill>
              <a:srgbClr val="C6555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" name="Google Shape;949;p19"/>
            <p:cNvSpPr/>
            <p:nvPr/>
          </p:nvSpPr>
          <p:spPr>
            <a:xfrm>
              <a:off x="3846226" y="2583526"/>
              <a:ext cx="146913" cy="149048"/>
            </a:xfrm>
            <a:custGeom>
              <a:avLst/>
              <a:gdLst/>
              <a:ahLst/>
              <a:cxnLst/>
              <a:rect l="l" t="t" r="r" b="b"/>
              <a:pathLst>
                <a:path w="146913" h="149048" extrusionOk="0">
                  <a:moveTo>
                    <a:pt x="146913" y="149049"/>
                  </a:moveTo>
                  <a:lnTo>
                    <a:pt x="128858" y="138571"/>
                  </a:lnTo>
                  <a:cubicBezTo>
                    <a:pt x="128858" y="96185"/>
                    <a:pt x="103961" y="47417"/>
                    <a:pt x="73457" y="29796"/>
                  </a:cubicBezTo>
                  <a:cubicBezTo>
                    <a:pt x="42953" y="12175"/>
                    <a:pt x="18150" y="32177"/>
                    <a:pt x="18150" y="74468"/>
                  </a:cubicBezTo>
                  <a:lnTo>
                    <a:pt x="0" y="63991"/>
                  </a:lnTo>
                  <a:cubicBezTo>
                    <a:pt x="0" y="10174"/>
                    <a:pt x="32975" y="-14591"/>
                    <a:pt x="73457" y="8841"/>
                  </a:cubicBezTo>
                  <a:cubicBezTo>
                    <a:pt x="113939" y="32272"/>
                    <a:pt x="146913" y="94756"/>
                    <a:pt x="146913" y="149049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" name="Google Shape;950;p19"/>
            <p:cNvSpPr/>
            <p:nvPr/>
          </p:nvSpPr>
          <p:spPr>
            <a:xfrm>
              <a:off x="3941824" y="2524566"/>
              <a:ext cx="146913" cy="149048"/>
            </a:xfrm>
            <a:custGeom>
              <a:avLst/>
              <a:gdLst/>
              <a:ahLst/>
              <a:cxnLst/>
              <a:rect l="l" t="t" r="r" b="b"/>
              <a:pathLst>
                <a:path w="146913" h="149048" extrusionOk="0">
                  <a:moveTo>
                    <a:pt x="146913" y="149049"/>
                  </a:moveTo>
                  <a:lnTo>
                    <a:pt x="128858" y="138571"/>
                  </a:lnTo>
                  <a:cubicBezTo>
                    <a:pt x="128858" y="96280"/>
                    <a:pt x="103961" y="47417"/>
                    <a:pt x="73457" y="29796"/>
                  </a:cubicBezTo>
                  <a:cubicBezTo>
                    <a:pt x="42953" y="12175"/>
                    <a:pt x="18150" y="32177"/>
                    <a:pt x="18150" y="74468"/>
                  </a:cubicBezTo>
                  <a:lnTo>
                    <a:pt x="0" y="63991"/>
                  </a:lnTo>
                  <a:cubicBezTo>
                    <a:pt x="0" y="10174"/>
                    <a:pt x="32975" y="-14591"/>
                    <a:pt x="73457" y="8841"/>
                  </a:cubicBezTo>
                  <a:cubicBezTo>
                    <a:pt x="113939" y="32272"/>
                    <a:pt x="146913" y="95137"/>
                    <a:pt x="146913" y="149049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Google Shape;951;p19"/>
            <p:cNvSpPr/>
            <p:nvPr/>
          </p:nvSpPr>
          <p:spPr>
            <a:xfrm>
              <a:off x="2533225" y="4605761"/>
              <a:ext cx="828643" cy="479488"/>
            </a:xfrm>
            <a:custGeom>
              <a:avLst/>
              <a:gdLst/>
              <a:ahLst/>
              <a:cxnLst/>
              <a:rect l="l" t="t" r="r" b="b"/>
              <a:pathLst>
                <a:path w="828643" h="479488" extrusionOk="0">
                  <a:moveTo>
                    <a:pt x="828644" y="239744"/>
                  </a:moveTo>
                  <a:cubicBezTo>
                    <a:pt x="828644" y="372151"/>
                    <a:pt x="643146" y="479489"/>
                    <a:pt x="414322" y="479489"/>
                  </a:cubicBezTo>
                  <a:cubicBezTo>
                    <a:pt x="185498" y="479489"/>
                    <a:pt x="0" y="372151"/>
                    <a:pt x="0" y="239744"/>
                  </a:cubicBezTo>
                  <a:cubicBezTo>
                    <a:pt x="0" y="107337"/>
                    <a:pt x="185498" y="0"/>
                    <a:pt x="414322" y="0"/>
                  </a:cubicBezTo>
                  <a:cubicBezTo>
                    <a:pt x="643146" y="0"/>
                    <a:pt x="828644" y="107337"/>
                    <a:pt x="828644" y="23974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Google Shape;952;p19"/>
            <p:cNvSpPr/>
            <p:nvPr/>
          </p:nvSpPr>
          <p:spPr>
            <a:xfrm>
              <a:off x="2599924" y="3049662"/>
              <a:ext cx="198618" cy="433482"/>
            </a:xfrm>
            <a:custGeom>
              <a:avLst/>
              <a:gdLst/>
              <a:ahLst/>
              <a:cxnLst/>
              <a:rect l="l" t="t" r="r" b="b"/>
              <a:pathLst>
                <a:path w="198618" h="433482" extrusionOk="0">
                  <a:moveTo>
                    <a:pt x="43818" y="0"/>
                  </a:moveTo>
                  <a:cubicBezTo>
                    <a:pt x="39161" y="40386"/>
                    <a:pt x="-8828" y="214503"/>
                    <a:pt x="1435" y="274130"/>
                  </a:cubicBezTo>
                  <a:cubicBezTo>
                    <a:pt x="11698" y="333756"/>
                    <a:pt x="175811" y="433483"/>
                    <a:pt x="175811" y="433483"/>
                  </a:cubicBezTo>
                  <a:lnTo>
                    <a:pt x="198618" y="331375"/>
                  </a:lnTo>
                  <a:lnTo>
                    <a:pt x="107676" y="242221"/>
                  </a:lnTo>
                  <a:lnTo>
                    <a:pt x="132289" y="73438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" name="Google Shape;953;p19"/>
            <p:cNvSpPr/>
            <p:nvPr/>
          </p:nvSpPr>
          <p:spPr>
            <a:xfrm>
              <a:off x="2627967" y="2871431"/>
              <a:ext cx="142827" cy="275330"/>
            </a:xfrm>
            <a:custGeom>
              <a:avLst/>
              <a:gdLst/>
              <a:ahLst/>
              <a:cxnLst/>
              <a:rect l="l" t="t" r="r" b="b"/>
              <a:pathLst>
                <a:path w="142827" h="275330" extrusionOk="0">
                  <a:moveTo>
                    <a:pt x="142827" y="6685"/>
                  </a:moveTo>
                  <a:cubicBezTo>
                    <a:pt x="109783" y="-8688"/>
                    <a:pt x="70489" y="3237"/>
                    <a:pt x="51505" y="34403"/>
                  </a:cubicBezTo>
                  <a:cubicBezTo>
                    <a:pt x="27368" y="74408"/>
                    <a:pt x="2281" y="211949"/>
                    <a:pt x="0" y="235381"/>
                  </a:cubicBezTo>
                  <a:cubicBezTo>
                    <a:pt x="0" y="235381"/>
                    <a:pt x="33925" y="282339"/>
                    <a:pt x="84670" y="27443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" name="Google Shape;954;p19"/>
            <p:cNvSpPr/>
            <p:nvPr/>
          </p:nvSpPr>
          <p:spPr>
            <a:xfrm>
              <a:off x="2942472" y="4777576"/>
              <a:ext cx="307903" cy="173671"/>
            </a:xfrm>
            <a:custGeom>
              <a:avLst/>
              <a:gdLst/>
              <a:ahLst/>
              <a:cxnLst/>
              <a:rect l="l" t="t" r="r" b="b"/>
              <a:pathLst>
                <a:path w="307903" h="173671" extrusionOk="0">
                  <a:moveTo>
                    <a:pt x="15623" y="41640"/>
                  </a:moveTo>
                  <a:cubicBezTo>
                    <a:pt x="51311" y="51556"/>
                    <a:pt x="89465" y="46936"/>
                    <a:pt x="121769" y="28781"/>
                  </a:cubicBezTo>
                  <a:cubicBezTo>
                    <a:pt x="147332" y="29543"/>
                    <a:pt x="286167" y="-29988"/>
                    <a:pt x="305078" y="20018"/>
                  </a:cubicBezTo>
                  <a:cubicBezTo>
                    <a:pt x="321613" y="63833"/>
                    <a:pt x="261555" y="104410"/>
                    <a:pt x="229056" y="112221"/>
                  </a:cubicBezTo>
                  <a:cubicBezTo>
                    <a:pt x="158925" y="129270"/>
                    <a:pt x="107040" y="164322"/>
                    <a:pt x="78911" y="170228"/>
                  </a:cubicBezTo>
                  <a:cubicBezTo>
                    <a:pt x="57910" y="174705"/>
                    <a:pt x="30732" y="177562"/>
                    <a:pt x="14007" y="160703"/>
                  </a:cubicBezTo>
                  <a:cubicBezTo>
                    <a:pt x="-5759" y="141176"/>
                    <a:pt x="-4048" y="67834"/>
                    <a:pt x="15623" y="4164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" name="Google Shape;955;p19"/>
            <p:cNvSpPr/>
            <p:nvPr/>
          </p:nvSpPr>
          <p:spPr>
            <a:xfrm>
              <a:off x="2947261" y="4806358"/>
              <a:ext cx="303072" cy="144889"/>
            </a:xfrm>
            <a:custGeom>
              <a:avLst/>
              <a:gdLst/>
              <a:ahLst/>
              <a:cxnLst/>
              <a:rect l="l" t="t" r="r" b="b"/>
              <a:pathLst>
                <a:path w="303072" h="144889" extrusionOk="0">
                  <a:moveTo>
                    <a:pt x="74407" y="129349"/>
                  </a:moveTo>
                  <a:cubicBezTo>
                    <a:pt x="102915" y="123349"/>
                    <a:pt x="154420" y="88297"/>
                    <a:pt x="224551" y="71247"/>
                  </a:cubicBezTo>
                  <a:cubicBezTo>
                    <a:pt x="251539" y="64770"/>
                    <a:pt x="297913" y="35243"/>
                    <a:pt x="302569" y="0"/>
                  </a:cubicBezTo>
                  <a:cubicBezTo>
                    <a:pt x="308841" y="40386"/>
                    <a:pt x="255055" y="76200"/>
                    <a:pt x="224551" y="83439"/>
                  </a:cubicBezTo>
                  <a:cubicBezTo>
                    <a:pt x="154420" y="100489"/>
                    <a:pt x="102535" y="135541"/>
                    <a:pt x="74407" y="141446"/>
                  </a:cubicBezTo>
                  <a:cubicBezTo>
                    <a:pt x="53406" y="145923"/>
                    <a:pt x="26228" y="148780"/>
                    <a:pt x="9503" y="131921"/>
                  </a:cubicBezTo>
                  <a:cubicBezTo>
                    <a:pt x="5060" y="127130"/>
                    <a:pt x="1805" y="121348"/>
                    <a:pt x="0" y="115062"/>
                  </a:cubicBezTo>
                  <a:cubicBezTo>
                    <a:pt x="24707" y="136017"/>
                    <a:pt x="53406" y="133731"/>
                    <a:pt x="74407" y="129349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" name="Google Shape;956;p19"/>
            <p:cNvSpPr/>
            <p:nvPr/>
          </p:nvSpPr>
          <p:spPr>
            <a:xfrm>
              <a:off x="2717232" y="4676188"/>
              <a:ext cx="307831" cy="173712"/>
            </a:xfrm>
            <a:custGeom>
              <a:avLst/>
              <a:gdLst/>
              <a:ahLst/>
              <a:cxnLst/>
              <a:rect l="l" t="t" r="r" b="b"/>
              <a:pathLst>
                <a:path w="307831" h="173712" extrusionOk="0">
                  <a:moveTo>
                    <a:pt x="15552" y="41682"/>
                  </a:moveTo>
                  <a:cubicBezTo>
                    <a:pt x="51240" y="51598"/>
                    <a:pt x="89394" y="46978"/>
                    <a:pt x="121698" y="28823"/>
                  </a:cubicBezTo>
                  <a:cubicBezTo>
                    <a:pt x="147260" y="29585"/>
                    <a:pt x="286096" y="-30041"/>
                    <a:pt x="305007" y="20060"/>
                  </a:cubicBezTo>
                  <a:cubicBezTo>
                    <a:pt x="321542" y="63875"/>
                    <a:pt x="261484" y="104452"/>
                    <a:pt x="228984" y="112262"/>
                  </a:cubicBezTo>
                  <a:cubicBezTo>
                    <a:pt x="158854" y="129312"/>
                    <a:pt x="106969" y="164364"/>
                    <a:pt x="78840" y="170269"/>
                  </a:cubicBezTo>
                  <a:cubicBezTo>
                    <a:pt x="57839" y="174746"/>
                    <a:pt x="30661" y="177604"/>
                    <a:pt x="13936" y="160744"/>
                  </a:cubicBezTo>
                  <a:cubicBezTo>
                    <a:pt x="-5735" y="141218"/>
                    <a:pt x="-4024" y="67781"/>
                    <a:pt x="15552" y="4168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" name="Google Shape;957;p19"/>
            <p:cNvSpPr/>
            <p:nvPr/>
          </p:nvSpPr>
          <p:spPr>
            <a:xfrm>
              <a:off x="2722045" y="4705011"/>
              <a:ext cx="303068" cy="144889"/>
            </a:xfrm>
            <a:custGeom>
              <a:avLst/>
              <a:gdLst/>
              <a:ahLst/>
              <a:cxnLst/>
              <a:rect l="l" t="t" r="r" b="b"/>
              <a:pathLst>
                <a:path w="303068" h="144889" extrusionOk="0">
                  <a:moveTo>
                    <a:pt x="74407" y="129254"/>
                  </a:moveTo>
                  <a:cubicBezTo>
                    <a:pt x="102915" y="123349"/>
                    <a:pt x="154420" y="88297"/>
                    <a:pt x="224551" y="71247"/>
                  </a:cubicBezTo>
                  <a:cubicBezTo>
                    <a:pt x="251539" y="64770"/>
                    <a:pt x="297913" y="35147"/>
                    <a:pt x="302569" y="0"/>
                  </a:cubicBezTo>
                  <a:cubicBezTo>
                    <a:pt x="308841" y="40386"/>
                    <a:pt x="254580" y="76200"/>
                    <a:pt x="224551" y="83439"/>
                  </a:cubicBezTo>
                  <a:cubicBezTo>
                    <a:pt x="154420" y="100489"/>
                    <a:pt x="102535" y="135541"/>
                    <a:pt x="74407" y="141446"/>
                  </a:cubicBezTo>
                  <a:cubicBezTo>
                    <a:pt x="53406" y="145923"/>
                    <a:pt x="26228" y="148781"/>
                    <a:pt x="9503" y="131921"/>
                  </a:cubicBezTo>
                  <a:cubicBezTo>
                    <a:pt x="5040" y="127178"/>
                    <a:pt x="1781" y="121425"/>
                    <a:pt x="0" y="115158"/>
                  </a:cubicBezTo>
                  <a:cubicBezTo>
                    <a:pt x="24707" y="135827"/>
                    <a:pt x="53406" y="133731"/>
                    <a:pt x="74407" y="129254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" name="Google Shape;958;p19"/>
            <p:cNvSpPr/>
            <p:nvPr/>
          </p:nvSpPr>
          <p:spPr>
            <a:xfrm>
              <a:off x="2717265" y="3551725"/>
              <a:ext cx="450461" cy="1274557"/>
            </a:xfrm>
            <a:custGeom>
              <a:avLst/>
              <a:gdLst/>
              <a:ahLst/>
              <a:cxnLst/>
              <a:rect l="l" t="t" r="r" b="b"/>
              <a:pathLst>
                <a:path w="450461" h="1274557" extrusionOk="0">
                  <a:moveTo>
                    <a:pt x="12857" y="788003"/>
                  </a:moveTo>
                  <a:cubicBezTo>
                    <a:pt x="18809" y="736320"/>
                    <a:pt x="29529" y="685305"/>
                    <a:pt x="44882" y="635603"/>
                  </a:cubicBezTo>
                  <a:cubicBezTo>
                    <a:pt x="44882" y="635603"/>
                    <a:pt x="35379" y="504063"/>
                    <a:pt x="30532" y="379381"/>
                  </a:cubicBezTo>
                  <a:cubicBezTo>
                    <a:pt x="25021" y="238125"/>
                    <a:pt x="-23919" y="113157"/>
                    <a:pt x="14758" y="0"/>
                  </a:cubicBezTo>
                  <a:lnTo>
                    <a:pt x="450461" y="97155"/>
                  </a:lnTo>
                  <a:cubicBezTo>
                    <a:pt x="450461" y="97155"/>
                    <a:pt x="424138" y="661606"/>
                    <a:pt x="418247" y="729901"/>
                  </a:cubicBezTo>
                  <a:cubicBezTo>
                    <a:pt x="415050" y="783088"/>
                    <a:pt x="408543" y="836019"/>
                    <a:pt x="398766" y="888397"/>
                  </a:cubicBezTo>
                  <a:cubicBezTo>
                    <a:pt x="378810" y="997934"/>
                    <a:pt x="346500" y="1258538"/>
                    <a:pt x="346500" y="1258538"/>
                  </a:cubicBezTo>
                  <a:cubicBezTo>
                    <a:pt x="300412" y="1285304"/>
                    <a:pt x="239974" y="1270445"/>
                    <a:pt x="239974" y="1270445"/>
                  </a:cubicBezTo>
                  <a:cubicBezTo>
                    <a:pt x="239974" y="1270445"/>
                    <a:pt x="243300" y="940975"/>
                    <a:pt x="246246" y="862013"/>
                  </a:cubicBezTo>
                  <a:cubicBezTo>
                    <a:pt x="249857" y="765620"/>
                    <a:pt x="252803" y="772954"/>
                    <a:pt x="252803" y="772954"/>
                  </a:cubicBezTo>
                  <a:lnTo>
                    <a:pt x="238454" y="533400"/>
                  </a:lnTo>
                  <a:lnTo>
                    <a:pt x="228951" y="413956"/>
                  </a:lnTo>
                  <a:cubicBezTo>
                    <a:pt x="228951" y="413956"/>
                    <a:pt x="216882" y="501587"/>
                    <a:pt x="209090" y="579882"/>
                  </a:cubicBezTo>
                  <a:cubicBezTo>
                    <a:pt x="202248" y="648176"/>
                    <a:pt x="185808" y="709898"/>
                    <a:pt x="167373" y="837057"/>
                  </a:cubicBezTo>
                  <a:cubicBezTo>
                    <a:pt x="151503" y="947261"/>
                    <a:pt x="125655" y="1168813"/>
                    <a:pt x="125655" y="1168813"/>
                  </a:cubicBezTo>
                  <a:cubicBezTo>
                    <a:pt x="79567" y="1195673"/>
                    <a:pt x="17038" y="1173385"/>
                    <a:pt x="17038" y="1173385"/>
                  </a:cubicBezTo>
                  <a:cubicBezTo>
                    <a:pt x="17038" y="1173385"/>
                    <a:pt x="314" y="883634"/>
                    <a:pt x="12857" y="78800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" name="Google Shape;959;p19"/>
            <p:cNvSpPr/>
            <p:nvPr/>
          </p:nvSpPr>
          <p:spPr>
            <a:xfrm>
              <a:off x="2775050" y="2505974"/>
              <a:ext cx="327076" cy="524521"/>
            </a:xfrm>
            <a:custGeom>
              <a:avLst/>
              <a:gdLst/>
              <a:ahLst/>
              <a:cxnLst/>
              <a:rect l="l" t="t" r="r" b="b"/>
              <a:pathLst>
                <a:path w="327076" h="524521" extrusionOk="0">
                  <a:moveTo>
                    <a:pt x="18646" y="374524"/>
                  </a:moveTo>
                  <a:cubicBezTo>
                    <a:pt x="51811" y="376143"/>
                    <a:pt x="76518" y="384716"/>
                    <a:pt x="80699" y="374524"/>
                  </a:cubicBezTo>
                  <a:cubicBezTo>
                    <a:pt x="84240" y="357350"/>
                    <a:pt x="86779" y="339986"/>
                    <a:pt x="88302" y="322518"/>
                  </a:cubicBezTo>
                  <a:cubicBezTo>
                    <a:pt x="84406" y="312993"/>
                    <a:pt x="81175" y="302515"/>
                    <a:pt x="81175" y="302515"/>
                  </a:cubicBezTo>
                  <a:cubicBezTo>
                    <a:pt x="39457" y="276797"/>
                    <a:pt x="26343" y="231649"/>
                    <a:pt x="20832" y="178690"/>
                  </a:cubicBezTo>
                  <a:cubicBezTo>
                    <a:pt x="11329" y="88869"/>
                    <a:pt x="59888" y="10288"/>
                    <a:pt x="149595" y="858"/>
                  </a:cubicBezTo>
                  <a:cubicBezTo>
                    <a:pt x="233790" y="-7905"/>
                    <a:pt x="295843" y="51436"/>
                    <a:pt x="312378" y="132875"/>
                  </a:cubicBezTo>
                  <a:cubicBezTo>
                    <a:pt x="321310" y="173166"/>
                    <a:pt x="338986" y="249175"/>
                    <a:pt x="315038" y="315374"/>
                  </a:cubicBezTo>
                  <a:cubicBezTo>
                    <a:pt x="301640" y="352426"/>
                    <a:pt x="284344" y="382049"/>
                    <a:pt x="267049" y="387478"/>
                  </a:cubicBezTo>
                  <a:cubicBezTo>
                    <a:pt x="250377" y="387059"/>
                    <a:pt x="233746" y="385592"/>
                    <a:pt x="217255" y="383096"/>
                  </a:cubicBezTo>
                  <a:lnTo>
                    <a:pt x="217255" y="383096"/>
                  </a:lnTo>
                  <a:cubicBezTo>
                    <a:pt x="217255" y="383096"/>
                    <a:pt x="212788" y="408052"/>
                    <a:pt x="209747" y="424054"/>
                  </a:cubicBezTo>
                  <a:cubicBezTo>
                    <a:pt x="206707" y="440056"/>
                    <a:pt x="207847" y="448533"/>
                    <a:pt x="239681" y="468155"/>
                  </a:cubicBezTo>
                  <a:cubicBezTo>
                    <a:pt x="271516" y="487776"/>
                    <a:pt x="191597" y="528162"/>
                    <a:pt x="139332" y="524257"/>
                  </a:cubicBezTo>
                  <a:cubicBezTo>
                    <a:pt x="87066" y="520352"/>
                    <a:pt x="28339" y="488634"/>
                    <a:pt x="12279" y="454820"/>
                  </a:cubicBezTo>
                  <a:cubicBezTo>
                    <a:pt x="-5681" y="417863"/>
                    <a:pt x="-4256" y="373476"/>
                    <a:pt x="18646" y="374524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" name="Google Shape;960;p19"/>
            <p:cNvSpPr/>
            <p:nvPr/>
          </p:nvSpPr>
          <p:spPr>
            <a:xfrm>
              <a:off x="2667800" y="2877512"/>
              <a:ext cx="502799" cy="834581"/>
            </a:xfrm>
            <a:custGeom>
              <a:avLst/>
              <a:gdLst/>
              <a:ahLst/>
              <a:cxnLst/>
              <a:rect l="l" t="t" r="r" b="b"/>
              <a:pathLst>
                <a:path w="502799" h="834581" extrusionOk="0">
                  <a:moveTo>
                    <a:pt x="173885" y="7939"/>
                  </a:moveTo>
                  <a:cubicBezTo>
                    <a:pt x="164383" y="30894"/>
                    <a:pt x="188044" y="58993"/>
                    <a:pt x="249908" y="78614"/>
                  </a:cubicBezTo>
                  <a:cubicBezTo>
                    <a:pt x="311771" y="98236"/>
                    <a:pt x="317853" y="72995"/>
                    <a:pt x="317853" y="72995"/>
                  </a:cubicBezTo>
                  <a:cubicBezTo>
                    <a:pt x="317853" y="72995"/>
                    <a:pt x="409270" y="114714"/>
                    <a:pt x="439013" y="135574"/>
                  </a:cubicBezTo>
                  <a:cubicBezTo>
                    <a:pt x="476359" y="161768"/>
                    <a:pt x="492989" y="237587"/>
                    <a:pt x="498026" y="365603"/>
                  </a:cubicBezTo>
                  <a:cubicBezTo>
                    <a:pt x="503822" y="513812"/>
                    <a:pt x="504393" y="733649"/>
                    <a:pt x="499451" y="771558"/>
                  </a:cubicBezTo>
                  <a:cubicBezTo>
                    <a:pt x="499451" y="771558"/>
                    <a:pt x="429511" y="841376"/>
                    <a:pt x="340089" y="834042"/>
                  </a:cubicBezTo>
                  <a:cubicBezTo>
                    <a:pt x="250668" y="826708"/>
                    <a:pt x="100144" y="747270"/>
                    <a:pt x="63558" y="686024"/>
                  </a:cubicBezTo>
                  <a:cubicBezTo>
                    <a:pt x="64603" y="556103"/>
                    <a:pt x="79808" y="534957"/>
                    <a:pt x="58806" y="460091"/>
                  </a:cubicBezTo>
                  <a:cubicBezTo>
                    <a:pt x="10722" y="288641"/>
                    <a:pt x="-14555" y="218632"/>
                    <a:pt x="8822" y="104808"/>
                  </a:cubicBezTo>
                  <a:cubicBezTo>
                    <a:pt x="27827" y="10987"/>
                    <a:pt x="55005" y="-729"/>
                    <a:pt x="91971" y="33"/>
                  </a:cubicBezTo>
                  <a:cubicBezTo>
                    <a:pt x="119400" y="1166"/>
                    <a:pt x="146745" y="3805"/>
                    <a:pt x="173885" y="7939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" name="Google Shape;961;p19"/>
            <p:cNvSpPr/>
            <p:nvPr/>
          </p:nvSpPr>
          <p:spPr>
            <a:xfrm>
              <a:off x="3024379" y="2981457"/>
              <a:ext cx="633923" cy="498110"/>
            </a:xfrm>
            <a:custGeom>
              <a:avLst/>
              <a:gdLst/>
              <a:ahLst/>
              <a:cxnLst/>
              <a:rect l="l" t="t" r="r" b="b"/>
              <a:pathLst>
                <a:path w="633923" h="498110" extrusionOk="0">
                  <a:moveTo>
                    <a:pt x="282563" y="384245"/>
                  </a:moveTo>
                  <a:cubicBezTo>
                    <a:pt x="209107" y="402723"/>
                    <a:pt x="191907" y="356336"/>
                    <a:pt x="182214" y="317570"/>
                  </a:cubicBezTo>
                  <a:cubicBezTo>
                    <a:pt x="158837" y="224510"/>
                    <a:pt x="146293" y="140500"/>
                    <a:pt x="128903" y="87731"/>
                  </a:cubicBezTo>
                  <a:cubicBezTo>
                    <a:pt x="108377" y="25438"/>
                    <a:pt x="86901" y="15532"/>
                    <a:pt x="56682" y="3435"/>
                  </a:cubicBezTo>
                  <a:cubicBezTo>
                    <a:pt x="21236" y="-10853"/>
                    <a:pt x="-9268" y="19151"/>
                    <a:pt x="2611" y="98685"/>
                  </a:cubicBezTo>
                  <a:cubicBezTo>
                    <a:pt x="16485" y="192506"/>
                    <a:pt x="34825" y="258324"/>
                    <a:pt x="69796" y="369195"/>
                  </a:cubicBezTo>
                  <a:cubicBezTo>
                    <a:pt x="79298" y="397770"/>
                    <a:pt x="99444" y="449681"/>
                    <a:pt x="130138" y="474542"/>
                  </a:cubicBezTo>
                  <a:cubicBezTo>
                    <a:pt x="168150" y="505212"/>
                    <a:pt x="225166" y="503879"/>
                    <a:pt x="311357" y="482447"/>
                  </a:cubicBezTo>
                  <a:cubicBezTo>
                    <a:pt x="348133" y="472922"/>
                    <a:pt x="388519" y="451205"/>
                    <a:pt x="458175" y="418630"/>
                  </a:cubicBezTo>
                  <a:cubicBezTo>
                    <a:pt x="477181" y="409867"/>
                    <a:pt x="491435" y="404056"/>
                    <a:pt x="527260" y="387293"/>
                  </a:cubicBezTo>
                  <a:cubicBezTo>
                    <a:pt x="563086" y="370529"/>
                    <a:pt x="600432" y="342620"/>
                    <a:pt x="619247" y="315284"/>
                  </a:cubicBezTo>
                  <a:cubicBezTo>
                    <a:pt x="638063" y="287947"/>
                    <a:pt x="634832" y="270706"/>
                    <a:pt x="630936" y="264515"/>
                  </a:cubicBezTo>
                  <a:cubicBezTo>
                    <a:pt x="626089" y="256705"/>
                    <a:pt x="623429" y="262896"/>
                    <a:pt x="613356" y="274040"/>
                  </a:cubicBezTo>
                  <a:cubicBezTo>
                    <a:pt x="598835" y="293424"/>
                    <a:pt x="580932" y="310007"/>
                    <a:pt x="560520" y="322999"/>
                  </a:cubicBezTo>
                  <a:cubicBezTo>
                    <a:pt x="560520" y="322999"/>
                    <a:pt x="583707" y="298996"/>
                    <a:pt x="596346" y="283375"/>
                  </a:cubicBezTo>
                  <a:cubicBezTo>
                    <a:pt x="607569" y="269535"/>
                    <a:pt x="616900" y="254257"/>
                    <a:pt x="624094" y="237940"/>
                  </a:cubicBezTo>
                  <a:cubicBezTo>
                    <a:pt x="630746" y="222034"/>
                    <a:pt x="617062" y="200412"/>
                    <a:pt x="606609" y="211747"/>
                  </a:cubicBezTo>
                  <a:cubicBezTo>
                    <a:pt x="596156" y="223081"/>
                    <a:pt x="591309" y="234607"/>
                    <a:pt x="572304" y="257467"/>
                  </a:cubicBezTo>
                  <a:cubicBezTo>
                    <a:pt x="562297" y="269621"/>
                    <a:pt x="550875" y="280527"/>
                    <a:pt x="538284" y="289947"/>
                  </a:cubicBezTo>
                  <a:cubicBezTo>
                    <a:pt x="550048" y="273974"/>
                    <a:pt x="560539" y="257095"/>
                    <a:pt x="569643" y="239464"/>
                  </a:cubicBezTo>
                  <a:cubicBezTo>
                    <a:pt x="581711" y="214795"/>
                    <a:pt x="541134" y="227654"/>
                    <a:pt x="518423" y="251656"/>
                  </a:cubicBezTo>
                  <a:cubicBezTo>
                    <a:pt x="501603" y="269087"/>
                    <a:pt x="487349" y="279184"/>
                    <a:pt x="486968" y="274326"/>
                  </a:cubicBezTo>
                  <a:cubicBezTo>
                    <a:pt x="486588" y="269468"/>
                    <a:pt x="453804" y="304711"/>
                    <a:pt x="437174" y="321951"/>
                  </a:cubicBezTo>
                  <a:cubicBezTo>
                    <a:pt x="419119" y="342144"/>
                    <a:pt x="352314" y="366623"/>
                    <a:pt x="282563" y="38424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" name="Google Shape;962;p19"/>
            <p:cNvSpPr/>
            <p:nvPr/>
          </p:nvSpPr>
          <p:spPr>
            <a:xfrm>
              <a:off x="3001678" y="2971210"/>
              <a:ext cx="194366" cy="284908"/>
            </a:xfrm>
            <a:custGeom>
              <a:avLst/>
              <a:gdLst/>
              <a:ahLst/>
              <a:cxnLst/>
              <a:rect l="l" t="t" r="r" b="b"/>
              <a:pathLst>
                <a:path w="194366" h="284908" extrusionOk="0">
                  <a:moveTo>
                    <a:pt x="52205" y="1299"/>
                  </a:moveTo>
                  <a:cubicBezTo>
                    <a:pt x="101239" y="-5940"/>
                    <a:pt x="135925" y="16158"/>
                    <a:pt x="157496" y="90644"/>
                  </a:cubicBezTo>
                  <a:cubicBezTo>
                    <a:pt x="179067" y="165129"/>
                    <a:pt x="194367" y="226184"/>
                    <a:pt x="194367" y="226184"/>
                  </a:cubicBezTo>
                  <a:cubicBezTo>
                    <a:pt x="174970" y="254293"/>
                    <a:pt x="145545" y="273867"/>
                    <a:pt x="112168" y="280858"/>
                  </a:cubicBezTo>
                  <a:cubicBezTo>
                    <a:pt x="53535" y="295146"/>
                    <a:pt x="32439" y="267047"/>
                    <a:pt x="32439" y="267047"/>
                  </a:cubicBezTo>
                  <a:cubicBezTo>
                    <a:pt x="32439" y="267047"/>
                    <a:pt x="16189" y="189037"/>
                    <a:pt x="6021" y="135888"/>
                  </a:cubicBezTo>
                  <a:cubicBezTo>
                    <a:pt x="-4147" y="82738"/>
                    <a:pt x="-8423" y="10348"/>
                    <a:pt x="52205" y="129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Google Shape;963;p19"/>
            <p:cNvSpPr/>
            <p:nvPr/>
          </p:nvSpPr>
          <p:spPr>
            <a:xfrm>
              <a:off x="2785215" y="2483249"/>
              <a:ext cx="317013" cy="350275"/>
            </a:xfrm>
            <a:custGeom>
              <a:avLst/>
              <a:gdLst/>
              <a:ahLst/>
              <a:cxnLst/>
              <a:rect l="l" t="t" r="r" b="b"/>
              <a:pathLst>
                <a:path w="317013" h="350275" extrusionOk="0">
                  <a:moveTo>
                    <a:pt x="299172" y="144551"/>
                  </a:moveTo>
                  <a:cubicBezTo>
                    <a:pt x="299172" y="144551"/>
                    <a:pt x="376620" y="26441"/>
                    <a:pt x="208800" y="2438"/>
                  </a:cubicBezTo>
                  <a:cubicBezTo>
                    <a:pt x="87735" y="-14898"/>
                    <a:pt x="10002" y="63017"/>
                    <a:pt x="974" y="147599"/>
                  </a:cubicBezTo>
                  <a:cubicBezTo>
                    <a:pt x="-7579" y="228466"/>
                    <a:pt x="42026" y="312381"/>
                    <a:pt x="77947" y="345623"/>
                  </a:cubicBezTo>
                  <a:cubicBezTo>
                    <a:pt x="95432" y="351910"/>
                    <a:pt x="133063" y="355148"/>
                    <a:pt x="182477" y="332955"/>
                  </a:cubicBezTo>
                  <a:cubicBezTo>
                    <a:pt x="184492" y="310952"/>
                    <a:pt x="185285" y="288854"/>
                    <a:pt x="184853" y="266756"/>
                  </a:cubicBezTo>
                  <a:cubicBezTo>
                    <a:pt x="184853" y="266756"/>
                    <a:pt x="126031" y="142360"/>
                    <a:pt x="299172" y="14455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Google Shape;964;p19"/>
            <p:cNvSpPr/>
            <p:nvPr/>
          </p:nvSpPr>
          <p:spPr>
            <a:xfrm>
              <a:off x="3466812" y="3201065"/>
              <a:ext cx="95905" cy="84340"/>
            </a:xfrm>
            <a:custGeom>
              <a:avLst/>
              <a:gdLst/>
              <a:ahLst/>
              <a:cxnLst/>
              <a:rect l="l" t="t" r="r" b="b"/>
              <a:pathLst>
                <a:path w="95905" h="84340" extrusionOk="0">
                  <a:moveTo>
                    <a:pt x="10991" y="71863"/>
                  </a:moveTo>
                  <a:cubicBezTo>
                    <a:pt x="10991" y="71863"/>
                    <a:pt x="-8015" y="37097"/>
                    <a:pt x="3959" y="28429"/>
                  </a:cubicBezTo>
                  <a:cubicBezTo>
                    <a:pt x="15932" y="19761"/>
                    <a:pt x="33322" y="52337"/>
                    <a:pt x="36838" y="65100"/>
                  </a:cubicBezTo>
                  <a:cubicBezTo>
                    <a:pt x="40354" y="77864"/>
                    <a:pt x="35508" y="61195"/>
                    <a:pt x="35508" y="61195"/>
                  </a:cubicBezTo>
                  <a:cubicBezTo>
                    <a:pt x="35508" y="61195"/>
                    <a:pt x="22489" y="21952"/>
                    <a:pt x="30947" y="14427"/>
                  </a:cubicBezTo>
                  <a:cubicBezTo>
                    <a:pt x="39404" y="6903"/>
                    <a:pt x="50807" y="23952"/>
                    <a:pt x="62116" y="48336"/>
                  </a:cubicBezTo>
                  <a:cubicBezTo>
                    <a:pt x="73424" y="72720"/>
                    <a:pt x="64967" y="46146"/>
                    <a:pt x="64967" y="46146"/>
                  </a:cubicBezTo>
                  <a:cubicBezTo>
                    <a:pt x="64967" y="46146"/>
                    <a:pt x="45961" y="6807"/>
                    <a:pt x="54228" y="1378"/>
                  </a:cubicBezTo>
                  <a:cubicBezTo>
                    <a:pt x="64967" y="-5956"/>
                    <a:pt x="82737" y="17380"/>
                    <a:pt x="93285" y="38430"/>
                  </a:cubicBezTo>
                  <a:cubicBezTo>
                    <a:pt x="103833" y="59480"/>
                    <a:pt x="79126" y="84341"/>
                    <a:pt x="79126" y="8434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05" name="Google Shape;965;p19"/>
            <p:cNvGrpSpPr/>
            <p:nvPr/>
          </p:nvGrpSpPr>
          <p:grpSpPr>
            <a:xfrm>
              <a:off x="3439221" y="3170887"/>
              <a:ext cx="276341" cy="167131"/>
              <a:chOff x="4963646" y="3895887"/>
              <a:chExt cx="276341" cy="167131"/>
            </a:xfrm>
          </p:grpSpPr>
          <p:sp>
            <p:nvSpPr>
              <p:cNvPr id="113" name="Google Shape;966;p19"/>
              <p:cNvSpPr/>
              <p:nvPr/>
            </p:nvSpPr>
            <p:spPr>
              <a:xfrm>
                <a:off x="4963697" y="3902424"/>
                <a:ext cx="275954" cy="159820"/>
              </a:xfrm>
              <a:custGeom>
                <a:avLst/>
                <a:gdLst/>
                <a:ahLst/>
                <a:cxnLst/>
                <a:rect l="l" t="t" r="r" b="b"/>
                <a:pathLst>
                  <a:path w="275954" h="159820" extrusionOk="0">
                    <a:moveTo>
                      <a:pt x="75211" y="157607"/>
                    </a:moveTo>
                    <a:lnTo>
                      <a:pt x="4035" y="116363"/>
                    </a:lnTo>
                    <a:cubicBezTo>
                      <a:pt x="-1951" y="112934"/>
                      <a:pt x="-1191" y="106838"/>
                      <a:pt x="5746" y="102838"/>
                    </a:cubicBezTo>
                    <a:lnTo>
                      <a:pt x="177271" y="3301"/>
                    </a:lnTo>
                    <a:cubicBezTo>
                      <a:pt x="184503" y="-737"/>
                      <a:pt x="193217" y="-1090"/>
                      <a:pt x="200743" y="2349"/>
                    </a:cubicBezTo>
                    <a:lnTo>
                      <a:pt x="271919" y="43497"/>
                    </a:lnTo>
                    <a:cubicBezTo>
                      <a:pt x="277906" y="47021"/>
                      <a:pt x="277146" y="53022"/>
                      <a:pt x="270209" y="57118"/>
                    </a:cubicBezTo>
                    <a:lnTo>
                      <a:pt x="98303" y="156559"/>
                    </a:lnTo>
                    <a:cubicBezTo>
                      <a:pt x="91195" y="160502"/>
                      <a:pt x="82652" y="160893"/>
                      <a:pt x="75211" y="157607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" name="Google Shape;967;p19"/>
              <p:cNvSpPr/>
              <p:nvPr/>
            </p:nvSpPr>
            <p:spPr>
              <a:xfrm>
                <a:off x="4963646" y="4006310"/>
                <a:ext cx="7697" cy="6572"/>
              </a:xfrm>
              <a:custGeom>
                <a:avLst/>
                <a:gdLst/>
                <a:ahLst/>
                <a:cxnLst/>
                <a:rect l="l" t="t" r="r" b="b"/>
                <a:pathLst>
                  <a:path w="7697" h="6572" extrusionOk="0">
                    <a:moveTo>
                      <a:pt x="0" y="6572"/>
                    </a:moveTo>
                    <a:lnTo>
                      <a:pt x="0" y="0"/>
                    </a:lnTo>
                    <a:lnTo>
                      <a:pt x="7697" y="2858"/>
                    </a:lnTo>
                    <a:lnTo>
                      <a:pt x="0" y="6572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" name="Google Shape;968;p19"/>
              <p:cNvSpPr/>
              <p:nvPr/>
            </p:nvSpPr>
            <p:spPr>
              <a:xfrm>
                <a:off x="5233906" y="3945350"/>
                <a:ext cx="6081" cy="6286"/>
              </a:xfrm>
              <a:custGeom>
                <a:avLst/>
                <a:gdLst/>
                <a:ahLst/>
                <a:cxnLst/>
                <a:rect l="l" t="t" r="r" b="b"/>
                <a:pathLst>
                  <a:path w="6081" h="6286" extrusionOk="0">
                    <a:moveTo>
                      <a:pt x="6082" y="6287"/>
                    </a:moveTo>
                    <a:lnTo>
                      <a:pt x="6082" y="0"/>
                    </a:lnTo>
                    <a:lnTo>
                      <a:pt x="0" y="3905"/>
                    </a:lnTo>
                    <a:lnTo>
                      <a:pt x="6082" y="6287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" name="Google Shape;969;p19"/>
              <p:cNvSpPr/>
              <p:nvPr/>
            </p:nvSpPr>
            <p:spPr>
              <a:xfrm>
                <a:off x="4963697" y="3896900"/>
                <a:ext cx="275954" cy="159768"/>
              </a:xfrm>
              <a:custGeom>
                <a:avLst/>
                <a:gdLst/>
                <a:ahLst/>
                <a:cxnLst/>
                <a:rect l="l" t="t" r="r" b="b"/>
                <a:pathLst>
                  <a:path w="275954" h="159768" extrusionOk="0">
                    <a:moveTo>
                      <a:pt x="75211" y="157511"/>
                    </a:moveTo>
                    <a:lnTo>
                      <a:pt x="4035" y="116363"/>
                    </a:lnTo>
                    <a:cubicBezTo>
                      <a:pt x="-1951" y="112839"/>
                      <a:pt x="-1191" y="106838"/>
                      <a:pt x="5746" y="102743"/>
                    </a:cubicBezTo>
                    <a:lnTo>
                      <a:pt x="177271" y="3302"/>
                    </a:lnTo>
                    <a:cubicBezTo>
                      <a:pt x="184503" y="-737"/>
                      <a:pt x="193217" y="-1089"/>
                      <a:pt x="200743" y="2349"/>
                    </a:cubicBezTo>
                    <a:lnTo>
                      <a:pt x="271919" y="43497"/>
                    </a:lnTo>
                    <a:cubicBezTo>
                      <a:pt x="277906" y="47021"/>
                      <a:pt x="277146" y="53022"/>
                      <a:pt x="270209" y="57118"/>
                    </a:cubicBezTo>
                    <a:lnTo>
                      <a:pt x="98303" y="156559"/>
                    </a:lnTo>
                    <a:cubicBezTo>
                      <a:pt x="91176" y="160474"/>
                      <a:pt x="82633" y="160826"/>
                      <a:pt x="75211" y="157511"/>
                    </a:cubicBezTo>
                    <a:close/>
                  </a:path>
                </a:pathLst>
              </a:custGeom>
              <a:solidFill>
                <a:srgbClr val="616E8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" name="Google Shape;970;p19"/>
              <p:cNvSpPr/>
              <p:nvPr/>
            </p:nvSpPr>
            <p:spPr>
              <a:xfrm rot="-1790023">
                <a:off x="4978521" y="4031078"/>
                <a:ext cx="1525" cy="2676"/>
              </a:xfrm>
              <a:custGeom>
                <a:avLst/>
                <a:gdLst/>
                <a:ahLst/>
                <a:cxnLst/>
                <a:rect l="l" t="t" r="r" b="b"/>
                <a:pathLst>
                  <a:path w="1525" h="2676" extrusionOk="0">
                    <a:moveTo>
                      <a:pt x="1526" y="1339"/>
                    </a:moveTo>
                    <a:cubicBezTo>
                      <a:pt x="1526" y="2078"/>
                      <a:pt x="1185" y="2677"/>
                      <a:pt x="763" y="2677"/>
                    </a:cubicBezTo>
                    <a:cubicBezTo>
                      <a:pt x="342" y="2677"/>
                      <a:pt x="0" y="2078"/>
                      <a:pt x="0" y="1339"/>
                    </a:cubicBezTo>
                    <a:cubicBezTo>
                      <a:pt x="0" y="600"/>
                      <a:pt x="342" y="1"/>
                      <a:pt x="763" y="1"/>
                    </a:cubicBezTo>
                    <a:cubicBezTo>
                      <a:pt x="1185" y="1"/>
                      <a:pt x="1526" y="600"/>
                      <a:pt x="1526" y="1339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" name="Google Shape;971;p19"/>
              <p:cNvSpPr/>
              <p:nvPr/>
            </p:nvSpPr>
            <p:spPr>
              <a:xfrm rot="-1801764">
                <a:off x="4978313" y="4021200"/>
                <a:ext cx="1519" cy="2664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2666" extrusionOk="0">
                    <a:moveTo>
                      <a:pt x="1520" y="1333"/>
                    </a:moveTo>
                    <a:cubicBezTo>
                      <a:pt x="1520" y="2070"/>
                      <a:pt x="1180" y="2667"/>
                      <a:pt x="760" y="2667"/>
                    </a:cubicBezTo>
                    <a:cubicBezTo>
                      <a:pt x="340" y="2667"/>
                      <a:pt x="0" y="2070"/>
                      <a:pt x="0" y="1333"/>
                    </a:cubicBezTo>
                    <a:cubicBezTo>
                      <a:pt x="0" y="597"/>
                      <a:pt x="340" y="0"/>
                      <a:pt x="760" y="0"/>
                    </a:cubicBezTo>
                    <a:cubicBezTo>
                      <a:pt x="1180" y="0"/>
                      <a:pt x="1520" y="597"/>
                      <a:pt x="1520" y="1333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" name="Google Shape;972;p19"/>
              <p:cNvSpPr/>
              <p:nvPr/>
            </p:nvSpPr>
            <p:spPr>
              <a:xfrm rot="-1801764">
                <a:off x="4981704" y="4023218"/>
                <a:ext cx="1519" cy="2664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2666" extrusionOk="0">
                    <a:moveTo>
                      <a:pt x="1520" y="1333"/>
                    </a:moveTo>
                    <a:cubicBezTo>
                      <a:pt x="1520" y="2070"/>
                      <a:pt x="1180" y="2667"/>
                      <a:pt x="760" y="2667"/>
                    </a:cubicBezTo>
                    <a:cubicBezTo>
                      <a:pt x="340" y="2667"/>
                      <a:pt x="0" y="2070"/>
                      <a:pt x="0" y="1333"/>
                    </a:cubicBezTo>
                    <a:cubicBezTo>
                      <a:pt x="0" y="597"/>
                      <a:pt x="340" y="0"/>
                      <a:pt x="760" y="0"/>
                    </a:cubicBezTo>
                    <a:cubicBezTo>
                      <a:pt x="1180" y="0"/>
                      <a:pt x="1520" y="597"/>
                      <a:pt x="1520" y="1333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" name="Google Shape;973;p19"/>
              <p:cNvSpPr/>
              <p:nvPr/>
            </p:nvSpPr>
            <p:spPr>
              <a:xfrm rot="-1801764">
                <a:off x="4985189" y="4025236"/>
                <a:ext cx="1519" cy="2664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2666" extrusionOk="0">
                    <a:moveTo>
                      <a:pt x="1520" y="1334"/>
                    </a:moveTo>
                    <a:cubicBezTo>
                      <a:pt x="1520" y="2070"/>
                      <a:pt x="1180" y="2667"/>
                      <a:pt x="760" y="2667"/>
                    </a:cubicBezTo>
                    <a:cubicBezTo>
                      <a:pt x="340" y="2667"/>
                      <a:pt x="0" y="2070"/>
                      <a:pt x="0" y="1334"/>
                    </a:cubicBezTo>
                    <a:cubicBezTo>
                      <a:pt x="0" y="597"/>
                      <a:pt x="340" y="0"/>
                      <a:pt x="760" y="0"/>
                    </a:cubicBezTo>
                    <a:cubicBezTo>
                      <a:pt x="1180" y="0"/>
                      <a:pt x="1520" y="597"/>
                      <a:pt x="1520" y="1334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" name="Google Shape;974;p19"/>
              <p:cNvSpPr/>
              <p:nvPr/>
            </p:nvSpPr>
            <p:spPr>
              <a:xfrm rot="-1801764">
                <a:off x="5014562" y="4042240"/>
                <a:ext cx="1519" cy="2664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2666" extrusionOk="0">
                    <a:moveTo>
                      <a:pt x="1520" y="1333"/>
                    </a:moveTo>
                    <a:cubicBezTo>
                      <a:pt x="1520" y="2070"/>
                      <a:pt x="1180" y="2667"/>
                      <a:pt x="760" y="2667"/>
                    </a:cubicBezTo>
                    <a:cubicBezTo>
                      <a:pt x="340" y="2667"/>
                      <a:pt x="0" y="2070"/>
                      <a:pt x="0" y="1333"/>
                    </a:cubicBezTo>
                    <a:cubicBezTo>
                      <a:pt x="0" y="597"/>
                      <a:pt x="340" y="0"/>
                      <a:pt x="760" y="0"/>
                    </a:cubicBezTo>
                    <a:cubicBezTo>
                      <a:pt x="1180" y="0"/>
                      <a:pt x="1520" y="597"/>
                      <a:pt x="1520" y="1333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" name="Google Shape;975;p19"/>
              <p:cNvSpPr/>
              <p:nvPr/>
            </p:nvSpPr>
            <p:spPr>
              <a:xfrm rot="-1801764">
                <a:off x="5017905" y="4044175"/>
                <a:ext cx="1519" cy="2664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2666" extrusionOk="0">
                    <a:moveTo>
                      <a:pt x="1520" y="1334"/>
                    </a:moveTo>
                    <a:cubicBezTo>
                      <a:pt x="1520" y="2070"/>
                      <a:pt x="1180" y="2667"/>
                      <a:pt x="760" y="2667"/>
                    </a:cubicBezTo>
                    <a:cubicBezTo>
                      <a:pt x="340" y="2667"/>
                      <a:pt x="0" y="2070"/>
                      <a:pt x="0" y="1334"/>
                    </a:cubicBezTo>
                    <a:cubicBezTo>
                      <a:pt x="0" y="597"/>
                      <a:pt x="340" y="0"/>
                      <a:pt x="760" y="0"/>
                    </a:cubicBezTo>
                    <a:cubicBezTo>
                      <a:pt x="1180" y="0"/>
                      <a:pt x="1520" y="597"/>
                      <a:pt x="1520" y="1334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" name="Google Shape;976;p19"/>
              <p:cNvSpPr/>
              <p:nvPr/>
            </p:nvSpPr>
            <p:spPr>
              <a:xfrm rot="-1801764">
                <a:off x="5021390" y="4046193"/>
                <a:ext cx="1519" cy="2664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2666" extrusionOk="0">
                    <a:moveTo>
                      <a:pt x="1520" y="1333"/>
                    </a:moveTo>
                    <a:cubicBezTo>
                      <a:pt x="1520" y="2070"/>
                      <a:pt x="1180" y="2667"/>
                      <a:pt x="760" y="2667"/>
                    </a:cubicBezTo>
                    <a:cubicBezTo>
                      <a:pt x="340" y="2667"/>
                      <a:pt x="0" y="2070"/>
                      <a:pt x="0" y="1333"/>
                    </a:cubicBezTo>
                    <a:cubicBezTo>
                      <a:pt x="0" y="597"/>
                      <a:pt x="340" y="0"/>
                      <a:pt x="760" y="0"/>
                    </a:cubicBezTo>
                    <a:cubicBezTo>
                      <a:pt x="1180" y="0"/>
                      <a:pt x="1520" y="597"/>
                      <a:pt x="1520" y="1333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" name="Google Shape;977;p19"/>
              <p:cNvSpPr/>
              <p:nvPr/>
            </p:nvSpPr>
            <p:spPr>
              <a:xfrm rot="-1790023">
                <a:off x="5028625" y="4060140"/>
                <a:ext cx="1525" cy="2676"/>
              </a:xfrm>
              <a:custGeom>
                <a:avLst/>
                <a:gdLst/>
                <a:ahLst/>
                <a:cxnLst/>
                <a:rect l="l" t="t" r="r" b="b"/>
                <a:pathLst>
                  <a:path w="1525" h="2676" extrusionOk="0">
                    <a:moveTo>
                      <a:pt x="1526" y="1339"/>
                    </a:moveTo>
                    <a:cubicBezTo>
                      <a:pt x="1526" y="2079"/>
                      <a:pt x="1185" y="2678"/>
                      <a:pt x="763" y="2678"/>
                    </a:cubicBezTo>
                    <a:cubicBezTo>
                      <a:pt x="342" y="2678"/>
                      <a:pt x="0" y="2079"/>
                      <a:pt x="0" y="1339"/>
                    </a:cubicBezTo>
                    <a:cubicBezTo>
                      <a:pt x="0" y="600"/>
                      <a:pt x="342" y="1"/>
                      <a:pt x="763" y="1"/>
                    </a:cubicBezTo>
                    <a:cubicBezTo>
                      <a:pt x="1185" y="1"/>
                      <a:pt x="1526" y="600"/>
                      <a:pt x="1526" y="1339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" name="Google Shape;978;p19"/>
              <p:cNvSpPr/>
              <p:nvPr/>
            </p:nvSpPr>
            <p:spPr>
              <a:xfrm>
                <a:off x="4994815" y="4030735"/>
                <a:ext cx="11593" cy="8583"/>
              </a:xfrm>
              <a:custGeom>
                <a:avLst/>
                <a:gdLst/>
                <a:ahLst/>
                <a:cxnLst/>
                <a:rect l="l" t="t" r="r" b="b"/>
                <a:pathLst>
                  <a:path w="11593" h="8583" extrusionOk="0">
                    <a:moveTo>
                      <a:pt x="10548" y="8436"/>
                    </a:moveTo>
                    <a:lnTo>
                      <a:pt x="1045" y="3007"/>
                    </a:lnTo>
                    <a:cubicBezTo>
                      <a:pt x="393" y="2512"/>
                      <a:pt x="8" y="1731"/>
                      <a:pt x="0" y="911"/>
                    </a:cubicBezTo>
                    <a:lnTo>
                      <a:pt x="0" y="911"/>
                    </a:lnTo>
                    <a:cubicBezTo>
                      <a:pt x="0" y="150"/>
                      <a:pt x="475" y="-232"/>
                      <a:pt x="1045" y="150"/>
                    </a:cubicBezTo>
                    <a:lnTo>
                      <a:pt x="10548" y="5579"/>
                    </a:lnTo>
                    <a:cubicBezTo>
                      <a:pt x="11197" y="6036"/>
                      <a:pt x="11586" y="6779"/>
                      <a:pt x="11593" y="7579"/>
                    </a:cubicBezTo>
                    <a:lnTo>
                      <a:pt x="11593" y="7579"/>
                    </a:lnTo>
                    <a:cubicBezTo>
                      <a:pt x="11593" y="8436"/>
                      <a:pt x="11118" y="8817"/>
                      <a:pt x="10548" y="8436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" name="Google Shape;979;p19"/>
              <p:cNvSpPr/>
              <p:nvPr/>
            </p:nvSpPr>
            <p:spPr>
              <a:xfrm>
                <a:off x="5208723" y="3964590"/>
                <a:ext cx="10739" cy="7715"/>
              </a:xfrm>
              <a:custGeom>
                <a:avLst/>
                <a:gdLst/>
                <a:ahLst/>
                <a:cxnLst/>
                <a:rect l="l" t="t" r="r" b="b"/>
                <a:pathLst>
                  <a:path w="10739" h="7715" extrusionOk="0">
                    <a:moveTo>
                      <a:pt x="9788" y="2667"/>
                    </a:moveTo>
                    <a:lnTo>
                      <a:pt x="1045" y="7715"/>
                    </a:lnTo>
                    <a:cubicBezTo>
                      <a:pt x="475" y="7715"/>
                      <a:pt x="0" y="7715"/>
                      <a:pt x="0" y="6953"/>
                    </a:cubicBezTo>
                    <a:lnTo>
                      <a:pt x="0" y="6953"/>
                    </a:lnTo>
                    <a:cubicBezTo>
                      <a:pt x="48" y="6191"/>
                      <a:pt x="437" y="5496"/>
                      <a:pt x="1045" y="5048"/>
                    </a:cubicBezTo>
                    <a:lnTo>
                      <a:pt x="9788" y="0"/>
                    </a:lnTo>
                    <a:cubicBezTo>
                      <a:pt x="10358" y="0"/>
                      <a:pt x="10738" y="0"/>
                      <a:pt x="10738" y="762"/>
                    </a:cubicBezTo>
                    <a:lnTo>
                      <a:pt x="10738" y="762"/>
                    </a:lnTo>
                    <a:cubicBezTo>
                      <a:pt x="10767" y="1514"/>
                      <a:pt x="10415" y="2238"/>
                      <a:pt x="9788" y="2667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" name="Google Shape;980;p19"/>
              <p:cNvSpPr/>
              <p:nvPr/>
            </p:nvSpPr>
            <p:spPr>
              <a:xfrm>
                <a:off x="5195324" y="3972306"/>
                <a:ext cx="10738" cy="7810"/>
              </a:xfrm>
              <a:custGeom>
                <a:avLst/>
                <a:gdLst/>
                <a:ahLst/>
                <a:cxnLst/>
                <a:rect l="l" t="t" r="r" b="b"/>
                <a:pathLst>
                  <a:path w="10738" h="7810" extrusionOk="0">
                    <a:moveTo>
                      <a:pt x="9788" y="2762"/>
                    </a:moveTo>
                    <a:lnTo>
                      <a:pt x="1045" y="7810"/>
                    </a:lnTo>
                    <a:cubicBezTo>
                      <a:pt x="475" y="7810"/>
                      <a:pt x="0" y="7810"/>
                      <a:pt x="0" y="7048"/>
                    </a:cubicBezTo>
                    <a:lnTo>
                      <a:pt x="0" y="7048"/>
                    </a:lnTo>
                    <a:cubicBezTo>
                      <a:pt x="9" y="6277"/>
                      <a:pt x="399" y="5562"/>
                      <a:pt x="1045" y="5143"/>
                    </a:cubicBezTo>
                    <a:lnTo>
                      <a:pt x="9788" y="0"/>
                    </a:lnTo>
                    <a:cubicBezTo>
                      <a:pt x="10358" y="0"/>
                      <a:pt x="10738" y="0"/>
                      <a:pt x="10738" y="762"/>
                    </a:cubicBezTo>
                    <a:lnTo>
                      <a:pt x="10738" y="762"/>
                    </a:lnTo>
                    <a:cubicBezTo>
                      <a:pt x="10738" y="1543"/>
                      <a:pt x="10387" y="2276"/>
                      <a:pt x="9788" y="2762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" name="Google Shape;981;p19"/>
              <p:cNvSpPr/>
              <p:nvPr/>
            </p:nvSpPr>
            <p:spPr>
              <a:xfrm>
                <a:off x="4963697" y="3895887"/>
                <a:ext cx="275954" cy="159785"/>
              </a:xfrm>
              <a:custGeom>
                <a:avLst/>
                <a:gdLst/>
                <a:ahLst/>
                <a:cxnLst/>
                <a:rect l="l" t="t" r="r" b="b"/>
                <a:pathLst>
                  <a:path w="275954" h="159785" extrusionOk="0">
                    <a:moveTo>
                      <a:pt x="75211" y="157571"/>
                    </a:moveTo>
                    <a:lnTo>
                      <a:pt x="4035" y="116328"/>
                    </a:lnTo>
                    <a:cubicBezTo>
                      <a:pt x="-1951" y="112899"/>
                      <a:pt x="-1191" y="106803"/>
                      <a:pt x="5746" y="102802"/>
                    </a:cubicBezTo>
                    <a:lnTo>
                      <a:pt x="177271" y="3266"/>
                    </a:lnTo>
                    <a:cubicBezTo>
                      <a:pt x="184513" y="-725"/>
                      <a:pt x="193208" y="-1077"/>
                      <a:pt x="200743" y="2314"/>
                    </a:cubicBezTo>
                    <a:lnTo>
                      <a:pt x="271919" y="43461"/>
                    </a:lnTo>
                    <a:cubicBezTo>
                      <a:pt x="277906" y="46986"/>
                      <a:pt x="277146" y="52986"/>
                      <a:pt x="270209" y="57082"/>
                    </a:cubicBezTo>
                    <a:lnTo>
                      <a:pt x="98303" y="156523"/>
                    </a:lnTo>
                    <a:cubicBezTo>
                      <a:pt x="91195" y="160467"/>
                      <a:pt x="82652" y="160857"/>
                      <a:pt x="75211" y="157571"/>
                    </a:cubicBezTo>
                    <a:close/>
                  </a:path>
                </a:pathLst>
              </a:custGeom>
              <a:solidFill>
                <a:srgbClr val="20232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" name="Google Shape;982;p19"/>
              <p:cNvSpPr/>
              <p:nvPr/>
            </p:nvSpPr>
            <p:spPr>
              <a:xfrm>
                <a:off x="4974996" y="3900154"/>
                <a:ext cx="256564" cy="148399"/>
              </a:xfrm>
              <a:custGeom>
                <a:avLst/>
                <a:gdLst/>
                <a:ahLst/>
                <a:cxnLst/>
                <a:rect l="l" t="t" r="r" b="b"/>
                <a:pathLst>
                  <a:path w="256564" h="148399" extrusionOk="0">
                    <a:moveTo>
                      <a:pt x="253303" y="40910"/>
                    </a:moveTo>
                    <a:lnTo>
                      <a:pt x="225555" y="24813"/>
                    </a:lnTo>
                    <a:lnTo>
                      <a:pt x="225555" y="24813"/>
                    </a:lnTo>
                    <a:cubicBezTo>
                      <a:pt x="221820" y="26718"/>
                      <a:pt x="217411" y="26718"/>
                      <a:pt x="213676" y="24813"/>
                    </a:cubicBezTo>
                    <a:cubicBezTo>
                      <a:pt x="211785" y="24174"/>
                      <a:pt x="210768" y="22117"/>
                      <a:pt x="211415" y="20222"/>
                    </a:cubicBezTo>
                    <a:cubicBezTo>
                      <a:pt x="211776" y="19155"/>
                      <a:pt x="212612" y="18317"/>
                      <a:pt x="213676" y="17955"/>
                    </a:cubicBezTo>
                    <a:lnTo>
                      <a:pt x="213676" y="17955"/>
                    </a:lnTo>
                    <a:lnTo>
                      <a:pt x="185928" y="1857"/>
                    </a:lnTo>
                    <a:cubicBezTo>
                      <a:pt x="181129" y="-619"/>
                      <a:pt x="175428" y="-619"/>
                      <a:pt x="170629" y="1857"/>
                    </a:cubicBezTo>
                    <a:lnTo>
                      <a:pt x="3189" y="98727"/>
                    </a:lnTo>
                    <a:cubicBezTo>
                      <a:pt x="749" y="99536"/>
                      <a:pt x="-572" y="102184"/>
                      <a:pt x="239" y="104623"/>
                    </a:cubicBezTo>
                    <a:cubicBezTo>
                      <a:pt x="702" y="106023"/>
                      <a:pt x="1795" y="107118"/>
                      <a:pt x="3189" y="107585"/>
                    </a:cubicBezTo>
                    <a:lnTo>
                      <a:pt x="70659" y="146542"/>
                    </a:lnTo>
                    <a:cubicBezTo>
                      <a:pt x="75458" y="149019"/>
                      <a:pt x="81160" y="149019"/>
                      <a:pt x="85959" y="146542"/>
                    </a:cubicBezTo>
                    <a:lnTo>
                      <a:pt x="253303" y="49673"/>
                    </a:lnTo>
                    <a:cubicBezTo>
                      <a:pt x="255717" y="48949"/>
                      <a:pt x="257095" y="46406"/>
                      <a:pt x="256372" y="43987"/>
                    </a:cubicBezTo>
                    <a:cubicBezTo>
                      <a:pt x="255935" y="42510"/>
                      <a:pt x="254776" y="41348"/>
                      <a:pt x="253303" y="40910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" name="Google Shape;983;p19"/>
              <p:cNvSpPr/>
              <p:nvPr/>
            </p:nvSpPr>
            <p:spPr>
              <a:xfrm>
                <a:off x="4974996" y="3900154"/>
                <a:ext cx="256564" cy="148399"/>
              </a:xfrm>
              <a:custGeom>
                <a:avLst/>
                <a:gdLst/>
                <a:ahLst/>
                <a:cxnLst/>
                <a:rect l="l" t="t" r="r" b="b"/>
                <a:pathLst>
                  <a:path w="256564" h="148399" extrusionOk="0">
                    <a:moveTo>
                      <a:pt x="253303" y="40910"/>
                    </a:moveTo>
                    <a:lnTo>
                      <a:pt x="225555" y="24813"/>
                    </a:lnTo>
                    <a:lnTo>
                      <a:pt x="225555" y="24813"/>
                    </a:lnTo>
                    <a:cubicBezTo>
                      <a:pt x="221820" y="26718"/>
                      <a:pt x="217411" y="26718"/>
                      <a:pt x="213676" y="24813"/>
                    </a:cubicBezTo>
                    <a:cubicBezTo>
                      <a:pt x="211785" y="24174"/>
                      <a:pt x="210768" y="22117"/>
                      <a:pt x="211415" y="20222"/>
                    </a:cubicBezTo>
                    <a:cubicBezTo>
                      <a:pt x="211776" y="19155"/>
                      <a:pt x="212612" y="18317"/>
                      <a:pt x="213676" y="17955"/>
                    </a:cubicBezTo>
                    <a:lnTo>
                      <a:pt x="213676" y="17955"/>
                    </a:lnTo>
                    <a:lnTo>
                      <a:pt x="185928" y="1857"/>
                    </a:lnTo>
                    <a:cubicBezTo>
                      <a:pt x="181129" y="-619"/>
                      <a:pt x="175428" y="-619"/>
                      <a:pt x="170629" y="1857"/>
                    </a:cubicBezTo>
                    <a:lnTo>
                      <a:pt x="3189" y="98727"/>
                    </a:lnTo>
                    <a:cubicBezTo>
                      <a:pt x="749" y="99536"/>
                      <a:pt x="-572" y="102184"/>
                      <a:pt x="239" y="104623"/>
                    </a:cubicBezTo>
                    <a:cubicBezTo>
                      <a:pt x="702" y="106023"/>
                      <a:pt x="1795" y="107118"/>
                      <a:pt x="3189" y="107585"/>
                    </a:cubicBezTo>
                    <a:lnTo>
                      <a:pt x="70659" y="146542"/>
                    </a:lnTo>
                    <a:cubicBezTo>
                      <a:pt x="75458" y="149019"/>
                      <a:pt x="81160" y="149019"/>
                      <a:pt x="85959" y="146542"/>
                    </a:cubicBezTo>
                    <a:lnTo>
                      <a:pt x="253303" y="49673"/>
                    </a:lnTo>
                    <a:cubicBezTo>
                      <a:pt x="255717" y="48949"/>
                      <a:pt x="257095" y="46406"/>
                      <a:pt x="256372" y="43987"/>
                    </a:cubicBezTo>
                    <a:cubicBezTo>
                      <a:pt x="255935" y="42510"/>
                      <a:pt x="254776" y="41348"/>
                      <a:pt x="253303" y="40910"/>
                    </a:cubicBezTo>
                    <a:close/>
                  </a:path>
                </a:pathLst>
              </a:custGeom>
              <a:solidFill>
                <a:srgbClr val="000000">
                  <a:alpha val="4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" name="Google Shape;984;p19"/>
              <p:cNvSpPr/>
              <p:nvPr/>
            </p:nvSpPr>
            <p:spPr>
              <a:xfrm>
                <a:off x="5189528" y="3920775"/>
                <a:ext cx="6461" cy="3619"/>
              </a:xfrm>
              <a:custGeom>
                <a:avLst/>
                <a:gdLst/>
                <a:ahLst/>
                <a:cxnLst/>
                <a:rect l="l" t="t" r="r" b="b"/>
                <a:pathLst>
                  <a:path w="6461" h="3619" extrusionOk="0">
                    <a:moveTo>
                      <a:pt x="6462" y="1810"/>
                    </a:moveTo>
                    <a:cubicBezTo>
                      <a:pt x="6462" y="2809"/>
                      <a:pt x="5015" y="3620"/>
                      <a:pt x="3231" y="3620"/>
                    </a:cubicBezTo>
                    <a:cubicBezTo>
                      <a:pt x="1447" y="3620"/>
                      <a:pt x="0" y="2809"/>
                      <a:pt x="0" y="1810"/>
                    </a:cubicBezTo>
                    <a:cubicBezTo>
                      <a:pt x="0" y="810"/>
                      <a:pt x="1447" y="0"/>
                      <a:pt x="3231" y="0"/>
                    </a:cubicBezTo>
                    <a:cubicBezTo>
                      <a:pt x="5015" y="0"/>
                      <a:pt x="6462" y="810"/>
                      <a:pt x="6462" y="1810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" name="Google Shape;985;p19"/>
              <p:cNvSpPr/>
              <p:nvPr/>
            </p:nvSpPr>
            <p:spPr>
              <a:xfrm>
                <a:off x="5191381" y="3921823"/>
                <a:ext cx="2668" cy="1547"/>
              </a:xfrm>
              <a:custGeom>
                <a:avLst/>
                <a:gdLst/>
                <a:ahLst/>
                <a:cxnLst/>
                <a:rect l="l" t="t" r="r" b="b"/>
                <a:pathLst>
                  <a:path w="2668" h="1547" extrusionOk="0">
                    <a:moveTo>
                      <a:pt x="428" y="1333"/>
                    </a:moveTo>
                    <a:cubicBezTo>
                      <a:pt x="-143" y="1333"/>
                      <a:pt x="-143" y="571"/>
                      <a:pt x="428" y="286"/>
                    </a:cubicBezTo>
                    <a:cubicBezTo>
                      <a:pt x="1007" y="-95"/>
                      <a:pt x="1748" y="-95"/>
                      <a:pt x="2328" y="286"/>
                    </a:cubicBezTo>
                    <a:cubicBezTo>
                      <a:pt x="2613" y="409"/>
                      <a:pt x="2746" y="752"/>
                      <a:pt x="2623" y="1038"/>
                    </a:cubicBezTo>
                    <a:cubicBezTo>
                      <a:pt x="2566" y="1172"/>
                      <a:pt x="2461" y="1276"/>
                      <a:pt x="2328" y="1333"/>
                    </a:cubicBezTo>
                    <a:cubicBezTo>
                      <a:pt x="1730" y="1619"/>
                      <a:pt x="1026" y="1619"/>
                      <a:pt x="428" y="1333"/>
                    </a:cubicBezTo>
                    <a:close/>
                  </a:path>
                </a:pathLst>
              </a:custGeom>
              <a:solidFill>
                <a:srgbClr val="FFFFF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06" name="Google Shape;986;p19"/>
            <p:cNvSpPr/>
            <p:nvPr/>
          </p:nvSpPr>
          <p:spPr>
            <a:xfrm>
              <a:off x="3497758" y="3222825"/>
              <a:ext cx="163253" cy="135636"/>
            </a:xfrm>
            <a:custGeom>
              <a:avLst/>
              <a:gdLst/>
              <a:ahLst/>
              <a:cxnLst/>
              <a:rect l="l" t="t" r="r" b="b"/>
              <a:pathLst>
                <a:path w="163253" h="135636" extrusionOk="0">
                  <a:moveTo>
                    <a:pt x="127338" y="95727"/>
                  </a:moveTo>
                  <a:cubicBezTo>
                    <a:pt x="127338" y="95727"/>
                    <a:pt x="165349" y="61723"/>
                    <a:pt x="163163" y="16670"/>
                  </a:cubicBezTo>
                  <a:cubicBezTo>
                    <a:pt x="160882" y="-14763"/>
                    <a:pt x="141972" y="7906"/>
                    <a:pt x="141972" y="7906"/>
                  </a:cubicBezTo>
                  <a:lnTo>
                    <a:pt x="122966" y="42482"/>
                  </a:lnTo>
                  <a:cubicBezTo>
                    <a:pt x="122966" y="42482"/>
                    <a:pt x="103961" y="67152"/>
                    <a:pt x="86475" y="72772"/>
                  </a:cubicBezTo>
                  <a:cubicBezTo>
                    <a:pt x="73115" y="74058"/>
                    <a:pt x="59820" y="76029"/>
                    <a:pt x="46659" y="78677"/>
                  </a:cubicBezTo>
                  <a:cubicBezTo>
                    <a:pt x="23282" y="83249"/>
                    <a:pt x="0" y="112491"/>
                    <a:pt x="0" y="112491"/>
                  </a:cubicBezTo>
                  <a:lnTo>
                    <a:pt x="30124" y="135637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" name="Google Shape;987;p19"/>
            <p:cNvSpPr/>
            <p:nvPr/>
          </p:nvSpPr>
          <p:spPr>
            <a:xfrm>
              <a:off x="5866407" y="1508477"/>
              <a:ext cx="336298" cy="520294"/>
            </a:xfrm>
            <a:custGeom>
              <a:avLst/>
              <a:gdLst/>
              <a:ahLst/>
              <a:cxnLst/>
              <a:rect l="l" t="t" r="r" b="b"/>
              <a:pathLst>
                <a:path w="336298" h="520294" extrusionOk="0">
                  <a:moveTo>
                    <a:pt x="294302" y="134437"/>
                  </a:moveTo>
                  <a:lnTo>
                    <a:pt x="70986" y="4897"/>
                  </a:lnTo>
                  <a:cubicBezTo>
                    <a:pt x="63640" y="-75"/>
                    <a:pt x="54403" y="-1342"/>
                    <a:pt x="45994" y="1468"/>
                  </a:cubicBezTo>
                  <a:lnTo>
                    <a:pt x="45994" y="1468"/>
                  </a:lnTo>
                  <a:cubicBezTo>
                    <a:pt x="44188" y="2211"/>
                    <a:pt x="42487" y="3202"/>
                    <a:pt x="40957" y="4421"/>
                  </a:cubicBezTo>
                  <a:lnTo>
                    <a:pt x="0" y="27948"/>
                  </a:lnTo>
                  <a:lnTo>
                    <a:pt x="28508" y="67572"/>
                  </a:lnTo>
                  <a:lnTo>
                    <a:pt x="28508" y="280265"/>
                  </a:lnTo>
                  <a:cubicBezTo>
                    <a:pt x="28508" y="311507"/>
                    <a:pt x="47514" y="347797"/>
                    <a:pt x="70891" y="361323"/>
                  </a:cubicBezTo>
                  <a:lnTo>
                    <a:pt x="267884" y="475623"/>
                  </a:lnTo>
                  <a:lnTo>
                    <a:pt x="274346" y="520295"/>
                  </a:lnTo>
                  <a:cubicBezTo>
                    <a:pt x="275676" y="519628"/>
                    <a:pt x="309601" y="500102"/>
                    <a:pt x="320339" y="493815"/>
                  </a:cubicBezTo>
                  <a:cubicBezTo>
                    <a:pt x="321375" y="493339"/>
                    <a:pt x="322354" y="492768"/>
                    <a:pt x="323285" y="492101"/>
                  </a:cubicBezTo>
                  <a:lnTo>
                    <a:pt x="323285" y="492101"/>
                  </a:lnTo>
                  <a:lnTo>
                    <a:pt x="323285" y="492101"/>
                  </a:lnTo>
                  <a:cubicBezTo>
                    <a:pt x="332560" y="483709"/>
                    <a:pt x="337321" y="471413"/>
                    <a:pt x="336114" y="458954"/>
                  </a:cubicBezTo>
                  <a:lnTo>
                    <a:pt x="336114" y="215495"/>
                  </a:lnTo>
                  <a:cubicBezTo>
                    <a:pt x="336589" y="184253"/>
                    <a:pt x="317678" y="147772"/>
                    <a:pt x="294302" y="134437"/>
                  </a:cubicBezTo>
                  <a:close/>
                </a:path>
              </a:pathLst>
            </a:custGeom>
            <a:solidFill>
              <a:srgbClr val="D9DA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" name="Google Shape;988;p19"/>
            <p:cNvSpPr/>
            <p:nvPr/>
          </p:nvSpPr>
          <p:spPr>
            <a:xfrm>
              <a:off x="5848921" y="1535134"/>
              <a:ext cx="307985" cy="495867"/>
            </a:xfrm>
            <a:custGeom>
              <a:avLst/>
              <a:gdLst/>
              <a:ahLst/>
              <a:cxnLst/>
              <a:rect l="l" t="t" r="r" b="b"/>
              <a:pathLst>
                <a:path w="307985" h="495867" extrusionOk="0">
                  <a:moveTo>
                    <a:pt x="265603" y="490781"/>
                  </a:moveTo>
                  <a:lnTo>
                    <a:pt x="42288" y="361527"/>
                  </a:lnTo>
                  <a:cubicBezTo>
                    <a:pt x="18911" y="348002"/>
                    <a:pt x="0" y="311711"/>
                    <a:pt x="0" y="280469"/>
                  </a:cubicBezTo>
                  <a:lnTo>
                    <a:pt x="0" y="37105"/>
                  </a:lnTo>
                  <a:cubicBezTo>
                    <a:pt x="0" y="5864"/>
                    <a:pt x="19006" y="-8424"/>
                    <a:pt x="42288" y="5101"/>
                  </a:cubicBezTo>
                  <a:lnTo>
                    <a:pt x="265603" y="134261"/>
                  </a:lnTo>
                  <a:cubicBezTo>
                    <a:pt x="288980" y="147786"/>
                    <a:pt x="307986" y="184171"/>
                    <a:pt x="307986" y="215413"/>
                  </a:cubicBezTo>
                  <a:lnTo>
                    <a:pt x="307986" y="458682"/>
                  </a:lnTo>
                  <a:cubicBezTo>
                    <a:pt x="307986" y="489924"/>
                    <a:pt x="288980" y="504307"/>
                    <a:pt x="265603" y="490781"/>
                  </a:cubicBezTo>
                  <a:close/>
                </a:path>
              </a:pathLst>
            </a:custGeom>
            <a:solidFill>
              <a:srgbClr val="EFF0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" name="Google Shape;989;p19"/>
            <p:cNvSpPr/>
            <p:nvPr/>
          </p:nvSpPr>
          <p:spPr>
            <a:xfrm>
              <a:off x="5914777" y="1634489"/>
              <a:ext cx="176087" cy="297735"/>
            </a:xfrm>
            <a:custGeom>
              <a:avLst/>
              <a:gdLst/>
              <a:ahLst/>
              <a:cxnLst/>
              <a:rect l="l" t="t" r="r" b="b"/>
              <a:pathLst>
                <a:path w="176087" h="297735" extrusionOk="0">
                  <a:moveTo>
                    <a:pt x="0" y="28904"/>
                  </a:moveTo>
                  <a:cubicBezTo>
                    <a:pt x="0" y="15188"/>
                    <a:pt x="3896" y="6330"/>
                    <a:pt x="11593" y="2234"/>
                  </a:cubicBezTo>
                  <a:cubicBezTo>
                    <a:pt x="19291" y="-1862"/>
                    <a:pt x="29364" y="-338"/>
                    <a:pt x="41812" y="6901"/>
                  </a:cubicBezTo>
                  <a:cubicBezTo>
                    <a:pt x="54413" y="14198"/>
                    <a:pt x="64923" y="24627"/>
                    <a:pt x="72316" y="37191"/>
                  </a:cubicBezTo>
                  <a:cubicBezTo>
                    <a:pt x="79842" y="49516"/>
                    <a:pt x="83824" y="63699"/>
                    <a:pt x="83814" y="78148"/>
                  </a:cubicBezTo>
                  <a:lnTo>
                    <a:pt x="83814" y="89197"/>
                  </a:lnTo>
                  <a:cubicBezTo>
                    <a:pt x="83814" y="103009"/>
                    <a:pt x="80013" y="111867"/>
                    <a:pt x="72316" y="115867"/>
                  </a:cubicBezTo>
                  <a:cubicBezTo>
                    <a:pt x="64619" y="119868"/>
                    <a:pt x="54546" y="118153"/>
                    <a:pt x="42097" y="110914"/>
                  </a:cubicBezTo>
                  <a:cubicBezTo>
                    <a:pt x="29478" y="103647"/>
                    <a:pt x="18958" y="93208"/>
                    <a:pt x="11593" y="80625"/>
                  </a:cubicBezTo>
                  <a:cubicBezTo>
                    <a:pt x="4039" y="68338"/>
                    <a:pt x="28" y="54193"/>
                    <a:pt x="0" y="39763"/>
                  </a:cubicBezTo>
                  <a:close/>
                  <a:moveTo>
                    <a:pt x="25467" y="55479"/>
                  </a:moveTo>
                  <a:cubicBezTo>
                    <a:pt x="25467" y="61584"/>
                    <a:pt x="27035" y="67585"/>
                    <a:pt x="30029" y="72910"/>
                  </a:cubicBezTo>
                  <a:cubicBezTo>
                    <a:pt x="32784" y="78158"/>
                    <a:pt x="36975" y="82520"/>
                    <a:pt x="42097" y="85483"/>
                  </a:cubicBezTo>
                  <a:cubicBezTo>
                    <a:pt x="47039" y="88340"/>
                    <a:pt x="50935" y="88721"/>
                    <a:pt x="53881" y="86626"/>
                  </a:cubicBezTo>
                  <a:cubicBezTo>
                    <a:pt x="57226" y="83311"/>
                    <a:pt x="58841" y="78634"/>
                    <a:pt x="58252" y="73957"/>
                  </a:cubicBezTo>
                  <a:lnTo>
                    <a:pt x="58252" y="62623"/>
                  </a:lnTo>
                  <a:cubicBezTo>
                    <a:pt x="58252" y="56536"/>
                    <a:pt x="56751" y="50554"/>
                    <a:pt x="53881" y="45192"/>
                  </a:cubicBezTo>
                  <a:cubicBezTo>
                    <a:pt x="51154" y="39896"/>
                    <a:pt x="46963" y="35496"/>
                    <a:pt x="41812" y="32524"/>
                  </a:cubicBezTo>
                  <a:cubicBezTo>
                    <a:pt x="38581" y="30000"/>
                    <a:pt x="34201" y="29523"/>
                    <a:pt x="30504" y="31285"/>
                  </a:cubicBezTo>
                  <a:cubicBezTo>
                    <a:pt x="27463" y="33286"/>
                    <a:pt x="25942" y="37572"/>
                    <a:pt x="25942" y="44239"/>
                  </a:cubicBezTo>
                  <a:close/>
                  <a:moveTo>
                    <a:pt x="49509" y="221785"/>
                  </a:moveTo>
                  <a:lnTo>
                    <a:pt x="30504" y="199306"/>
                  </a:lnTo>
                  <a:lnTo>
                    <a:pt x="125532" y="78910"/>
                  </a:lnTo>
                  <a:lnTo>
                    <a:pt x="144537" y="101389"/>
                  </a:lnTo>
                  <a:close/>
                  <a:moveTo>
                    <a:pt x="92177" y="208451"/>
                  </a:moveTo>
                  <a:cubicBezTo>
                    <a:pt x="92177" y="194639"/>
                    <a:pt x="96073" y="185781"/>
                    <a:pt x="103866" y="181780"/>
                  </a:cubicBezTo>
                  <a:cubicBezTo>
                    <a:pt x="111658" y="177780"/>
                    <a:pt x="121731" y="179494"/>
                    <a:pt x="134084" y="186638"/>
                  </a:cubicBezTo>
                  <a:cubicBezTo>
                    <a:pt x="146600" y="193934"/>
                    <a:pt x="157062" y="204288"/>
                    <a:pt x="164493" y="216737"/>
                  </a:cubicBezTo>
                  <a:cubicBezTo>
                    <a:pt x="172124" y="229129"/>
                    <a:pt x="176144" y="243417"/>
                    <a:pt x="176087" y="257980"/>
                  </a:cubicBezTo>
                  <a:lnTo>
                    <a:pt x="176087" y="269030"/>
                  </a:lnTo>
                  <a:cubicBezTo>
                    <a:pt x="176087" y="282650"/>
                    <a:pt x="172286" y="291604"/>
                    <a:pt x="164683" y="295604"/>
                  </a:cubicBezTo>
                  <a:cubicBezTo>
                    <a:pt x="157081" y="299605"/>
                    <a:pt x="147008" y="297985"/>
                    <a:pt x="134369" y="290651"/>
                  </a:cubicBezTo>
                  <a:cubicBezTo>
                    <a:pt x="121693" y="283374"/>
                    <a:pt x="111145" y="272906"/>
                    <a:pt x="103770" y="260266"/>
                  </a:cubicBezTo>
                  <a:cubicBezTo>
                    <a:pt x="96282" y="248093"/>
                    <a:pt x="92272" y="234092"/>
                    <a:pt x="92177" y="219785"/>
                  </a:cubicBezTo>
                  <a:close/>
                  <a:moveTo>
                    <a:pt x="117645" y="235120"/>
                  </a:moveTo>
                  <a:cubicBezTo>
                    <a:pt x="117768" y="241178"/>
                    <a:pt x="119403" y="247103"/>
                    <a:pt x="122396" y="252361"/>
                  </a:cubicBezTo>
                  <a:cubicBezTo>
                    <a:pt x="125142" y="257657"/>
                    <a:pt x="129285" y="262105"/>
                    <a:pt x="134369" y="265219"/>
                  </a:cubicBezTo>
                  <a:cubicBezTo>
                    <a:pt x="145108" y="271506"/>
                    <a:pt x="150524" y="267696"/>
                    <a:pt x="150524" y="253885"/>
                  </a:cubicBezTo>
                  <a:lnTo>
                    <a:pt x="150524" y="242169"/>
                  </a:lnTo>
                  <a:cubicBezTo>
                    <a:pt x="150524" y="236102"/>
                    <a:pt x="148985" y="230139"/>
                    <a:pt x="146058" y="224834"/>
                  </a:cubicBezTo>
                  <a:cubicBezTo>
                    <a:pt x="143302" y="219614"/>
                    <a:pt x="139159" y="215261"/>
                    <a:pt x="134084" y="212260"/>
                  </a:cubicBezTo>
                  <a:cubicBezTo>
                    <a:pt x="130720" y="209527"/>
                    <a:pt x="126064" y="209041"/>
                    <a:pt x="122206" y="211022"/>
                  </a:cubicBezTo>
                  <a:cubicBezTo>
                    <a:pt x="118671" y="214175"/>
                    <a:pt x="116960" y="218899"/>
                    <a:pt x="117645" y="223595"/>
                  </a:cubicBezTo>
                  <a:close/>
                </a:path>
              </a:pathLst>
            </a:custGeom>
            <a:solidFill>
              <a:srgbClr val="A6CE2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" name="Google Shape;990;p19"/>
            <p:cNvSpPr/>
            <p:nvPr/>
          </p:nvSpPr>
          <p:spPr>
            <a:xfrm>
              <a:off x="3825908" y="830009"/>
              <a:ext cx="336307" cy="520393"/>
            </a:xfrm>
            <a:custGeom>
              <a:avLst/>
              <a:gdLst/>
              <a:ahLst/>
              <a:cxnLst/>
              <a:rect l="l" t="t" r="r" b="b"/>
              <a:pathLst>
                <a:path w="336307" h="520393" extrusionOk="0">
                  <a:moveTo>
                    <a:pt x="294302" y="134154"/>
                  </a:moveTo>
                  <a:lnTo>
                    <a:pt x="70986" y="4900"/>
                  </a:lnTo>
                  <a:cubicBezTo>
                    <a:pt x="63640" y="-76"/>
                    <a:pt x="54403" y="-1344"/>
                    <a:pt x="45994" y="1471"/>
                  </a:cubicBezTo>
                  <a:lnTo>
                    <a:pt x="45994" y="1471"/>
                  </a:lnTo>
                  <a:cubicBezTo>
                    <a:pt x="44205" y="2253"/>
                    <a:pt x="42515" y="3245"/>
                    <a:pt x="40957" y="4424"/>
                  </a:cubicBezTo>
                  <a:lnTo>
                    <a:pt x="0" y="27951"/>
                  </a:lnTo>
                  <a:lnTo>
                    <a:pt x="28508" y="67575"/>
                  </a:lnTo>
                  <a:lnTo>
                    <a:pt x="28508" y="280268"/>
                  </a:lnTo>
                  <a:cubicBezTo>
                    <a:pt x="28508" y="311510"/>
                    <a:pt x="47514" y="347800"/>
                    <a:pt x="70796" y="361326"/>
                  </a:cubicBezTo>
                  <a:lnTo>
                    <a:pt x="267789" y="475626"/>
                  </a:lnTo>
                  <a:lnTo>
                    <a:pt x="274346" y="520393"/>
                  </a:lnTo>
                  <a:lnTo>
                    <a:pt x="320244" y="493818"/>
                  </a:lnTo>
                  <a:cubicBezTo>
                    <a:pt x="321261" y="493333"/>
                    <a:pt x="322240" y="492799"/>
                    <a:pt x="323190" y="492199"/>
                  </a:cubicBezTo>
                  <a:lnTo>
                    <a:pt x="323190" y="492199"/>
                  </a:lnTo>
                  <a:lnTo>
                    <a:pt x="323190" y="492199"/>
                  </a:lnTo>
                  <a:cubicBezTo>
                    <a:pt x="332551" y="483865"/>
                    <a:pt x="337359" y="471539"/>
                    <a:pt x="336114" y="459052"/>
                  </a:cubicBezTo>
                  <a:lnTo>
                    <a:pt x="336114" y="215212"/>
                  </a:lnTo>
                  <a:cubicBezTo>
                    <a:pt x="336684" y="183970"/>
                    <a:pt x="317679" y="147680"/>
                    <a:pt x="294302" y="134154"/>
                  </a:cubicBezTo>
                  <a:close/>
                </a:path>
              </a:pathLst>
            </a:custGeom>
            <a:solidFill>
              <a:srgbClr val="D9DA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" name="Google Shape;991;p19"/>
            <p:cNvSpPr/>
            <p:nvPr/>
          </p:nvSpPr>
          <p:spPr>
            <a:xfrm>
              <a:off x="3808424" y="856397"/>
              <a:ext cx="307985" cy="495973"/>
            </a:xfrm>
            <a:custGeom>
              <a:avLst/>
              <a:gdLst/>
              <a:ahLst/>
              <a:cxnLst/>
              <a:rect l="l" t="t" r="r" b="b"/>
              <a:pathLst>
                <a:path w="307985" h="495973" extrusionOk="0">
                  <a:moveTo>
                    <a:pt x="265698" y="490766"/>
                  </a:moveTo>
                  <a:lnTo>
                    <a:pt x="42382" y="361702"/>
                  </a:lnTo>
                  <a:cubicBezTo>
                    <a:pt x="19006" y="348177"/>
                    <a:pt x="0" y="311886"/>
                    <a:pt x="0" y="280644"/>
                  </a:cubicBezTo>
                  <a:lnTo>
                    <a:pt x="0" y="37185"/>
                  </a:lnTo>
                  <a:cubicBezTo>
                    <a:pt x="0" y="5943"/>
                    <a:pt x="19006" y="-8439"/>
                    <a:pt x="42382" y="5086"/>
                  </a:cubicBezTo>
                  <a:lnTo>
                    <a:pt x="265698" y="134340"/>
                  </a:lnTo>
                  <a:cubicBezTo>
                    <a:pt x="289075" y="147866"/>
                    <a:pt x="307986" y="184156"/>
                    <a:pt x="307986" y="215398"/>
                  </a:cubicBezTo>
                  <a:lnTo>
                    <a:pt x="307986" y="458667"/>
                  </a:lnTo>
                  <a:cubicBezTo>
                    <a:pt x="307986" y="489909"/>
                    <a:pt x="289075" y="504577"/>
                    <a:pt x="265698" y="490766"/>
                  </a:cubicBezTo>
                  <a:close/>
                </a:path>
              </a:pathLst>
            </a:custGeom>
            <a:solidFill>
              <a:srgbClr val="EFF0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Google Shape;992;p19"/>
            <p:cNvSpPr/>
            <p:nvPr/>
          </p:nvSpPr>
          <p:spPr>
            <a:xfrm>
              <a:off x="3864395" y="989404"/>
              <a:ext cx="196042" cy="250697"/>
            </a:xfrm>
            <a:custGeom>
              <a:avLst/>
              <a:gdLst/>
              <a:ahLst/>
              <a:cxnLst/>
              <a:rect l="l" t="t" r="r" b="b"/>
              <a:pathLst>
                <a:path w="196042" h="250697" extrusionOk="0">
                  <a:moveTo>
                    <a:pt x="98069" y="0"/>
                  </a:moveTo>
                  <a:lnTo>
                    <a:pt x="128288" y="88487"/>
                  </a:lnTo>
                  <a:lnTo>
                    <a:pt x="196043" y="139065"/>
                  </a:lnTo>
                  <a:lnTo>
                    <a:pt x="147008" y="166021"/>
                  </a:lnTo>
                  <a:lnTo>
                    <a:pt x="158602" y="250698"/>
                  </a:lnTo>
                  <a:lnTo>
                    <a:pt x="98069" y="178879"/>
                  </a:lnTo>
                  <a:lnTo>
                    <a:pt x="37441" y="180594"/>
                  </a:lnTo>
                  <a:lnTo>
                    <a:pt x="49034" y="109252"/>
                  </a:lnTo>
                  <a:lnTo>
                    <a:pt x="0" y="25622"/>
                  </a:lnTo>
                  <a:lnTo>
                    <a:pt x="67755" y="53435"/>
                  </a:lnTo>
                  <a:lnTo>
                    <a:pt x="98069" y="0"/>
                  </a:lnTo>
                  <a:close/>
                </a:path>
              </a:pathLst>
            </a:custGeom>
            <a:solidFill>
              <a:srgbClr val="F9CB0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6" name="Google Shape;3601;p38"/>
          <p:cNvSpPr/>
          <p:nvPr/>
        </p:nvSpPr>
        <p:spPr>
          <a:xfrm>
            <a:off x="7211871" y="1011059"/>
            <a:ext cx="358868" cy="397195"/>
          </a:xfrm>
          <a:custGeom>
            <a:avLst/>
            <a:gdLst/>
            <a:ahLst/>
            <a:cxnLst/>
            <a:rect l="l" t="t" r="r" b="b"/>
            <a:pathLst>
              <a:path w="713014" h="789165" extrusionOk="0">
                <a:moveTo>
                  <a:pt x="655586" y="326155"/>
                </a:moveTo>
                <a:lnTo>
                  <a:pt x="104700" y="7639"/>
                </a:lnTo>
                <a:cubicBezTo>
                  <a:pt x="93992" y="191"/>
                  <a:pt x="80470" y="-1949"/>
                  <a:pt x="67993" y="1829"/>
                </a:cubicBezTo>
                <a:lnTo>
                  <a:pt x="67993" y="1829"/>
                </a:lnTo>
                <a:cubicBezTo>
                  <a:pt x="65625" y="2760"/>
                  <a:pt x="63419" y="4045"/>
                  <a:pt x="61432" y="5639"/>
                </a:cubicBezTo>
                <a:lnTo>
                  <a:pt x="0" y="40882"/>
                </a:lnTo>
                <a:lnTo>
                  <a:pt x="47548" y="96793"/>
                </a:lnTo>
                <a:lnTo>
                  <a:pt x="47548" y="326917"/>
                </a:lnTo>
                <a:cubicBezTo>
                  <a:pt x="49697" y="367241"/>
                  <a:pt x="70884" y="404130"/>
                  <a:pt x="104605" y="426263"/>
                </a:cubicBezTo>
                <a:lnTo>
                  <a:pt x="276252" y="534277"/>
                </a:lnTo>
                <a:lnTo>
                  <a:pt x="322848" y="641242"/>
                </a:lnTo>
                <a:lnTo>
                  <a:pt x="273874" y="724586"/>
                </a:lnTo>
                <a:lnTo>
                  <a:pt x="342248" y="685629"/>
                </a:lnTo>
                <a:lnTo>
                  <a:pt x="407102" y="610096"/>
                </a:lnTo>
                <a:lnTo>
                  <a:pt x="614029" y="722491"/>
                </a:lnTo>
                <a:lnTo>
                  <a:pt x="625250" y="789166"/>
                </a:lnTo>
                <a:lnTo>
                  <a:pt x="694955" y="749161"/>
                </a:lnTo>
                <a:lnTo>
                  <a:pt x="696857" y="748113"/>
                </a:lnTo>
                <a:lnTo>
                  <a:pt x="697523" y="748113"/>
                </a:lnTo>
                <a:lnTo>
                  <a:pt x="697523" y="748113"/>
                </a:lnTo>
                <a:cubicBezTo>
                  <a:pt x="708373" y="739436"/>
                  <a:pt x="714136" y="725863"/>
                  <a:pt x="712833" y="712013"/>
                </a:cubicBezTo>
                <a:lnTo>
                  <a:pt x="712833" y="426263"/>
                </a:lnTo>
                <a:cubicBezTo>
                  <a:pt x="710874" y="385631"/>
                  <a:pt x="689592" y="348402"/>
                  <a:pt x="655586" y="32615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Google Shape;3602;p38"/>
          <p:cNvSpPr/>
          <p:nvPr/>
        </p:nvSpPr>
        <p:spPr>
          <a:xfrm>
            <a:off x="7201485" y="1030668"/>
            <a:ext cx="334702" cy="378898"/>
          </a:xfrm>
          <a:custGeom>
            <a:avLst/>
            <a:gdLst/>
            <a:ahLst/>
            <a:cxnLst/>
            <a:rect l="l" t="t" r="r" b="b"/>
            <a:pathLst>
              <a:path w="665000" h="752811" extrusionOk="0">
                <a:moveTo>
                  <a:pt x="607848" y="326342"/>
                </a:moveTo>
                <a:lnTo>
                  <a:pt x="57057" y="7826"/>
                </a:lnTo>
                <a:cubicBezTo>
                  <a:pt x="25485" y="-10462"/>
                  <a:pt x="0" y="4397"/>
                  <a:pt x="0" y="40973"/>
                </a:cubicBezTo>
                <a:lnTo>
                  <a:pt x="0" y="326723"/>
                </a:lnTo>
                <a:cubicBezTo>
                  <a:pt x="2149" y="367046"/>
                  <a:pt x="23336" y="403936"/>
                  <a:pt x="57057" y="426069"/>
                </a:cubicBezTo>
                <a:lnTo>
                  <a:pt x="228799" y="534464"/>
                </a:lnTo>
                <a:lnTo>
                  <a:pt x="294700" y="685625"/>
                </a:lnTo>
                <a:lnTo>
                  <a:pt x="359555" y="610092"/>
                </a:lnTo>
                <a:lnTo>
                  <a:pt x="607943" y="744966"/>
                </a:lnTo>
                <a:cubicBezTo>
                  <a:pt x="639610" y="763254"/>
                  <a:pt x="665000" y="748490"/>
                  <a:pt x="665000" y="711914"/>
                </a:cubicBezTo>
                <a:lnTo>
                  <a:pt x="665000" y="426164"/>
                </a:lnTo>
                <a:cubicBezTo>
                  <a:pt x="662994" y="385648"/>
                  <a:pt x="641749" y="348541"/>
                  <a:pt x="607848" y="32634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" name="Google Shape;3603;p38"/>
          <p:cNvSpPr/>
          <p:nvPr/>
        </p:nvSpPr>
        <p:spPr>
          <a:xfrm rot="19798236">
            <a:off x="3502892" y="2354710"/>
            <a:ext cx="32422" cy="56232"/>
          </a:xfrm>
          <a:custGeom>
            <a:avLst/>
            <a:gdLst/>
            <a:ahLst/>
            <a:cxnLst/>
            <a:rect l="l" t="t" r="r" b="b"/>
            <a:pathLst>
              <a:path w="64474" h="111823" extrusionOk="0">
                <a:moveTo>
                  <a:pt x="64475" y="55912"/>
                </a:moveTo>
                <a:cubicBezTo>
                  <a:pt x="64475" y="86791"/>
                  <a:pt x="50041" y="111823"/>
                  <a:pt x="32237" y="111823"/>
                </a:cubicBezTo>
                <a:cubicBezTo>
                  <a:pt x="14433" y="111823"/>
                  <a:pt x="0" y="86791"/>
                  <a:pt x="0" y="55912"/>
                </a:cubicBezTo>
                <a:cubicBezTo>
                  <a:pt x="0" y="25033"/>
                  <a:pt x="14433" y="0"/>
                  <a:pt x="32237" y="0"/>
                </a:cubicBezTo>
                <a:cubicBezTo>
                  <a:pt x="50041" y="0"/>
                  <a:pt x="64475" y="25033"/>
                  <a:pt x="64475" y="5591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3604;p38"/>
          <p:cNvSpPr/>
          <p:nvPr/>
        </p:nvSpPr>
        <p:spPr>
          <a:xfrm rot="19809977">
            <a:off x="3591969" y="2403026"/>
            <a:ext cx="32563" cy="56478"/>
          </a:xfrm>
          <a:custGeom>
            <a:avLst/>
            <a:gdLst/>
            <a:ahLst/>
            <a:cxnLst/>
            <a:rect l="l" t="t" r="r" b="b"/>
            <a:pathLst>
              <a:path w="64696" h="112208" extrusionOk="0">
                <a:moveTo>
                  <a:pt x="64698" y="56104"/>
                </a:moveTo>
                <a:cubicBezTo>
                  <a:pt x="64698" y="87090"/>
                  <a:pt x="50215" y="112209"/>
                  <a:pt x="32350" y="112209"/>
                </a:cubicBezTo>
                <a:cubicBezTo>
                  <a:pt x="14484" y="112209"/>
                  <a:pt x="1" y="87090"/>
                  <a:pt x="1" y="56104"/>
                </a:cubicBezTo>
                <a:cubicBezTo>
                  <a:pt x="1" y="25119"/>
                  <a:pt x="14484" y="0"/>
                  <a:pt x="32350" y="0"/>
                </a:cubicBezTo>
                <a:cubicBezTo>
                  <a:pt x="50215" y="0"/>
                  <a:pt x="64698" y="25119"/>
                  <a:pt x="64698" y="561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" name="Google Shape;3605;p38"/>
          <p:cNvSpPr/>
          <p:nvPr/>
        </p:nvSpPr>
        <p:spPr>
          <a:xfrm rot="19798236">
            <a:off x="3667336" y="2449857"/>
            <a:ext cx="32422" cy="56232"/>
          </a:xfrm>
          <a:custGeom>
            <a:avLst/>
            <a:gdLst/>
            <a:ahLst/>
            <a:cxnLst/>
            <a:rect l="l" t="t" r="r" b="b"/>
            <a:pathLst>
              <a:path w="64474" h="111823" extrusionOk="0">
                <a:moveTo>
                  <a:pt x="64474" y="55912"/>
                </a:moveTo>
                <a:cubicBezTo>
                  <a:pt x="64474" y="86791"/>
                  <a:pt x="50041" y="111823"/>
                  <a:pt x="32237" y="111823"/>
                </a:cubicBezTo>
                <a:cubicBezTo>
                  <a:pt x="14433" y="111823"/>
                  <a:pt x="0" y="86791"/>
                  <a:pt x="0" y="55912"/>
                </a:cubicBezTo>
                <a:cubicBezTo>
                  <a:pt x="0" y="25033"/>
                  <a:pt x="14433" y="0"/>
                  <a:pt x="32237" y="0"/>
                </a:cubicBezTo>
                <a:cubicBezTo>
                  <a:pt x="50041" y="0"/>
                  <a:pt x="64474" y="25033"/>
                  <a:pt x="64474" y="5591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Google Shape;3606;p38"/>
          <p:cNvSpPr/>
          <p:nvPr/>
        </p:nvSpPr>
        <p:spPr>
          <a:xfrm>
            <a:off x="6343281" y="2140112"/>
            <a:ext cx="109174" cy="145621"/>
          </a:xfrm>
          <a:custGeom>
            <a:avLst/>
            <a:gdLst/>
            <a:ahLst/>
            <a:cxnLst/>
            <a:rect l="l" t="t" r="r" b="b"/>
            <a:pathLst>
              <a:path w="216911" h="289327" extrusionOk="0">
                <a:moveTo>
                  <a:pt x="216912" y="195983"/>
                </a:moveTo>
                <a:cubicBezTo>
                  <a:pt x="216912" y="129308"/>
                  <a:pt x="170030" y="47678"/>
                  <a:pt x="112307" y="14246"/>
                </a:cubicBezTo>
                <a:cubicBezTo>
                  <a:pt x="81496" y="-3566"/>
                  <a:pt x="53919" y="-4042"/>
                  <a:pt x="34805" y="9293"/>
                </a:cubicBezTo>
                <a:lnTo>
                  <a:pt x="0" y="29009"/>
                </a:lnTo>
                <a:lnTo>
                  <a:pt x="14835" y="34915"/>
                </a:lnTo>
                <a:cubicBezTo>
                  <a:pt x="9738" y="47589"/>
                  <a:pt x="7246" y="61163"/>
                  <a:pt x="7512" y="74825"/>
                </a:cubicBezTo>
                <a:cubicBezTo>
                  <a:pt x="7512" y="141500"/>
                  <a:pt x="54394" y="223034"/>
                  <a:pt x="112117" y="256562"/>
                </a:cubicBezTo>
                <a:cubicBezTo>
                  <a:pt x="121018" y="261857"/>
                  <a:pt x="130623" y="265858"/>
                  <a:pt x="140645" y="268468"/>
                </a:cubicBezTo>
                <a:lnTo>
                  <a:pt x="140645" y="289328"/>
                </a:lnTo>
                <a:lnTo>
                  <a:pt x="185530" y="263991"/>
                </a:lnTo>
                <a:lnTo>
                  <a:pt x="185530" y="263991"/>
                </a:lnTo>
                <a:lnTo>
                  <a:pt x="185530" y="263991"/>
                </a:lnTo>
                <a:cubicBezTo>
                  <a:pt x="205310" y="252656"/>
                  <a:pt x="216912" y="229225"/>
                  <a:pt x="216912" y="195983"/>
                </a:cubicBezTo>
                <a:close/>
              </a:path>
            </a:pathLst>
          </a:custGeom>
          <a:solidFill>
            <a:srgbClr val="CC8B0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Google Shape;3607;p38"/>
          <p:cNvSpPr/>
          <p:nvPr/>
        </p:nvSpPr>
        <p:spPr>
          <a:xfrm rot="19798236">
            <a:off x="6337364" y="2144787"/>
            <a:ext cx="85980" cy="149249"/>
          </a:xfrm>
          <a:custGeom>
            <a:avLst/>
            <a:gdLst/>
            <a:ahLst/>
            <a:cxnLst/>
            <a:rect l="l" t="t" r="r" b="b"/>
            <a:pathLst>
              <a:path w="170980" h="296798" extrusionOk="0">
                <a:moveTo>
                  <a:pt x="170981" y="148399"/>
                </a:moveTo>
                <a:cubicBezTo>
                  <a:pt x="170981" y="230358"/>
                  <a:pt x="132706" y="296799"/>
                  <a:pt x="85491" y="296799"/>
                </a:cubicBezTo>
                <a:cubicBezTo>
                  <a:pt x="38276" y="296799"/>
                  <a:pt x="0" y="230358"/>
                  <a:pt x="0" y="148399"/>
                </a:cubicBezTo>
                <a:cubicBezTo>
                  <a:pt x="0" y="66441"/>
                  <a:pt x="38276" y="0"/>
                  <a:pt x="85491" y="0"/>
                </a:cubicBezTo>
                <a:cubicBezTo>
                  <a:pt x="132706" y="0"/>
                  <a:pt x="170981" y="66441"/>
                  <a:pt x="170981" y="148399"/>
                </a:cubicBezTo>
                <a:close/>
              </a:path>
            </a:pathLst>
          </a:custGeom>
          <a:solidFill>
            <a:srgbClr val="F9CB0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3608;p38"/>
          <p:cNvSpPr/>
          <p:nvPr/>
        </p:nvSpPr>
        <p:spPr>
          <a:xfrm rot="19798236">
            <a:off x="6353458" y="2183104"/>
            <a:ext cx="12242" cy="21266"/>
          </a:xfrm>
          <a:custGeom>
            <a:avLst/>
            <a:gdLst/>
            <a:ahLst/>
            <a:cxnLst/>
            <a:rect l="l" t="t" r="r" b="b"/>
            <a:pathLst>
              <a:path w="24344" h="42290" extrusionOk="0">
                <a:moveTo>
                  <a:pt x="24344" y="21145"/>
                </a:moveTo>
                <a:cubicBezTo>
                  <a:pt x="24344" y="32824"/>
                  <a:pt x="18894" y="42291"/>
                  <a:pt x="12172" y="42291"/>
                </a:cubicBezTo>
                <a:cubicBezTo>
                  <a:pt x="5449" y="42291"/>
                  <a:pt x="0" y="32824"/>
                  <a:pt x="0" y="21145"/>
                </a:cubicBezTo>
                <a:cubicBezTo>
                  <a:pt x="0" y="9467"/>
                  <a:pt x="5450" y="0"/>
                  <a:pt x="12172" y="0"/>
                </a:cubicBezTo>
                <a:cubicBezTo>
                  <a:pt x="18895" y="0"/>
                  <a:pt x="24344" y="9467"/>
                  <a:pt x="24344" y="21145"/>
                </a:cubicBezTo>
                <a:close/>
              </a:path>
            </a:pathLst>
          </a:custGeom>
          <a:solidFill>
            <a:srgbClr val="CC8B0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" name="Google Shape;3609;p38"/>
          <p:cNvSpPr/>
          <p:nvPr/>
        </p:nvSpPr>
        <p:spPr>
          <a:xfrm rot="19798236">
            <a:off x="6394336" y="2206688"/>
            <a:ext cx="12242" cy="21266"/>
          </a:xfrm>
          <a:custGeom>
            <a:avLst/>
            <a:gdLst/>
            <a:ahLst/>
            <a:cxnLst/>
            <a:rect l="l" t="t" r="r" b="b"/>
            <a:pathLst>
              <a:path w="24344" h="42290" extrusionOk="0">
                <a:moveTo>
                  <a:pt x="24344" y="21145"/>
                </a:moveTo>
                <a:cubicBezTo>
                  <a:pt x="24344" y="32824"/>
                  <a:pt x="18894" y="42291"/>
                  <a:pt x="12172" y="42291"/>
                </a:cubicBezTo>
                <a:cubicBezTo>
                  <a:pt x="5449" y="42291"/>
                  <a:pt x="0" y="32824"/>
                  <a:pt x="0" y="21145"/>
                </a:cubicBezTo>
                <a:cubicBezTo>
                  <a:pt x="0" y="9467"/>
                  <a:pt x="5450" y="0"/>
                  <a:pt x="12172" y="0"/>
                </a:cubicBezTo>
                <a:cubicBezTo>
                  <a:pt x="18895" y="0"/>
                  <a:pt x="24344" y="9467"/>
                  <a:pt x="24344" y="21145"/>
                </a:cubicBezTo>
                <a:close/>
              </a:path>
            </a:pathLst>
          </a:custGeom>
          <a:solidFill>
            <a:srgbClr val="CC8B0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" name="Google Shape;3610;p38"/>
          <p:cNvSpPr/>
          <p:nvPr/>
        </p:nvSpPr>
        <p:spPr>
          <a:xfrm>
            <a:off x="6359602" y="2226288"/>
            <a:ext cx="42789" cy="29968"/>
          </a:xfrm>
          <a:custGeom>
            <a:avLst/>
            <a:gdLst/>
            <a:ahLst/>
            <a:cxnLst/>
            <a:rect l="l" t="t" r="r" b="b"/>
            <a:pathLst>
              <a:path w="85015" h="59542" extrusionOk="0">
                <a:moveTo>
                  <a:pt x="0" y="0"/>
                </a:moveTo>
                <a:cubicBezTo>
                  <a:pt x="0" y="0"/>
                  <a:pt x="13694" y="37528"/>
                  <a:pt x="41272" y="53435"/>
                </a:cubicBezTo>
                <a:cubicBezTo>
                  <a:pt x="68849" y="69342"/>
                  <a:pt x="85015" y="49149"/>
                  <a:pt x="85015" y="49149"/>
                </a:cubicBezTo>
                <a:close/>
              </a:path>
            </a:pathLst>
          </a:custGeom>
          <a:solidFill>
            <a:srgbClr val="CC8B0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3611;p38"/>
          <p:cNvSpPr/>
          <p:nvPr/>
        </p:nvSpPr>
        <p:spPr>
          <a:xfrm>
            <a:off x="7965507" y="2843767"/>
            <a:ext cx="29770" cy="94059"/>
          </a:xfrm>
          <a:custGeom>
            <a:avLst/>
            <a:gdLst/>
            <a:ahLst/>
            <a:cxnLst/>
            <a:rect l="l" t="t" r="r" b="b"/>
            <a:pathLst>
              <a:path w="59149" h="186880" extrusionOk="0">
                <a:moveTo>
                  <a:pt x="0" y="152591"/>
                </a:moveTo>
                <a:lnTo>
                  <a:pt x="59149" y="186881"/>
                </a:lnTo>
                <a:lnTo>
                  <a:pt x="59149" y="34195"/>
                </a:lnTo>
                <a:lnTo>
                  <a:pt x="0" y="0"/>
                </a:lnTo>
                <a:lnTo>
                  <a:pt x="0" y="152591"/>
                </a:lnTo>
                <a:close/>
              </a:path>
            </a:pathLst>
          </a:custGeom>
          <a:solidFill>
            <a:srgbClr val="4399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" name="Google Shape;3612;p38"/>
          <p:cNvSpPr/>
          <p:nvPr/>
        </p:nvSpPr>
        <p:spPr>
          <a:xfrm>
            <a:off x="7965507" y="2829864"/>
            <a:ext cx="55089" cy="31209"/>
          </a:xfrm>
          <a:custGeom>
            <a:avLst/>
            <a:gdLst/>
            <a:ahLst/>
            <a:cxnLst/>
            <a:rect l="l" t="t" r="r" b="b"/>
            <a:pathLst>
              <a:path w="109454" h="62007" extrusionOk="0">
                <a:moveTo>
                  <a:pt x="59149" y="62008"/>
                </a:moveTo>
                <a:lnTo>
                  <a:pt x="0" y="27718"/>
                </a:lnTo>
                <a:lnTo>
                  <a:pt x="47928" y="0"/>
                </a:lnTo>
                <a:lnTo>
                  <a:pt x="109455" y="34480"/>
                </a:lnTo>
                <a:lnTo>
                  <a:pt x="59149" y="62008"/>
                </a:lnTo>
                <a:close/>
              </a:path>
            </a:pathLst>
          </a:custGeom>
          <a:solidFill>
            <a:srgbClr val="70B6F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3613;p38"/>
          <p:cNvSpPr/>
          <p:nvPr/>
        </p:nvSpPr>
        <p:spPr>
          <a:xfrm>
            <a:off x="8020310" y="2831174"/>
            <a:ext cx="88053" cy="142026"/>
          </a:xfrm>
          <a:custGeom>
            <a:avLst/>
            <a:gdLst/>
            <a:ahLst/>
            <a:cxnLst/>
            <a:rect l="l" t="t" r="r" b="b"/>
            <a:pathLst>
              <a:path w="174947" h="282184" extrusionOk="0">
                <a:moveTo>
                  <a:pt x="174880" y="168275"/>
                </a:moveTo>
                <a:cubicBezTo>
                  <a:pt x="174376" y="153645"/>
                  <a:pt x="166502" y="140272"/>
                  <a:pt x="153959" y="132747"/>
                </a:cubicBezTo>
                <a:lnTo>
                  <a:pt x="84635" y="92646"/>
                </a:lnTo>
                <a:lnTo>
                  <a:pt x="95666" y="40545"/>
                </a:lnTo>
                <a:lnTo>
                  <a:pt x="95666" y="36639"/>
                </a:lnTo>
                <a:cubicBezTo>
                  <a:pt x="95704" y="31096"/>
                  <a:pt x="94933" y="25581"/>
                  <a:pt x="93383" y="20256"/>
                </a:cubicBezTo>
                <a:cubicBezTo>
                  <a:pt x="91291" y="13398"/>
                  <a:pt x="83874" y="-2889"/>
                  <a:pt x="79119" y="445"/>
                </a:cubicBezTo>
                <a:lnTo>
                  <a:pt x="6562" y="42450"/>
                </a:lnTo>
                <a:cubicBezTo>
                  <a:pt x="2187" y="43688"/>
                  <a:pt x="0" y="48736"/>
                  <a:pt x="0" y="56356"/>
                </a:cubicBezTo>
                <a:lnTo>
                  <a:pt x="0" y="184087"/>
                </a:lnTo>
                <a:cubicBezTo>
                  <a:pt x="903" y="199546"/>
                  <a:pt x="9053" y="213671"/>
                  <a:pt x="21967" y="222187"/>
                </a:cubicBezTo>
                <a:lnTo>
                  <a:pt x="120961" y="279337"/>
                </a:lnTo>
                <a:cubicBezTo>
                  <a:pt x="129710" y="284385"/>
                  <a:pt x="137412" y="282480"/>
                  <a:pt x="140741" y="275527"/>
                </a:cubicBezTo>
                <a:lnTo>
                  <a:pt x="173739" y="204280"/>
                </a:lnTo>
                <a:cubicBezTo>
                  <a:pt x="174728" y="201632"/>
                  <a:pt x="175118" y="198803"/>
                  <a:pt x="174880" y="195993"/>
                </a:cubicBezTo>
                <a:close/>
              </a:path>
            </a:pathLst>
          </a:custGeom>
          <a:solidFill>
            <a:srgbClr val="FFCEA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Google Shape;3614;p38"/>
          <p:cNvSpPr/>
          <p:nvPr/>
        </p:nvSpPr>
        <p:spPr>
          <a:xfrm>
            <a:off x="8071666" y="2950290"/>
            <a:ext cx="17565" cy="32024"/>
          </a:xfrm>
          <a:custGeom>
            <a:avLst/>
            <a:gdLst/>
            <a:ahLst/>
            <a:cxnLst/>
            <a:rect l="l" t="t" r="r" b="b"/>
            <a:pathLst>
              <a:path w="34899" h="63627" extrusionOk="0">
                <a:moveTo>
                  <a:pt x="0" y="63627"/>
                </a:moveTo>
                <a:lnTo>
                  <a:pt x="34900" y="43148"/>
                </a:lnTo>
                <a:lnTo>
                  <a:pt x="3138" y="0"/>
                </a:lnTo>
                <a:lnTo>
                  <a:pt x="0" y="63627"/>
                </a:lnTo>
                <a:close/>
              </a:path>
            </a:pathLst>
          </a:custGeom>
          <a:solidFill>
            <a:srgbClr val="FFCEA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" name="Google Shape;3615;p38"/>
          <p:cNvSpPr/>
          <p:nvPr/>
        </p:nvSpPr>
        <p:spPr>
          <a:xfrm>
            <a:off x="8003558" y="2840965"/>
            <a:ext cx="88053" cy="141858"/>
          </a:xfrm>
          <a:custGeom>
            <a:avLst/>
            <a:gdLst/>
            <a:ahLst/>
            <a:cxnLst/>
            <a:rect l="l" t="t" r="r" b="b"/>
            <a:pathLst>
              <a:path w="174947" h="281849" extrusionOk="0">
                <a:moveTo>
                  <a:pt x="174880" y="168254"/>
                </a:moveTo>
                <a:cubicBezTo>
                  <a:pt x="174319" y="153642"/>
                  <a:pt x="166464" y="140288"/>
                  <a:pt x="153959" y="132725"/>
                </a:cubicBezTo>
                <a:lnTo>
                  <a:pt x="84635" y="92720"/>
                </a:lnTo>
                <a:lnTo>
                  <a:pt x="95666" y="40523"/>
                </a:lnTo>
                <a:lnTo>
                  <a:pt x="95666" y="36713"/>
                </a:lnTo>
                <a:cubicBezTo>
                  <a:pt x="95704" y="31141"/>
                  <a:pt x="94933" y="25588"/>
                  <a:pt x="93383" y="20235"/>
                </a:cubicBezTo>
                <a:cubicBezTo>
                  <a:pt x="91291" y="13377"/>
                  <a:pt x="83874" y="-2815"/>
                  <a:pt x="79119" y="423"/>
                </a:cubicBezTo>
                <a:lnTo>
                  <a:pt x="6562" y="42429"/>
                </a:lnTo>
                <a:cubicBezTo>
                  <a:pt x="2187" y="43667"/>
                  <a:pt x="0" y="48810"/>
                  <a:pt x="0" y="56430"/>
                </a:cubicBezTo>
                <a:lnTo>
                  <a:pt x="0" y="183684"/>
                </a:lnTo>
                <a:cubicBezTo>
                  <a:pt x="875" y="199153"/>
                  <a:pt x="9025" y="213288"/>
                  <a:pt x="21967" y="221784"/>
                </a:cubicBezTo>
                <a:lnTo>
                  <a:pt x="120961" y="278934"/>
                </a:lnTo>
                <a:cubicBezTo>
                  <a:pt x="129710" y="284078"/>
                  <a:pt x="137412" y="282173"/>
                  <a:pt x="140741" y="275124"/>
                </a:cubicBezTo>
                <a:lnTo>
                  <a:pt x="173739" y="203877"/>
                </a:lnTo>
                <a:cubicBezTo>
                  <a:pt x="174728" y="201229"/>
                  <a:pt x="175118" y="198400"/>
                  <a:pt x="174880" y="195590"/>
                </a:cubicBezTo>
                <a:close/>
              </a:path>
            </a:pathLst>
          </a:custGeom>
          <a:solidFill>
            <a:srgbClr val="EFBD9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9407488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smtClean="0"/>
              <a:t>User Data</a:t>
            </a:r>
            <a:endParaRPr lang="en-US" sz="360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2000" smtClean="0"/>
              <a:t>Show User Master Data</a:t>
            </a:r>
            <a:endParaRPr lang="en-US" sz="2000"/>
          </a:p>
        </p:txBody>
      </p:sp>
      <p:grpSp>
        <p:nvGrpSpPr>
          <p:cNvPr id="15" name="Google Shape;2568;p50"/>
          <p:cNvGrpSpPr/>
          <p:nvPr/>
        </p:nvGrpSpPr>
        <p:grpSpPr>
          <a:xfrm>
            <a:off x="5153025" y="1443709"/>
            <a:ext cx="3543300" cy="2192070"/>
            <a:chOff x="2133731" y="1649046"/>
            <a:chExt cx="4876539" cy="3016882"/>
          </a:xfrm>
        </p:grpSpPr>
        <p:sp>
          <p:nvSpPr>
            <p:cNvPr id="16" name="Google Shape;2569;p50"/>
            <p:cNvSpPr/>
            <p:nvPr/>
          </p:nvSpPr>
          <p:spPr>
            <a:xfrm>
              <a:off x="2321794" y="1649046"/>
              <a:ext cx="4501502" cy="2976706"/>
            </a:xfrm>
            <a:custGeom>
              <a:avLst/>
              <a:gdLst/>
              <a:ahLst/>
              <a:cxnLst/>
              <a:rect l="l" t="t" r="r" b="b"/>
              <a:pathLst>
                <a:path w="136244" h="90094" extrusionOk="0">
                  <a:moveTo>
                    <a:pt x="6324" y="0"/>
                  </a:moveTo>
                  <a:cubicBezTo>
                    <a:pt x="2838" y="0"/>
                    <a:pt x="0" y="2838"/>
                    <a:pt x="0" y="6324"/>
                  </a:cubicBezTo>
                  <a:lnTo>
                    <a:pt x="0" y="83770"/>
                  </a:lnTo>
                  <a:cubicBezTo>
                    <a:pt x="0" y="87256"/>
                    <a:pt x="2838" y="90094"/>
                    <a:pt x="6324" y="90094"/>
                  </a:cubicBezTo>
                  <a:lnTo>
                    <a:pt x="129903" y="90094"/>
                  </a:lnTo>
                  <a:cubicBezTo>
                    <a:pt x="133405" y="90094"/>
                    <a:pt x="136243" y="87256"/>
                    <a:pt x="136243" y="83770"/>
                  </a:cubicBezTo>
                  <a:lnTo>
                    <a:pt x="136243" y="6324"/>
                  </a:lnTo>
                  <a:cubicBezTo>
                    <a:pt x="136243" y="2838"/>
                    <a:pt x="133405" y="0"/>
                    <a:pt x="1299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570;p50"/>
            <p:cNvSpPr/>
            <p:nvPr/>
          </p:nvSpPr>
          <p:spPr>
            <a:xfrm>
              <a:off x="2133731" y="4405541"/>
              <a:ext cx="4876539" cy="260388"/>
            </a:xfrm>
            <a:custGeom>
              <a:avLst/>
              <a:gdLst/>
              <a:ahLst/>
              <a:cxnLst/>
              <a:rect l="l" t="t" r="r" b="b"/>
              <a:pathLst>
                <a:path w="147595" h="7881" extrusionOk="0">
                  <a:moveTo>
                    <a:pt x="1" y="0"/>
                  </a:moveTo>
                  <a:lnTo>
                    <a:pt x="1" y="146"/>
                  </a:lnTo>
                  <a:cubicBezTo>
                    <a:pt x="1" y="4427"/>
                    <a:pt x="3454" y="7881"/>
                    <a:pt x="7735" y="7881"/>
                  </a:cubicBezTo>
                  <a:lnTo>
                    <a:pt x="139859" y="7881"/>
                  </a:lnTo>
                  <a:cubicBezTo>
                    <a:pt x="144140" y="7881"/>
                    <a:pt x="147594" y="4427"/>
                    <a:pt x="147594" y="146"/>
                  </a:cubicBezTo>
                  <a:lnTo>
                    <a:pt x="1475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571;p50"/>
            <p:cNvSpPr/>
            <p:nvPr/>
          </p:nvSpPr>
          <p:spPr>
            <a:xfrm>
              <a:off x="4128917" y="4405541"/>
              <a:ext cx="968138" cy="96444"/>
            </a:xfrm>
            <a:custGeom>
              <a:avLst/>
              <a:gdLst/>
              <a:ahLst/>
              <a:cxnLst/>
              <a:rect l="l" t="t" r="r" b="b"/>
              <a:pathLst>
                <a:path w="29302" h="2919" extrusionOk="0">
                  <a:moveTo>
                    <a:pt x="0" y="0"/>
                  </a:moveTo>
                  <a:lnTo>
                    <a:pt x="1833" y="2919"/>
                  </a:lnTo>
                  <a:lnTo>
                    <a:pt x="27599" y="2919"/>
                  </a:lnTo>
                  <a:lnTo>
                    <a:pt x="2930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572;p50"/>
            <p:cNvSpPr/>
            <p:nvPr/>
          </p:nvSpPr>
          <p:spPr>
            <a:xfrm>
              <a:off x="2321794" y="4407688"/>
              <a:ext cx="4501502" cy="14472"/>
            </a:xfrm>
            <a:custGeom>
              <a:avLst/>
              <a:gdLst/>
              <a:ahLst/>
              <a:cxnLst/>
              <a:rect l="l" t="t" r="r" b="b"/>
              <a:pathLst>
                <a:path w="136244" h="438" extrusionOk="0">
                  <a:moveTo>
                    <a:pt x="0" y="0"/>
                  </a:moveTo>
                  <a:lnTo>
                    <a:pt x="0" y="438"/>
                  </a:lnTo>
                  <a:lnTo>
                    <a:pt x="136243" y="438"/>
                  </a:lnTo>
                  <a:lnTo>
                    <a:pt x="13624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437"/>
          <a:stretch/>
        </p:blipFill>
        <p:spPr>
          <a:xfrm>
            <a:off x="5417752" y="1579044"/>
            <a:ext cx="3002348" cy="1809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24695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smtClean="0"/>
              <a:t>Merchant Data</a:t>
            </a:r>
            <a:endParaRPr lang="en-US" sz="360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2000" smtClean="0"/>
              <a:t>Show Merchant Master Data</a:t>
            </a:r>
            <a:endParaRPr lang="en-US" sz="2000"/>
          </a:p>
        </p:txBody>
      </p:sp>
      <p:grpSp>
        <p:nvGrpSpPr>
          <p:cNvPr id="15" name="Google Shape;2568;p50"/>
          <p:cNvGrpSpPr/>
          <p:nvPr/>
        </p:nvGrpSpPr>
        <p:grpSpPr>
          <a:xfrm>
            <a:off x="5153025" y="1443709"/>
            <a:ext cx="3543300" cy="2192070"/>
            <a:chOff x="2133731" y="1649046"/>
            <a:chExt cx="4876539" cy="3016882"/>
          </a:xfrm>
        </p:grpSpPr>
        <p:sp>
          <p:nvSpPr>
            <p:cNvPr id="16" name="Google Shape;2569;p50"/>
            <p:cNvSpPr/>
            <p:nvPr/>
          </p:nvSpPr>
          <p:spPr>
            <a:xfrm>
              <a:off x="2321794" y="1649046"/>
              <a:ext cx="4501502" cy="2976706"/>
            </a:xfrm>
            <a:custGeom>
              <a:avLst/>
              <a:gdLst/>
              <a:ahLst/>
              <a:cxnLst/>
              <a:rect l="l" t="t" r="r" b="b"/>
              <a:pathLst>
                <a:path w="136244" h="90094" extrusionOk="0">
                  <a:moveTo>
                    <a:pt x="6324" y="0"/>
                  </a:moveTo>
                  <a:cubicBezTo>
                    <a:pt x="2838" y="0"/>
                    <a:pt x="0" y="2838"/>
                    <a:pt x="0" y="6324"/>
                  </a:cubicBezTo>
                  <a:lnTo>
                    <a:pt x="0" y="83770"/>
                  </a:lnTo>
                  <a:cubicBezTo>
                    <a:pt x="0" y="87256"/>
                    <a:pt x="2838" y="90094"/>
                    <a:pt x="6324" y="90094"/>
                  </a:cubicBezTo>
                  <a:lnTo>
                    <a:pt x="129903" y="90094"/>
                  </a:lnTo>
                  <a:cubicBezTo>
                    <a:pt x="133405" y="90094"/>
                    <a:pt x="136243" y="87256"/>
                    <a:pt x="136243" y="83770"/>
                  </a:cubicBezTo>
                  <a:lnTo>
                    <a:pt x="136243" y="6324"/>
                  </a:lnTo>
                  <a:cubicBezTo>
                    <a:pt x="136243" y="2838"/>
                    <a:pt x="133405" y="0"/>
                    <a:pt x="1299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570;p50"/>
            <p:cNvSpPr/>
            <p:nvPr/>
          </p:nvSpPr>
          <p:spPr>
            <a:xfrm>
              <a:off x="2133731" y="4405541"/>
              <a:ext cx="4876539" cy="260388"/>
            </a:xfrm>
            <a:custGeom>
              <a:avLst/>
              <a:gdLst/>
              <a:ahLst/>
              <a:cxnLst/>
              <a:rect l="l" t="t" r="r" b="b"/>
              <a:pathLst>
                <a:path w="147595" h="7881" extrusionOk="0">
                  <a:moveTo>
                    <a:pt x="1" y="0"/>
                  </a:moveTo>
                  <a:lnTo>
                    <a:pt x="1" y="146"/>
                  </a:lnTo>
                  <a:cubicBezTo>
                    <a:pt x="1" y="4427"/>
                    <a:pt x="3454" y="7881"/>
                    <a:pt x="7735" y="7881"/>
                  </a:cubicBezTo>
                  <a:lnTo>
                    <a:pt x="139859" y="7881"/>
                  </a:lnTo>
                  <a:cubicBezTo>
                    <a:pt x="144140" y="7881"/>
                    <a:pt x="147594" y="4427"/>
                    <a:pt x="147594" y="146"/>
                  </a:cubicBezTo>
                  <a:lnTo>
                    <a:pt x="1475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571;p50"/>
            <p:cNvSpPr/>
            <p:nvPr/>
          </p:nvSpPr>
          <p:spPr>
            <a:xfrm>
              <a:off x="4128917" y="4405541"/>
              <a:ext cx="968138" cy="96444"/>
            </a:xfrm>
            <a:custGeom>
              <a:avLst/>
              <a:gdLst/>
              <a:ahLst/>
              <a:cxnLst/>
              <a:rect l="l" t="t" r="r" b="b"/>
              <a:pathLst>
                <a:path w="29302" h="2919" extrusionOk="0">
                  <a:moveTo>
                    <a:pt x="0" y="0"/>
                  </a:moveTo>
                  <a:lnTo>
                    <a:pt x="1833" y="2919"/>
                  </a:lnTo>
                  <a:lnTo>
                    <a:pt x="27599" y="2919"/>
                  </a:lnTo>
                  <a:lnTo>
                    <a:pt x="2930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572;p50"/>
            <p:cNvSpPr/>
            <p:nvPr/>
          </p:nvSpPr>
          <p:spPr>
            <a:xfrm>
              <a:off x="2321794" y="4407688"/>
              <a:ext cx="4501502" cy="14472"/>
            </a:xfrm>
            <a:custGeom>
              <a:avLst/>
              <a:gdLst/>
              <a:ahLst/>
              <a:cxnLst/>
              <a:rect l="l" t="t" r="r" b="b"/>
              <a:pathLst>
                <a:path w="136244" h="438" extrusionOk="0">
                  <a:moveTo>
                    <a:pt x="0" y="0"/>
                  </a:moveTo>
                  <a:lnTo>
                    <a:pt x="0" y="438"/>
                  </a:lnTo>
                  <a:lnTo>
                    <a:pt x="136243" y="438"/>
                  </a:lnTo>
                  <a:lnTo>
                    <a:pt x="13624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0" name="Google Shape;2575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17752" y="1580632"/>
            <a:ext cx="3002348" cy="179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220"/>
          <a:stretch/>
        </p:blipFill>
        <p:spPr>
          <a:xfrm>
            <a:off x="5417753" y="1580632"/>
            <a:ext cx="3002348" cy="1807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28140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smtClean="0"/>
              <a:t>Gallery Data</a:t>
            </a:r>
            <a:endParaRPr lang="en-US" sz="360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2000" smtClean="0"/>
              <a:t>Show Gallery Master Data</a:t>
            </a:r>
            <a:endParaRPr lang="en-US" sz="2000"/>
          </a:p>
        </p:txBody>
      </p:sp>
      <p:grpSp>
        <p:nvGrpSpPr>
          <p:cNvPr id="15" name="Google Shape;2568;p50"/>
          <p:cNvGrpSpPr/>
          <p:nvPr/>
        </p:nvGrpSpPr>
        <p:grpSpPr>
          <a:xfrm>
            <a:off x="5153025" y="1443709"/>
            <a:ext cx="3543300" cy="2192070"/>
            <a:chOff x="2133731" y="1649046"/>
            <a:chExt cx="4876539" cy="3016882"/>
          </a:xfrm>
        </p:grpSpPr>
        <p:sp>
          <p:nvSpPr>
            <p:cNvPr id="16" name="Google Shape;2569;p50"/>
            <p:cNvSpPr/>
            <p:nvPr/>
          </p:nvSpPr>
          <p:spPr>
            <a:xfrm>
              <a:off x="2321794" y="1649046"/>
              <a:ext cx="4501502" cy="2976706"/>
            </a:xfrm>
            <a:custGeom>
              <a:avLst/>
              <a:gdLst/>
              <a:ahLst/>
              <a:cxnLst/>
              <a:rect l="l" t="t" r="r" b="b"/>
              <a:pathLst>
                <a:path w="136244" h="90094" extrusionOk="0">
                  <a:moveTo>
                    <a:pt x="6324" y="0"/>
                  </a:moveTo>
                  <a:cubicBezTo>
                    <a:pt x="2838" y="0"/>
                    <a:pt x="0" y="2838"/>
                    <a:pt x="0" y="6324"/>
                  </a:cubicBezTo>
                  <a:lnTo>
                    <a:pt x="0" y="83770"/>
                  </a:lnTo>
                  <a:cubicBezTo>
                    <a:pt x="0" y="87256"/>
                    <a:pt x="2838" y="90094"/>
                    <a:pt x="6324" y="90094"/>
                  </a:cubicBezTo>
                  <a:lnTo>
                    <a:pt x="129903" y="90094"/>
                  </a:lnTo>
                  <a:cubicBezTo>
                    <a:pt x="133405" y="90094"/>
                    <a:pt x="136243" y="87256"/>
                    <a:pt x="136243" y="83770"/>
                  </a:cubicBezTo>
                  <a:lnTo>
                    <a:pt x="136243" y="6324"/>
                  </a:lnTo>
                  <a:cubicBezTo>
                    <a:pt x="136243" y="2838"/>
                    <a:pt x="133405" y="0"/>
                    <a:pt x="1299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570;p50"/>
            <p:cNvSpPr/>
            <p:nvPr/>
          </p:nvSpPr>
          <p:spPr>
            <a:xfrm>
              <a:off x="2133731" y="4405541"/>
              <a:ext cx="4876539" cy="260388"/>
            </a:xfrm>
            <a:custGeom>
              <a:avLst/>
              <a:gdLst/>
              <a:ahLst/>
              <a:cxnLst/>
              <a:rect l="l" t="t" r="r" b="b"/>
              <a:pathLst>
                <a:path w="147595" h="7881" extrusionOk="0">
                  <a:moveTo>
                    <a:pt x="1" y="0"/>
                  </a:moveTo>
                  <a:lnTo>
                    <a:pt x="1" y="146"/>
                  </a:lnTo>
                  <a:cubicBezTo>
                    <a:pt x="1" y="4427"/>
                    <a:pt x="3454" y="7881"/>
                    <a:pt x="7735" y="7881"/>
                  </a:cubicBezTo>
                  <a:lnTo>
                    <a:pt x="139859" y="7881"/>
                  </a:lnTo>
                  <a:cubicBezTo>
                    <a:pt x="144140" y="7881"/>
                    <a:pt x="147594" y="4427"/>
                    <a:pt x="147594" y="146"/>
                  </a:cubicBezTo>
                  <a:lnTo>
                    <a:pt x="1475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571;p50"/>
            <p:cNvSpPr/>
            <p:nvPr/>
          </p:nvSpPr>
          <p:spPr>
            <a:xfrm>
              <a:off x="4128917" y="4405541"/>
              <a:ext cx="968138" cy="96444"/>
            </a:xfrm>
            <a:custGeom>
              <a:avLst/>
              <a:gdLst/>
              <a:ahLst/>
              <a:cxnLst/>
              <a:rect l="l" t="t" r="r" b="b"/>
              <a:pathLst>
                <a:path w="29302" h="2919" extrusionOk="0">
                  <a:moveTo>
                    <a:pt x="0" y="0"/>
                  </a:moveTo>
                  <a:lnTo>
                    <a:pt x="1833" y="2919"/>
                  </a:lnTo>
                  <a:lnTo>
                    <a:pt x="27599" y="2919"/>
                  </a:lnTo>
                  <a:lnTo>
                    <a:pt x="2930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572;p50"/>
            <p:cNvSpPr/>
            <p:nvPr/>
          </p:nvSpPr>
          <p:spPr>
            <a:xfrm>
              <a:off x="2321794" y="4407688"/>
              <a:ext cx="4501502" cy="14472"/>
            </a:xfrm>
            <a:custGeom>
              <a:avLst/>
              <a:gdLst/>
              <a:ahLst/>
              <a:cxnLst/>
              <a:rect l="l" t="t" r="r" b="b"/>
              <a:pathLst>
                <a:path w="136244" h="438" extrusionOk="0">
                  <a:moveTo>
                    <a:pt x="0" y="0"/>
                  </a:moveTo>
                  <a:lnTo>
                    <a:pt x="0" y="438"/>
                  </a:lnTo>
                  <a:lnTo>
                    <a:pt x="136243" y="438"/>
                  </a:lnTo>
                  <a:lnTo>
                    <a:pt x="13624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0" name="Google Shape;2575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17752" y="1580632"/>
            <a:ext cx="3002348" cy="179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785"/>
          <a:stretch/>
        </p:blipFill>
        <p:spPr>
          <a:xfrm>
            <a:off x="5417752" y="1584764"/>
            <a:ext cx="3002348" cy="1795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60540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smtClean="0"/>
              <a:t>Gallery Detail</a:t>
            </a:r>
            <a:endParaRPr lang="en-US" sz="360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2000" smtClean="0"/>
              <a:t>Show Gallery Detail</a:t>
            </a:r>
            <a:endParaRPr lang="en-US" sz="2000"/>
          </a:p>
        </p:txBody>
      </p:sp>
      <p:grpSp>
        <p:nvGrpSpPr>
          <p:cNvPr id="15" name="Google Shape;2568;p50"/>
          <p:cNvGrpSpPr/>
          <p:nvPr/>
        </p:nvGrpSpPr>
        <p:grpSpPr>
          <a:xfrm>
            <a:off x="5153025" y="1443709"/>
            <a:ext cx="3543300" cy="2192070"/>
            <a:chOff x="2133731" y="1649046"/>
            <a:chExt cx="4876539" cy="3016882"/>
          </a:xfrm>
        </p:grpSpPr>
        <p:sp>
          <p:nvSpPr>
            <p:cNvPr id="16" name="Google Shape;2569;p50"/>
            <p:cNvSpPr/>
            <p:nvPr/>
          </p:nvSpPr>
          <p:spPr>
            <a:xfrm>
              <a:off x="2321794" y="1649046"/>
              <a:ext cx="4501502" cy="2976706"/>
            </a:xfrm>
            <a:custGeom>
              <a:avLst/>
              <a:gdLst/>
              <a:ahLst/>
              <a:cxnLst/>
              <a:rect l="l" t="t" r="r" b="b"/>
              <a:pathLst>
                <a:path w="136244" h="90094" extrusionOk="0">
                  <a:moveTo>
                    <a:pt x="6324" y="0"/>
                  </a:moveTo>
                  <a:cubicBezTo>
                    <a:pt x="2838" y="0"/>
                    <a:pt x="0" y="2838"/>
                    <a:pt x="0" y="6324"/>
                  </a:cubicBezTo>
                  <a:lnTo>
                    <a:pt x="0" y="83770"/>
                  </a:lnTo>
                  <a:cubicBezTo>
                    <a:pt x="0" y="87256"/>
                    <a:pt x="2838" y="90094"/>
                    <a:pt x="6324" y="90094"/>
                  </a:cubicBezTo>
                  <a:lnTo>
                    <a:pt x="129903" y="90094"/>
                  </a:lnTo>
                  <a:cubicBezTo>
                    <a:pt x="133405" y="90094"/>
                    <a:pt x="136243" y="87256"/>
                    <a:pt x="136243" y="83770"/>
                  </a:cubicBezTo>
                  <a:lnTo>
                    <a:pt x="136243" y="6324"/>
                  </a:lnTo>
                  <a:cubicBezTo>
                    <a:pt x="136243" y="2838"/>
                    <a:pt x="133405" y="0"/>
                    <a:pt x="1299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570;p50"/>
            <p:cNvSpPr/>
            <p:nvPr/>
          </p:nvSpPr>
          <p:spPr>
            <a:xfrm>
              <a:off x="2133731" y="4405541"/>
              <a:ext cx="4876539" cy="260388"/>
            </a:xfrm>
            <a:custGeom>
              <a:avLst/>
              <a:gdLst/>
              <a:ahLst/>
              <a:cxnLst/>
              <a:rect l="l" t="t" r="r" b="b"/>
              <a:pathLst>
                <a:path w="147595" h="7881" extrusionOk="0">
                  <a:moveTo>
                    <a:pt x="1" y="0"/>
                  </a:moveTo>
                  <a:lnTo>
                    <a:pt x="1" y="146"/>
                  </a:lnTo>
                  <a:cubicBezTo>
                    <a:pt x="1" y="4427"/>
                    <a:pt x="3454" y="7881"/>
                    <a:pt x="7735" y="7881"/>
                  </a:cubicBezTo>
                  <a:lnTo>
                    <a:pt x="139859" y="7881"/>
                  </a:lnTo>
                  <a:cubicBezTo>
                    <a:pt x="144140" y="7881"/>
                    <a:pt x="147594" y="4427"/>
                    <a:pt x="147594" y="146"/>
                  </a:cubicBezTo>
                  <a:lnTo>
                    <a:pt x="1475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571;p50"/>
            <p:cNvSpPr/>
            <p:nvPr/>
          </p:nvSpPr>
          <p:spPr>
            <a:xfrm>
              <a:off x="4128917" y="4405541"/>
              <a:ext cx="968138" cy="96444"/>
            </a:xfrm>
            <a:custGeom>
              <a:avLst/>
              <a:gdLst/>
              <a:ahLst/>
              <a:cxnLst/>
              <a:rect l="l" t="t" r="r" b="b"/>
              <a:pathLst>
                <a:path w="29302" h="2919" extrusionOk="0">
                  <a:moveTo>
                    <a:pt x="0" y="0"/>
                  </a:moveTo>
                  <a:lnTo>
                    <a:pt x="1833" y="2919"/>
                  </a:lnTo>
                  <a:lnTo>
                    <a:pt x="27599" y="2919"/>
                  </a:lnTo>
                  <a:lnTo>
                    <a:pt x="2930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572;p50"/>
            <p:cNvSpPr/>
            <p:nvPr/>
          </p:nvSpPr>
          <p:spPr>
            <a:xfrm>
              <a:off x="2321794" y="4407688"/>
              <a:ext cx="4501502" cy="14472"/>
            </a:xfrm>
            <a:custGeom>
              <a:avLst/>
              <a:gdLst/>
              <a:ahLst/>
              <a:cxnLst/>
              <a:rect l="l" t="t" r="r" b="b"/>
              <a:pathLst>
                <a:path w="136244" h="438" extrusionOk="0">
                  <a:moveTo>
                    <a:pt x="0" y="0"/>
                  </a:moveTo>
                  <a:lnTo>
                    <a:pt x="0" y="438"/>
                  </a:lnTo>
                  <a:lnTo>
                    <a:pt x="136243" y="438"/>
                  </a:lnTo>
                  <a:lnTo>
                    <a:pt x="13624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0" name="Google Shape;2575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17752" y="1580632"/>
            <a:ext cx="3002348" cy="179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288"/>
          <a:stretch/>
        </p:blipFill>
        <p:spPr>
          <a:xfrm>
            <a:off x="5417753" y="1580633"/>
            <a:ext cx="3002348" cy="1807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44493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smtClean="0"/>
              <a:t>Edit Gallery Photo</a:t>
            </a:r>
            <a:endParaRPr lang="en-US" sz="360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2000" smtClean="0"/>
              <a:t>Show Modal to Edit Gallery Photo</a:t>
            </a:r>
            <a:endParaRPr lang="en-US" sz="2000"/>
          </a:p>
        </p:txBody>
      </p:sp>
      <p:grpSp>
        <p:nvGrpSpPr>
          <p:cNvPr id="15" name="Google Shape;2568;p50"/>
          <p:cNvGrpSpPr/>
          <p:nvPr/>
        </p:nvGrpSpPr>
        <p:grpSpPr>
          <a:xfrm>
            <a:off x="5153025" y="1443709"/>
            <a:ext cx="3543300" cy="2192070"/>
            <a:chOff x="2133731" y="1649046"/>
            <a:chExt cx="4876539" cy="3016882"/>
          </a:xfrm>
        </p:grpSpPr>
        <p:sp>
          <p:nvSpPr>
            <p:cNvPr id="16" name="Google Shape;2569;p50"/>
            <p:cNvSpPr/>
            <p:nvPr/>
          </p:nvSpPr>
          <p:spPr>
            <a:xfrm>
              <a:off x="2321794" y="1649046"/>
              <a:ext cx="4501502" cy="2976706"/>
            </a:xfrm>
            <a:custGeom>
              <a:avLst/>
              <a:gdLst/>
              <a:ahLst/>
              <a:cxnLst/>
              <a:rect l="l" t="t" r="r" b="b"/>
              <a:pathLst>
                <a:path w="136244" h="90094" extrusionOk="0">
                  <a:moveTo>
                    <a:pt x="6324" y="0"/>
                  </a:moveTo>
                  <a:cubicBezTo>
                    <a:pt x="2838" y="0"/>
                    <a:pt x="0" y="2838"/>
                    <a:pt x="0" y="6324"/>
                  </a:cubicBezTo>
                  <a:lnTo>
                    <a:pt x="0" y="83770"/>
                  </a:lnTo>
                  <a:cubicBezTo>
                    <a:pt x="0" y="87256"/>
                    <a:pt x="2838" y="90094"/>
                    <a:pt x="6324" y="90094"/>
                  </a:cubicBezTo>
                  <a:lnTo>
                    <a:pt x="129903" y="90094"/>
                  </a:lnTo>
                  <a:cubicBezTo>
                    <a:pt x="133405" y="90094"/>
                    <a:pt x="136243" y="87256"/>
                    <a:pt x="136243" y="83770"/>
                  </a:cubicBezTo>
                  <a:lnTo>
                    <a:pt x="136243" y="6324"/>
                  </a:lnTo>
                  <a:cubicBezTo>
                    <a:pt x="136243" y="2838"/>
                    <a:pt x="133405" y="0"/>
                    <a:pt x="1299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570;p50"/>
            <p:cNvSpPr/>
            <p:nvPr/>
          </p:nvSpPr>
          <p:spPr>
            <a:xfrm>
              <a:off x="2133731" y="4405541"/>
              <a:ext cx="4876539" cy="260388"/>
            </a:xfrm>
            <a:custGeom>
              <a:avLst/>
              <a:gdLst/>
              <a:ahLst/>
              <a:cxnLst/>
              <a:rect l="l" t="t" r="r" b="b"/>
              <a:pathLst>
                <a:path w="147595" h="7881" extrusionOk="0">
                  <a:moveTo>
                    <a:pt x="1" y="0"/>
                  </a:moveTo>
                  <a:lnTo>
                    <a:pt x="1" y="146"/>
                  </a:lnTo>
                  <a:cubicBezTo>
                    <a:pt x="1" y="4427"/>
                    <a:pt x="3454" y="7881"/>
                    <a:pt x="7735" y="7881"/>
                  </a:cubicBezTo>
                  <a:lnTo>
                    <a:pt x="139859" y="7881"/>
                  </a:lnTo>
                  <a:cubicBezTo>
                    <a:pt x="144140" y="7881"/>
                    <a:pt x="147594" y="4427"/>
                    <a:pt x="147594" y="146"/>
                  </a:cubicBezTo>
                  <a:lnTo>
                    <a:pt x="1475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571;p50"/>
            <p:cNvSpPr/>
            <p:nvPr/>
          </p:nvSpPr>
          <p:spPr>
            <a:xfrm>
              <a:off x="4128917" y="4405541"/>
              <a:ext cx="968138" cy="96444"/>
            </a:xfrm>
            <a:custGeom>
              <a:avLst/>
              <a:gdLst/>
              <a:ahLst/>
              <a:cxnLst/>
              <a:rect l="l" t="t" r="r" b="b"/>
              <a:pathLst>
                <a:path w="29302" h="2919" extrusionOk="0">
                  <a:moveTo>
                    <a:pt x="0" y="0"/>
                  </a:moveTo>
                  <a:lnTo>
                    <a:pt x="1833" y="2919"/>
                  </a:lnTo>
                  <a:lnTo>
                    <a:pt x="27599" y="2919"/>
                  </a:lnTo>
                  <a:lnTo>
                    <a:pt x="2930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572;p50"/>
            <p:cNvSpPr/>
            <p:nvPr/>
          </p:nvSpPr>
          <p:spPr>
            <a:xfrm>
              <a:off x="2321794" y="4407688"/>
              <a:ext cx="4501502" cy="14472"/>
            </a:xfrm>
            <a:custGeom>
              <a:avLst/>
              <a:gdLst/>
              <a:ahLst/>
              <a:cxnLst/>
              <a:rect l="l" t="t" r="r" b="b"/>
              <a:pathLst>
                <a:path w="136244" h="438" extrusionOk="0">
                  <a:moveTo>
                    <a:pt x="0" y="0"/>
                  </a:moveTo>
                  <a:lnTo>
                    <a:pt x="0" y="438"/>
                  </a:lnTo>
                  <a:lnTo>
                    <a:pt x="136243" y="438"/>
                  </a:lnTo>
                  <a:lnTo>
                    <a:pt x="13624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0" name="Google Shape;2575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17752" y="1580632"/>
            <a:ext cx="3002348" cy="179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" r="984" b="11024"/>
          <a:stretch/>
        </p:blipFill>
        <p:spPr>
          <a:xfrm>
            <a:off x="5424754" y="1583119"/>
            <a:ext cx="2995345" cy="1805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0506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smtClean="0"/>
              <a:t>Itinerary Data</a:t>
            </a:r>
            <a:endParaRPr lang="en-US" sz="360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2000" smtClean="0"/>
              <a:t>Show Itinerary Master Data</a:t>
            </a:r>
            <a:endParaRPr lang="en-US" sz="2000"/>
          </a:p>
        </p:txBody>
      </p:sp>
      <p:grpSp>
        <p:nvGrpSpPr>
          <p:cNvPr id="15" name="Google Shape;2568;p50"/>
          <p:cNvGrpSpPr/>
          <p:nvPr/>
        </p:nvGrpSpPr>
        <p:grpSpPr>
          <a:xfrm>
            <a:off x="5153025" y="1443709"/>
            <a:ext cx="3543300" cy="2192070"/>
            <a:chOff x="2133731" y="1649046"/>
            <a:chExt cx="4876539" cy="3016882"/>
          </a:xfrm>
        </p:grpSpPr>
        <p:sp>
          <p:nvSpPr>
            <p:cNvPr id="16" name="Google Shape;2569;p50"/>
            <p:cNvSpPr/>
            <p:nvPr/>
          </p:nvSpPr>
          <p:spPr>
            <a:xfrm>
              <a:off x="2321794" y="1649046"/>
              <a:ext cx="4501502" cy="2976706"/>
            </a:xfrm>
            <a:custGeom>
              <a:avLst/>
              <a:gdLst/>
              <a:ahLst/>
              <a:cxnLst/>
              <a:rect l="l" t="t" r="r" b="b"/>
              <a:pathLst>
                <a:path w="136244" h="90094" extrusionOk="0">
                  <a:moveTo>
                    <a:pt x="6324" y="0"/>
                  </a:moveTo>
                  <a:cubicBezTo>
                    <a:pt x="2838" y="0"/>
                    <a:pt x="0" y="2838"/>
                    <a:pt x="0" y="6324"/>
                  </a:cubicBezTo>
                  <a:lnTo>
                    <a:pt x="0" y="83770"/>
                  </a:lnTo>
                  <a:cubicBezTo>
                    <a:pt x="0" y="87256"/>
                    <a:pt x="2838" y="90094"/>
                    <a:pt x="6324" y="90094"/>
                  </a:cubicBezTo>
                  <a:lnTo>
                    <a:pt x="129903" y="90094"/>
                  </a:lnTo>
                  <a:cubicBezTo>
                    <a:pt x="133405" y="90094"/>
                    <a:pt x="136243" y="87256"/>
                    <a:pt x="136243" y="83770"/>
                  </a:cubicBezTo>
                  <a:lnTo>
                    <a:pt x="136243" y="6324"/>
                  </a:lnTo>
                  <a:cubicBezTo>
                    <a:pt x="136243" y="2838"/>
                    <a:pt x="133405" y="0"/>
                    <a:pt x="1299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570;p50"/>
            <p:cNvSpPr/>
            <p:nvPr/>
          </p:nvSpPr>
          <p:spPr>
            <a:xfrm>
              <a:off x="2133731" y="4405541"/>
              <a:ext cx="4876539" cy="260388"/>
            </a:xfrm>
            <a:custGeom>
              <a:avLst/>
              <a:gdLst/>
              <a:ahLst/>
              <a:cxnLst/>
              <a:rect l="l" t="t" r="r" b="b"/>
              <a:pathLst>
                <a:path w="147595" h="7881" extrusionOk="0">
                  <a:moveTo>
                    <a:pt x="1" y="0"/>
                  </a:moveTo>
                  <a:lnTo>
                    <a:pt x="1" y="146"/>
                  </a:lnTo>
                  <a:cubicBezTo>
                    <a:pt x="1" y="4427"/>
                    <a:pt x="3454" y="7881"/>
                    <a:pt x="7735" y="7881"/>
                  </a:cubicBezTo>
                  <a:lnTo>
                    <a:pt x="139859" y="7881"/>
                  </a:lnTo>
                  <a:cubicBezTo>
                    <a:pt x="144140" y="7881"/>
                    <a:pt x="147594" y="4427"/>
                    <a:pt x="147594" y="146"/>
                  </a:cubicBezTo>
                  <a:lnTo>
                    <a:pt x="1475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571;p50"/>
            <p:cNvSpPr/>
            <p:nvPr/>
          </p:nvSpPr>
          <p:spPr>
            <a:xfrm>
              <a:off x="4128917" y="4405541"/>
              <a:ext cx="968138" cy="96444"/>
            </a:xfrm>
            <a:custGeom>
              <a:avLst/>
              <a:gdLst/>
              <a:ahLst/>
              <a:cxnLst/>
              <a:rect l="l" t="t" r="r" b="b"/>
              <a:pathLst>
                <a:path w="29302" h="2919" extrusionOk="0">
                  <a:moveTo>
                    <a:pt x="0" y="0"/>
                  </a:moveTo>
                  <a:lnTo>
                    <a:pt x="1833" y="2919"/>
                  </a:lnTo>
                  <a:lnTo>
                    <a:pt x="27599" y="2919"/>
                  </a:lnTo>
                  <a:lnTo>
                    <a:pt x="2930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572;p50"/>
            <p:cNvSpPr/>
            <p:nvPr/>
          </p:nvSpPr>
          <p:spPr>
            <a:xfrm>
              <a:off x="2321794" y="4407688"/>
              <a:ext cx="4501502" cy="14472"/>
            </a:xfrm>
            <a:custGeom>
              <a:avLst/>
              <a:gdLst/>
              <a:ahLst/>
              <a:cxnLst/>
              <a:rect l="l" t="t" r="r" b="b"/>
              <a:pathLst>
                <a:path w="136244" h="438" extrusionOk="0">
                  <a:moveTo>
                    <a:pt x="0" y="0"/>
                  </a:moveTo>
                  <a:lnTo>
                    <a:pt x="0" y="438"/>
                  </a:lnTo>
                  <a:lnTo>
                    <a:pt x="136243" y="438"/>
                  </a:lnTo>
                  <a:lnTo>
                    <a:pt x="13624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0" name="Google Shape;2575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17752" y="1580632"/>
            <a:ext cx="3002348" cy="179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438"/>
          <a:stretch/>
        </p:blipFill>
        <p:spPr>
          <a:xfrm>
            <a:off x="5417752" y="1592429"/>
            <a:ext cx="3002348" cy="1796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62802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smtClean="0"/>
              <a:t>Restaurant Data</a:t>
            </a:r>
            <a:endParaRPr lang="en-US" sz="360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2000" smtClean="0"/>
              <a:t>Show Restaurant Master Data</a:t>
            </a:r>
            <a:endParaRPr lang="en-US" sz="2000"/>
          </a:p>
        </p:txBody>
      </p:sp>
      <p:grpSp>
        <p:nvGrpSpPr>
          <p:cNvPr id="15" name="Google Shape;2568;p50"/>
          <p:cNvGrpSpPr/>
          <p:nvPr/>
        </p:nvGrpSpPr>
        <p:grpSpPr>
          <a:xfrm>
            <a:off x="5153025" y="1443709"/>
            <a:ext cx="3543300" cy="2192070"/>
            <a:chOff x="2133731" y="1649046"/>
            <a:chExt cx="4876539" cy="3016882"/>
          </a:xfrm>
        </p:grpSpPr>
        <p:sp>
          <p:nvSpPr>
            <p:cNvPr id="16" name="Google Shape;2569;p50"/>
            <p:cNvSpPr/>
            <p:nvPr/>
          </p:nvSpPr>
          <p:spPr>
            <a:xfrm>
              <a:off x="2321794" y="1649046"/>
              <a:ext cx="4501502" cy="2976706"/>
            </a:xfrm>
            <a:custGeom>
              <a:avLst/>
              <a:gdLst/>
              <a:ahLst/>
              <a:cxnLst/>
              <a:rect l="l" t="t" r="r" b="b"/>
              <a:pathLst>
                <a:path w="136244" h="90094" extrusionOk="0">
                  <a:moveTo>
                    <a:pt x="6324" y="0"/>
                  </a:moveTo>
                  <a:cubicBezTo>
                    <a:pt x="2838" y="0"/>
                    <a:pt x="0" y="2838"/>
                    <a:pt x="0" y="6324"/>
                  </a:cubicBezTo>
                  <a:lnTo>
                    <a:pt x="0" y="83770"/>
                  </a:lnTo>
                  <a:cubicBezTo>
                    <a:pt x="0" y="87256"/>
                    <a:pt x="2838" y="90094"/>
                    <a:pt x="6324" y="90094"/>
                  </a:cubicBezTo>
                  <a:lnTo>
                    <a:pt x="129903" y="90094"/>
                  </a:lnTo>
                  <a:cubicBezTo>
                    <a:pt x="133405" y="90094"/>
                    <a:pt x="136243" y="87256"/>
                    <a:pt x="136243" y="83770"/>
                  </a:cubicBezTo>
                  <a:lnTo>
                    <a:pt x="136243" y="6324"/>
                  </a:lnTo>
                  <a:cubicBezTo>
                    <a:pt x="136243" y="2838"/>
                    <a:pt x="133405" y="0"/>
                    <a:pt x="1299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570;p50"/>
            <p:cNvSpPr/>
            <p:nvPr/>
          </p:nvSpPr>
          <p:spPr>
            <a:xfrm>
              <a:off x="2133731" y="4405541"/>
              <a:ext cx="4876539" cy="260388"/>
            </a:xfrm>
            <a:custGeom>
              <a:avLst/>
              <a:gdLst/>
              <a:ahLst/>
              <a:cxnLst/>
              <a:rect l="l" t="t" r="r" b="b"/>
              <a:pathLst>
                <a:path w="147595" h="7881" extrusionOk="0">
                  <a:moveTo>
                    <a:pt x="1" y="0"/>
                  </a:moveTo>
                  <a:lnTo>
                    <a:pt x="1" y="146"/>
                  </a:lnTo>
                  <a:cubicBezTo>
                    <a:pt x="1" y="4427"/>
                    <a:pt x="3454" y="7881"/>
                    <a:pt x="7735" y="7881"/>
                  </a:cubicBezTo>
                  <a:lnTo>
                    <a:pt x="139859" y="7881"/>
                  </a:lnTo>
                  <a:cubicBezTo>
                    <a:pt x="144140" y="7881"/>
                    <a:pt x="147594" y="4427"/>
                    <a:pt x="147594" y="146"/>
                  </a:cubicBezTo>
                  <a:lnTo>
                    <a:pt x="1475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571;p50"/>
            <p:cNvSpPr/>
            <p:nvPr/>
          </p:nvSpPr>
          <p:spPr>
            <a:xfrm>
              <a:off x="4128917" y="4405541"/>
              <a:ext cx="968138" cy="96444"/>
            </a:xfrm>
            <a:custGeom>
              <a:avLst/>
              <a:gdLst/>
              <a:ahLst/>
              <a:cxnLst/>
              <a:rect l="l" t="t" r="r" b="b"/>
              <a:pathLst>
                <a:path w="29302" h="2919" extrusionOk="0">
                  <a:moveTo>
                    <a:pt x="0" y="0"/>
                  </a:moveTo>
                  <a:lnTo>
                    <a:pt x="1833" y="2919"/>
                  </a:lnTo>
                  <a:lnTo>
                    <a:pt x="27599" y="2919"/>
                  </a:lnTo>
                  <a:lnTo>
                    <a:pt x="2930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572;p50"/>
            <p:cNvSpPr/>
            <p:nvPr/>
          </p:nvSpPr>
          <p:spPr>
            <a:xfrm>
              <a:off x="2321794" y="4407688"/>
              <a:ext cx="4501502" cy="14472"/>
            </a:xfrm>
            <a:custGeom>
              <a:avLst/>
              <a:gdLst/>
              <a:ahLst/>
              <a:cxnLst/>
              <a:rect l="l" t="t" r="r" b="b"/>
              <a:pathLst>
                <a:path w="136244" h="438" extrusionOk="0">
                  <a:moveTo>
                    <a:pt x="0" y="0"/>
                  </a:moveTo>
                  <a:lnTo>
                    <a:pt x="0" y="438"/>
                  </a:lnTo>
                  <a:lnTo>
                    <a:pt x="136243" y="438"/>
                  </a:lnTo>
                  <a:lnTo>
                    <a:pt x="13624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0" name="Google Shape;2575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17752" y="1580632"/>
            <a:ext cx="3002348" cy="179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1090" b="11090"/>
          <a:stretch/>
        </p:blipFill>
        <p:spPr>
          <a:xfrm>
            <a:off x="5417753" y="1338400"/>
            <a:ext cx="3002348" cy="2050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69146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00" y="1590000"/>
            <a:ext cx="7704000" cy="1963500"/>
          </a:xfrm>
        </p:spPr>
        <p:txBody>
          <a:bodyPr anchor="ctr"/>
          <a:lstStyle/>
          <a:p>
            <a:pPr algn="l"/>
            <a:r>
              <a:rPr lang="en-US" sz="10000" smtClean="0"/>
              <a:t>But…</a:t>
            </a:r>
            <a:endParaRPr lang="en-US" sz="10000"/>
          </a:p>
        </p:txBody>
      </p:sp>
    </p:spTree>
    <p:extLst>
      <p:ext uri="{BB962C8B-B14F-4D97-AF65-F5344CB8AC3E}">
        <p14:creationId xmlns:p14="http://schemas.microsoft.com/office/powerpoint/2010/main" val="143139721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smtClean="0"/>
              <a:t>Restaurant Detail</a:t>
            </a:r>
            <a:endParaRPr lang="en-US" sz="360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2000" smtClean="0"/>
              <a:t>Show Details of a Restaurant</a:t>
            </a:r>
            <a:endParaRPr lang="en-US" sz="2000"/>
          </a:p>
        </p:txBody>
      </p:sp>
      <p:grpSp>
        <p:nvGrpSpPr>
          <p:cNvPr id="15" name="Google Shape;2568;p50"/>
          <p:cNvGrpSpPr/>
          <p:nvPr/>
        </p:nvGrpSpPr>
        <p:grpSpPr>
          <a:xfrm>
            <a:off x="5153025" y="1443709"/>
            <a:ext cx="3543300" cy="2192070"/>
            <a:chOff x="2133731" y="1649046"/>
            <a:chExt cx="4876539" cy="3016882"/>
          </a:xfrm>
        </p:grpSpPr>
        <p:sp>
          <p:nvSpPr>
            <p:cNvPr id="16" name="Google Shape;2569;p50"/>
            <p:cNvSpPr/>
            <p:nvPr/>
          </p:nvSpPr>
          <p:spPr>
            <a:xfrm>
              <a:off x="2321794" y="1649046"/>
              <a:ext cx="4501502" cy="2976706"/>
            </a:xfrm>
            <a:custGeom>
              <a:avLst/>
              <a:gdLst/>
              <a:ahLst/>
              <a:cxnLst/>
              <a:rect l="l" t="t" r="r" b="b"/>
              <a:pathLst>
                <a:path w="136244" h="90094" extrusionOk="0">
                  <a:moveTo>
                    <a:pt x="6324" y="0"/>
                  </a:moveTo>
                  <a:cubicBezTo>
                    <a:pt x="2838" y="0"/>
                    <a:pt x="0" y="2838"/>
                    <a:pt x="0" y="6324"/>
                  </a:cubicBezTo>
                  <a:lnTo>
                    <a:pt x="0" y="83770"/>
                  </a:lnTo>
                  <a:cubicBezTo>
                    <a:pt x="0" y="87256"/>
                    <a:pt x="2838" y="90094"/>
                    <a:pt x="6324" y="90094"/>
                  </a:cubicBezTo>
                  <a:lnTo>
                    <a:pt x="129903" y="90094"/>
                  </a:lnTo>
                  <a:cubicBezTo>
                    <a:pt x="133405" y="90094"/>
                    <a:pt x="136243" y="87256"/>
                    <a:pt x="136243" y="83770"/>
                  </a:cubicBezTo>
                  <a:lnTo>
                    <a:pt x="136243" y="6324"/>
                  </a:lnTo>
                  <a:cubicBezTo>
                    <a:pt x="136243" y="2838"/>
                    <a:pt x="133405" y="0"/>
                    <a:pt x="1299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570;p50"/>
            <p:cNvSpPr/>
            <p:nvPr/>
          </p:nvSpPr>
          <p:spPr>
            <a:xfrm>
              <a:off x="2133731" y="4405541"/>
              <a:ext cx="4876539" cy="260388"/>
            </a:xfrm>
            <a:custGeom>
              <a:avLst/>
              <a:gdLst/>
              <a:ahLst/>
              <a:cxnLst/>
              <a:rect l="l" t="t" r="r" b="b"/>
              <a:pathLst>
                <a:path w="147595" h="7881" extrusionOk="0">
                  <a:moveTo>
                    <a:pt x="1" y="0"/>
                  </a:moveTo>
                  <a:lnTo>
                    <a:pt x="1" y="146"/>
                  </a:lnTo>
                  <a:cubicBezTo>
                    <a:pt x="1" y="4427"/>
                    <a:pt x="3454" y="7881"/>
                    <a:pt x="7735" y="7881"/>
                  </a:cubicBezTo>
                  <a:lnTo>
                    <a:pt x="139859" y="7881"/>
                  </a:lnTo>
                  <a:cubicBezTo>
                    <a:pt x="144140" y="7881"/>
                    <a:pt x="147594" y="4427"/>
                    <a:pt x="147594" y="146"/>
                  </a:cubicBezTo>
                  <a:lnTo>
                    <a:pt x="1475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571;p50"/>
            <p:cNvSpPr/>
            <p:nvPr/>
          </p:nvSpPr>
          <p:spPr>
            <a:xfrm>
              <a:off x="4128917" y="4405541"/>
              <a:ext cx="968138" cy="96444"/>
            </a:xfrm>
            <a:custGeom>
              <a:avLst/>
              <a:gdLst/>
              <a:ahLst/>
              <a:cxnLst/>
              <a:rect l="l" t="t" r="r" b="b"/>
              <a:pathLst>
                <a:path w="29302" h="2919" extrusionOk="0">
                  <a:moveTo>
                    <a:pt x="0" y="0"/>
                  </a:moveTo>
                  <a:lnTo>
                    <a:pt x="1833" y="2919"/>
                  </a:lnTo>
                  <a:lnTo>
                    <a:pt x="27599" y="2919"/>
                  </a:lnTo>
                  <a:lnTo>
                    <a:pt x="2930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572;p50"/>
            <p:cNvSpPr/>
            <p:nvPr/>
          </p:nvSpPr>
          <p:spPr>
            <a:xfrm>
              <a:off x="2321794" y="4407688"/>
              <a:ext cx="4501502" cy="14472"/>
            </a:xfrm>
            <a:custGeom>
              <a:avLst/>
              <a:gdLst/>
              <a:ahLst/>
              <a:cxnLst/>
              <a:rect l="l" t="t" r="r" b="b"/>
              <a:pathLst>
                <a:path w="136244" h="438" extrusionOk="0">
                  <a:moveTo>
                    <a:pt x="0" y="0"/>
                  </a:moveTo>
                  <a:lnTo>
                    <a:pt x="0" y="438"/>
                  </a:lnTo>
                  <a:lnTo>
                    <a:pt x="136243" y="438"/>
                  </a:lnTo>
                  <a:lnTo>
                    <a:pt x="13624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0" name="Google Shape;2575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17752" y="1580632"/>
            <a:ext cx="3002348" cy="179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796"/>
          <a:stretch/>
        </p:blipFill>
        <p:spPr>
          <a:xfrm>
            <a:off x="5417752" y="1580632"/>
            <a:ext cx="3002348" cy="1807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9436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smtClean="0"/>
              <a:t>Tour Guide Data</a:t>
            </a:r>
            <a:endParaRPr lang="en-US" sz="360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2000" smtClean="0"/>
              <a:t>Show Tour Guide Master Data</a:t>
            </a:r>
            <a:endParaRPr lang="en-US" sz="2000"/>
          </a:p>
        </p:txBody>
      </p:sp>
      <p:grpSp>
        <p:nvGrpSpPr>
          <p:cNvPr id="15" name="Google Shape;2568;p50"/>
          <p:cNvGrpSpPr/>
          <p:nvPr/>
        </p:nvGrpSpPr>
        <p:grpSpPr>
          <a:xfrm>
            <a:off x="5153025" y="1443709"/>
            <a:ext cx="3543300" cy="2192070"/>
            <a:chOff x="2133731" y="1649046"/>
            <a:chExt cx="4876539" cy="3016882"/>
          </a:xfrm>
        </p:grpSpPr>
        <p:sp>
          <p:nvSpPr>
            <p:cNvPr id="16" name="Google Shape;2569;p50"/>
            <p:cNvSpPr/>
            <p:nvPr/>
          </p:nvSpPr>
          <p:spPr>
            <a:xfrm>
              <a:off x="2321794" y="1649046"/>
              <a:ext cx="4501502" cy="2976706"/>
            </a:xfrm>
            <a:custGeom>
              <a:avLst/>
              <a:gdLst/>
              <a:ahLst/>
              <a:cxnLst/>
              <a:rect l="l" t="t" r="r" b="b"/>
              <a:pathLst>
                <a:path w="136244" h="90094" extrusionOk="0">
                  <a:moveTo>
                    <a:pt x="6324" y="0"/>
                  </a:moveTo>
                  <a:cubicBezTo>
                    <a:pt x="2838" y="0"/>
                    <a:pt x="0" y="2838"/>
                    <a:pt x="0" y="6324"/>
                  </a:cubicBezTo>
                  <a:lnTo>
                    <a:pt x="0" y="83770"/>
                  </a:lnTo>
                  <a:cubicBezTo>
                    <a:pt x="0" y="87256"/>
                    <a:pt x="2838" y="90094"/>
                    <a:pt x="6324" y="90094"/>
                  </a:cubicBezTo>
                  <a:lnTo>
                    <a:pt x="129903" y="90094"/>
                  </a:lnTo>
                  <a:cubicBezTo>
                    <a:pt x="133405" y="90094"/>
                    <a:pt x="136243" y="87256"/>
                    <a:pt x="136243" y="83770"/>
                  </a:cubicBezTo>
                  <a:lnTo>
                    <a:pt x="136243" y="6324"/>
                  </a:lnTo>
                  <a:cubicBezTo>
                    <a:pt x="136243" y="2838"/>
                    <a:pt x="133405" y="0"/>
                    <a:pt x="1299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570;p50"/>
            <p:cNvSpPr/>
            <p:nvPr/>
          </p:nvSpPr>
          <p:spPr>
            <a:xfrm>
              <a:off x="2133731" y="4405541"/>
              <a:ext cx="4876539" cy="260388"/>
            </a:xfrm>
            <a:custGeom>
              <a:avLst/>
              <a:gdLst/>
              <a:ahLst/>
              <a:cxnLst/>
              <a:rect l="l" t="t" r="r" b="b"/>
              <a:pathLst>
                <a:path w="147595" h="7881" extrusionOk="0">
                  <a:moveTo>
                    <a:pt x="1" y="0"/>
                  </a:moveTo>
                  <a:lnTo>
                    <a:pt x="1" y="146"/>
                  </a:lnTo>
                  <a:cubicBezTo>
                    <a:pt x="1" y="4427"/>
                    <a:pt x="3454" y="7881"/>
                    <a:pt x="7735" y="7881"/>
                  </a:cubicBezTo>
                  <a:lnTo>
                    <a:pt x="139859" y="7881"/>
                  </a:lnTo>
                  <a:cubicBezTo>
                    <a:pt x="144140" y="7881"/>
                    <a:pt x="147594" y="4427"/>
                    <a:pt x="147594" y="146"/>
                  </a:cubicBezTo>
                  <a:lnTo>
                    <a:pt x="1475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571;p50"/>
            <p:cNvSpPr/>
            <p:nvPr/>
          </p:nvSpPr>
          <p:spPr>
            <a:xfrm>
              <a:off x="4128917" y="4405541"/>
              <a:ext cx="968138" cy="96444"/>
            </a:xfrm>
            <a:custGeom>
              <a:avLst/>
              <a:gdLst/>
              <a:ahLst/>
              <a:cxnLst/>
              <a:rect l="l" t="t" r="r" b="b"/>
              <a:pathLst>
                <a:path w="29302" h="2919" extrusionOk="0">
                  <a:moveTo>
                    <a:pt x="0" y="0"/>
                  </a:moveTo>
                  <a:lnTo>
                    <a:pt x="1833" y="2919"/>
                  </a:lnTo>
                  <a:lnTo>
                    <a:pt x="27599" y="2919"/>
                  </a:lnTo>
                  <a:lnTo>
                    <a:pt x="2930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572;p50"/>
            <p:cNvSpPr/>
            <p:nvPr/>
          </p:nvSpPr>
          <p:spPr>
            <a:xfrm>
              <a:off x="2321794" y="4407688"/>
              <a:ext cx="4501502" cy="14472"/>
            </a:xfrm>
            <a:custGeom>
              <a:avLst/>
              <a:gdLst/>
              <a:ahLst/>
              <a:cxnLst/>
              <a:rect l="l" t="t" r="r" b="b"/>
              <a:pathLst>
                <a:path w="136244" h="438" extrusionOk="0">
                  <a:moveTo>
                    <a:pt x="0" y="0"/>
                  </a:moveTo>
                  <a:lnTo>
                    <a:pt x="0" y="438"/>
                  </a:lnTo>
                  <a:lnTo>
                    <a:pt x="136243" y="438"/>
                  </a:lnTo>
                  <a:lnTo>
                    <a:pt x="13624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0" name="Google Shape;2575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17752" y="1580632"/>
            <a:ext cx="3002348" cy="179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85"/>
          <a:stretch/>
        </p:blipFill>
        <p:spPr>
          <a:xfrm>
            <a:off x="5417752" y="1580632"/>
            <a:ext cx="3002348" cy="179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80654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smtClean="0"/>
              <a:t>Tour Guide Detail</a:t>
            </a:r>
            <a:endParaRPr lang="en-US" sz="360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2000"/>
              <a:t>Show Detail of a Tour Guide</a:t>
            </a:r>
          </a:p>
        </p:txBody>
      </p:sp>
      <p:grpSp>
        <p:nvGrpSpPr>
          <p:cNvPr id="15" name="Google Shape;2568;p50"/>
          <p:cNvGrpSpPr/>
          <p:nvPr/>
        </p:nvGrpSpPr>
        <p:grpSpPr>
          <a:xfrm>
            <a:off x="5153025" y="1443709"/>
            <a:ext cx="3543300" cy="2192070"/>
            <a:chOff x="2133731" y="1649046"/>
            <a:chExt cx="4876539" cy="3016882"/>
          </a:xfrm>
        </p:grpSpPr>
        <p:sp>
          <p:nvSpPr>
            <p:cNvPr id="16" name="Google Shape;2569;p50"/>
            <p:cNvSpPr/>
            <p:nvPr/>
          </p:nvSpPr>
          <p:spPr>
            <a:xfrm>
              <a:off x="2321794" y="1649046"/>
              <a:ext cx="4501502" cy="2976706"/>
            </a:xfrm>
            <a:custGeom>
              <a:avLst/>
              <a:gdLst/>
              <a:ahLst/>
              <a:cxnLst/>
              <a:rect l="l" t="t" r="r" b="b"/>
              <a:pathLst>
                <a:path w="136244" h="90094" extrusionOk="0">
                  <a:moveTo>
                    <a:pt x="6324" y="0"/>
                  </a:moveTo>
                  <a:cubicBezTo>
                    <a:pt x="2838" y="0"/>
                    <a:pt x="0" y="2838"/>
                    <a:pt x="0" y="6324"/>
                  </a:cubicBezTo>
                  <a:lnTo>
                    <a:pt x="0" y="83770"/>
                  </a:lnTo>
                  <a:cubicBezTo>
                    <a:pt x="0" y="87256"/>
                    <a:pt x="2838" y="90094"/>
                    <a:pt x="6324" y="90094"/>
                  </a:cubicBezTo>
                  <a:lnTo>
                    <a:pt x="129903" y="90094"/>
                  </a:lnTo>
                  <a:cubicBezTo>
                    <a:pt x="133405" y="90094"/>
                    <a:pt x="136243" y="87256"/>
                    <a:pt x="136243" y="83770"/>
                  </a:cubicBezTo>
                  <a:lnTo>
                    <a:pt x="136243" y="6324"/>
                  </a:lnTo>
                  <a:cubicBezTo>
                    <a:pt x="136243" y="2838"/>
                    <a:pt x="133405" y="0"/>
                    <a:pt x="1299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570;p50"/>
            <p:cNvSpPr/>
            <p:nvPr/>
          </p:nvSpPr>
          <p:spPr>
            <a:xfrm>
              <a:off x="2133731" y="4405541"/>
              <a:ext cx="4876539" cy="260388"/>
            </a:xfrm>
            <a:custGeom>
              <a:avLst/>
              <a:gdLst/>
              <a:ahLst/>
              <a:cxnLst/>
              <a:rect l="l" t="t" r="r" b="b"/>
              <a:pathLst>
                <a:path w="147595" h="7881" extrusionOk="0">
                  <a:moveTo>
                    <a:pt x="1" y="0"/>
                  </a:moveTo>
                  <a:lnTo>
                    <a:pt x="1" y="146"/>
                  </a:lnTo>
                  <a:cubicBezTo>
                    <a:pt x="1" y="4427"/>
                    <a:pt x="3454" y="7881"/>
                    <a:pt x="7735" y="7881"/>
                  </a:cubicBezTo>
                  <a:lnTo>
                    <a:pt x="139859" y="7881"/>
                  </a:lnTo>
                  <a:cubicBezTo>
                    <a:pt x="144140" y="7881"/>
                    <a:pt x="147594" y="4427"/>
                    <a:pt x="147594" y="146"/>
                  </a:cubicBezTo>
                  <a:lnTo>
                    <a:pt x="1475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571;p50"/>
            <p:cNvSpPr/>
            <p:nvPr/>
          </p:nvSpPr>
          <p:spPr>
            <a:xfrm>
              <a:off x="4128917" y="4405541"/>
              <a:ext cx="968138" cy="96444"/>
            </a:xfrm>
            <a:custGeom>
              <a:avLst/>
              <a:gdLst/>
              <a:ahLst/>
              <a:cxnLst/>
              <a:rect l="l" t="t" r="r" b="b"/>
              <a:pathLst>
                <a:path w="29302" h="2919" extrusionOk="0">
                  <a:moveTo>
                    <a:pt x="0" y="0"/>
                  </a:moveTo>
                  <a:lnTo>
                    <a:pt x="1833" y="2919"/>
                  </a:lnTo>
                  <a:lnTo>
                    <a:pt x="27599" y="2919"/>
                  </a:lnTo>
                  <a:lnTo>
                    <a:pt x="2930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572;p50"/>
            <p:cNvSpPr/>
            <p:nvPr/>
          </p:nvSpPr>
          <p:spPr>
            <a:xfrm>
              <a:off x="2321794" y="4407688"/>
              <a:ext cx="4501502" cy="14472"/>
            </a:xfrm>
            <a:custGeom>
              <a:avLst/>
              <a:gdLst/>
              <a:ahLst/>
              <a:cxnLst/>
              <a:rect l="l" t="t" r="r" b="b"/>
              <a:pathLst>
                <a:path w="136244" h="438" extrusionOk="0">
                  <a:moveTo>
                    <a:pt x="0" y="0"/>
                  </a:moveTo>
                  <a:lnTo>
                    <a:pt x="0" y="438"/>
                  </a:lnTo>
                  <a:lnTo>
                    <a:pt x="136243" y="438"/>
                  </a:lnTo>
                  <a:lnTo>
                    <a:pt x="13624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0" name="Google Shape;2575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17752" y="1580632"/>
            <a:ext cx="3002348" cy="179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440"/>
          <a:stretch/>
        </p:blipFill>
        <p:spPr>
          <a:xfrm>
            <a:off x="5417753" y="1580633"/>
            <a:ext cx="3002348" cy="179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23238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smtClean="0"/>
              <a:t>Edit Tour </a:t>
            </a:r>
            <a:r>
              <a:rPr lang="en-US" sz="3600"/>
              <a:t>Guide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2000" smtClean="0"/>
              <a:t>Edit Tour Guide Information</a:t>
            </a:r>
            <a:endParaRPr lang="en-US" sz="2000"/>
          </a:p>
        </p:txBody>
      </p:sp>
      <p:grpSp>
        <p:nvGrpSpPr>
          <p:cNvPr id="15" name="Google Shape;2568;p50"/>
          <p:cNvGrpSpPr/>
          <p:nvPr/>
        </p:nvGrpSpPr>
        <p:grpSpPr>
          <a:xfrm>
            <a:off x="5153025" y="1443709"/>
            <a:ext cx="3543300" cy="2192070"/>
            <a:chOff x="2133731" y="1649046"/>
            <a:chExt cx="4876539" cy="3016882"/>
          </a:xfrm>
        </p:grpSpPr>
        <p:sp>
          <p:nvSpPr>
            <p:cNvPr id="16" name="Google Shape;2569;p50"/>
            <p:cNvSpPr/>
            <p:nvPr/>
          </p:nvSpPr>
          <p:spPr>
            <a:xfrm>
              <a:off x="2321794" y="1649046"/>
              <a:ext cx="4501502" cy="2976706"/>
            </a:xfrm>
            <a:custGeom>
              <a:avLst/>
              <a:gdLst/>
              <a:ahLst/>
              <a:cxnLst/>
              <a:rect l="l" t="t" r="r" b="b"/>
              <a:pathLst>
                <a:path w="136244" h="90094" extrusionOk="0">
                  <a:moveTo>
                    <a:pt x="6324" y="0"/>
                  </a:moveTo>
                  <a:cubicBezTo>
                    <a:pt x="2838" y="0"/>
                    <a:pt x="0" y="2838"/>
                    <a:pt x="0" y="6324"/>
                  </a:cubicBezTo>
                  <a:lnTo>
                    <a:pt x="0" y="83770"/>
                  </a:lnTo>
                  <a:cubicBezTo>
                    <a:pt x="0" y="87256"/>
                    <a:pt x="2838" y="90094"/>
                    <a:pt x="6324" y="90094"/>
                  </a:cubicBezTo>
                  <a:lnTo>
                    <a:pt x="129903" y="90094"/>
                  </a:lnTo>
                  <a:cubicBezTo>
                    <a:pt x="133405" y="90094"/>
                    <a:pt x="136243" y="87256"/>
                    <a:pt x="136243" y="83770"/>
                  </a:cubicBezTo>
                  <a:lnTo>
                    <a:pt x="136243" y="6324"/>
                  </a:lnTo>
                  <a:cubicBezTo>
                    <a:pt x="136243" y="2838"/>
                    <a:pt x="133405" y="0"/>
                    <a:pt x="1299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570;p50"/>
            <p:cNvSpPr/>
            <p:nvPr/>
          </p:nvSpPr>
          <p:spPr>
            <a:xfrm>
              <a:off x="2133731" y="4405541"/>
              <a:ext cx="4876539" cy="260388"/>
            </a:xfrm>
            <a:custGeom>
              <a:avLst/>
              <a:gdLst/>
              <a:ahLst/>
              <a:cxnLst/>
              <a:rect l="l" t="t" r="r" b="b"/>
              <a:pathLst>
                <a:path w="147595" h="7881" extrusionOk="0">
                  <a:moveTo>
                    <a:pt x="1" y="0"/>
                  </a:moveTo>
                  <a:lnTo>
                    <a:pt x="1" y="146"/>
                  </a:lnTo>
                  <a:cubicBezTo>
                    <a:pt x="1" y="4427"/>
                    <a:pt x="3454" y="7881"/>
                    <a:pt x="7735" y="7881"/>
                  </a:cubicBezTo>
                  <a:lnTo>
                    <a:pt x="139859" y="7881"/>
                  </a:lnTo>
                  <a:cubicBezTo>
                    <a:pt x="144140" y="7881"/>
                    <a:pt x="147594" y="4427"/>
                    <a:pt x="147594" y="146"/>
                  </a:cubicBezTo>
                  <a:lnTo>
                    <a:pt x="1475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571;p50"/>
            <p:cNvSpPr/>
            <p:nvPr/>
          </p:nvSpPr>
          <p:spPr>
            <a:xfrm>
              <a:off x="4128917" y="4405541"/>
              <a:ext cx="968138" cy="96444"/>
            </a:xfrm>
            <a:custGeom>
              <a:avLst/>
              <a:gdLst/>
              <a:ahLst/>
              <a:cxnLst/>
              <a:rect l="l" t="t" r="r" b="b"/>
              <a:pathLst>
                <a:path w="29302" h="2919" extrusionOk="0">
                  <a:moveTo>
                    <a:pt x="0" y="0"/>
                  </a:moveTo>
                  <a:lnTo>
                    <a:pt x="1833" y="2919"/>
                  </a:lnTo>
                  <a:lnTo>
                    <a:pt x="27599" y="2919"/>
                  </a:lnTo>
                  <a:lnTo>
                    <a:pt x="2930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572;p50"/>
            <p:cNvSpPr/>
            <p:nvPr/>
          </p:nvSpPr>
          <p:spPr>
            <a:xfrm>
              <a:off x="2321794" y="4407688"/>
              <a:ext cx="4501502" cy="14472"/>
            </a:xfrm>
            <a:custGeom>
              <a:avLst/>
              <a:gdLst/>
              <a:ahLst/>
              <a:cxnLst/>
              <a:rect l="l" t="t" r="r" b="b"/>
              <a:pathLst>
                <a:path w="136244" h="438" extrusionOk="0">
                  <a:moveTo>
                    <a:pt x="0" y="0"/>
                  </a:moveTo>
                  <a:lnTo>
                    <a:pt x="0" y="438"/>
                  </a:lnTo>
                  <a:lnTo>
                    <a:pt x="136243" y="438"/>
                  </a:lnTo>
                  <a:lnTo>
                    <a:pt x="13624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0" name="Google Shape;2575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17752" y="1580632"/>
            <a:ext cx="3002348" cy="179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484"/>
          <a:stretch/>
        </p:blipFill>
        <p:spPr>
          <a:xfrm>
            <a:off x="5417752" y="1580632"/>
            <a:ext cx="3002348" cy="1807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56916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91" name="Google Shape;2591;p53"/>
          <p:cNvGrpSpPr/>
          <p:nvPr/>
        </p:nvGrpSpPr>
        <p:grpSpPr>
          <a:xfrm>
            <a:off x="1013157" y="1245609"/>
            <a:ext cx="6344201" cy="242261"/>
            <a:chOff x="1013157" y="1512733"/>
            <a:chExt cx="6344201" cy="242261"/>
          </a:xfrm>
        </p:grpSpPr>
        <p:sp>
          <p:nvSpPr>
            <p:cNvPr id="2592" name="Google Shape;2592;p53"/>
            <p:cNvSpPr/>
            <p:nvPr/>
          </p:nvSpPr>
          <p:spPr>
            <a:xfrm>
              <a:off x="1013157" y="1512733"/>
              <a:ext cx="6344201" cy="242074"/>
            </a:xfrm>
            <a:custGeom>
              <a:avLst/>
              <a:gdLst/>
              <a:ahLst/>
              <a:cxnLst/>
              <a:rect l="l" t="t" r="r" b="b"/>
              <a:pathLst>
                <a:path w="197947" h="7553" extrusionOk="0">
                  <a:moveTo>
                    <a:pt x="5631" y="0"/>
                  </a:moveTo>
                  <a:cubicBezTo>
                    <a:pt x="2523" y="0"/>
                    <a:pt x="0" y="1621"/>
                    <a:pt x="0" y="3626"/>
                  </a:cubicBezTo>
                  <a:lnTo>
                    <a:pt x="0" y="3927"/>
                  </a:lnTo>
                  <a:cubicBezTo>
                    <a:pt x="0" y="5932"/>
                    <a:pt x="2523" y="7552"/>
                    <a:pt x="5631" y="7552"/>
                  </a:cubicBezTo>
                  <a:lnTo>
                    <a:pt x="192316" y="7552"/>
                  </a:lnTo>
                  <a:cubicBezTo>
                    <a:pt x="195424" y="7552"/>
                    <a:pt x="197947" y="5932"/>
                    <a:pt x="197947" y="3927"/>
                  </a:cubicBezTo>
                  <a:lnTo>
                    <a:pt x="197947" y="3626"/>
                  </a:lnTo>
                  <a:cubicBezTo>
                    <a:pt x="197947" y="1621"/>
                    <a:pt x="195424" y="0"/>
                    <a:pt x="19231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3" name="Google Shape;2593;p53"/>
            <p:cNvSpPr/>
            <p:nvPr/>
          </p:nvSpPr>
          <p:spPr>
            <a:xfrm>
              <a:off x="5771140" y="1512921"/>
              <a:ext cx="1586219" cy="242074"/>
            </a:xfrm>
            <a:custGeom>
              <a:avLst/>
              <a:gdLst/>
              <a:ahLst/>
              <a:cxnLst/>
              <a:rect l="l" t="t" r="r" b="b"/>
              <a:pathLst>
                <a:path w="49492" h="7553" extrusionOk="0">
                  <a:moveTo>
                    <a:pt x="1" y="0"/>
                  </a:moveTo>
                  <a:lnTo>
                    <a:pt x="1" y="7552"/>
                  </a:lnTo>
                  <a:lnTo>
                    <a:pt x="43861" y="7552"/>
                  </a:lnTo>
                  <a:cubicBezTo>
                    <a:pt x="46969" y="7552"/>
                    <a:pt x="49492" y="5932"/>
                    <a:pt x="49492" y="3927"/>
                  </a:cubicBezTo>
                  <a:lnTo>
                    <a:pt x="49492" y="3626"/>
                  </a:lnTo>
                  <a:cubicBezTo>
                    <a:pt x="49492" y="1621"/>
                    <a:pt x="46969" y="0"/>
                    <a:pt x="43861" y="0"/>
                  </a:cubicBezTo>
                  <a:close/>
                </a:path>
              </a:pathLst>
            </a:custGeom>
            <a:solidFill>
              <a:schemeClr val="dk2">
                <a:alpha val="320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4" name="Google Shape;2594;p53"/>
            <p:cNvSpPr/>
            <p:nvPr/>
          </p:nvSpPr>
          <p:spPr>
            <a:xfrm>
              <a:off x="1013157" y="1512921"/>
              <a:ext cx="1588879" cy="242074"/>
            </a:xfrm>
            <a:custGeom>
              <a:avLst/>
              <a:gdLst/>
              <a:ahLst/>
              <a:cxnLst/>
              <a:rect l="l" t="t" r="r" b="b"/>
              <a:pathLst>
                <a:path w="49575" h="7553" extrusionOk="0">
                  <a:moveTo>
                    <a:pt x="5631" y="0"/>
                  </a:moveTo>
                  <a:cubicBezTo>
                    <a:pt x="2523" y="0"/>
                    <a:pt x="0" y="1621"/>
                    <a:pt x="0" y="3626"/>
                  </a:cubicBezTo>
                  <a:lnTo>
                    <a:pt x="0" y="3927"/>
                  </a:lnTo>
                  <a:cubicBezTo>
                    <a:pt x="0" y="5932"/>
                    <a:pt x="2523" y="7552"/>
                    <a:pt x="5631" y="7552"/>
                  </a:cubicBezTo>
                  <a:lnTo>
                    <a:pt x="49575" y="7552"/>
                  </a:lnTo>
                  <a:lnTo>
                    <a:pt x="49575" y="0"/>
                  </a:lnTo>
                  <a:close/>
                </a:path>
              </a:pathLst>
            </a:custGeom>
            <a:solidFill>
              <a:schemeClr val="lt1">
                <a:alpha val="5625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" name="Google Shape;2595;p53"/>
            <p:cNvSpPr/>
            <p:nvPr/>
          </p:nvSpPr>
          <p:spPr>
            <a:xfrm>
              <a:off x="2602004" y="1512921"/>
              <a:ext cx="1588879" cy="242074"/>
            </a:xfrm>
            <a:custGeom>
              <a:avLst/>
              <a:gdLst/>
              <a:ahLst/>
              <a:cxnLst/>
              <a:rect l="l" t="t" r="r" b="b"/>
              <a:pathLst>
                <a:path w="49575" h="7553" extrusionOk="0">
                  <a:moveTo>
                    <a:pt x="1" y="0"/>
                  </a:moveTo>
                  <a:lnTo>
                    <a:pt x="1" y="7552"/>
                  </a:lnTo>
                  <a:lnTo>
                    <a:pt x="49575" y="7552"/>
                  </a:lnTo>
                  <a:lnTo>
                    <a:pt x="49575" y="0"/>
                  </a:lnTo>
                  <a:close/>
                </a:path>
              </a:pathLst>
            </a:custGeom>
            <a:solidFill>
              <a:schemeClr val="lt1">
                <a:alpha val="227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6" name="Google Shape;2596;p53"/>
            <p:cNvSpPr/>
            <p:nvPr/>
          </p:nvSpPr>
          <p:spPr>
            <a:xfrm>
              <a:off x="4187646" y="1512921"/>
              <a:ext cx="1586219" cy="242074"/>
            </a:xfrm>
            <a:custGeom>
              <a:avLst/>
              <a:gdLst/>
              <a:ahLst/>
              <a:cxnLst/>
              <a:rect l="l" t="t" r="r" b="b"/>
              <a:pathLst>
                <a:path w="49492" h="7553" extrusionOk="0">
                  <a:moveTo>
                    <a:pt x="1" y="0"/>
                  </a:moveTo>
                  <a:lnTo>
                    <a:pt x="1" y="7552"/>
                  </a:lnTo>
                  <a:lnTo>
                    <a:pt x="49491" y="7552"/>
                  </a:lnTo>
                  <a:lnTo>
                    <a:pt x="4949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97" name="Google Shape;2597;p53"/>
          <p:cNvGrpSpPr/>
          <p:nvPr/>
        </p:nvGrpSpPr>
        <p:grpSpPr>
          <a:xfrm>
            <a:off x="6947094" y="1175253"/>
            <a:ext cx="1333440" cy="3222403"/>
            <a:chOff x="5507689" y="1443155"/>
            <a:chExt cx="1333440" cy="3222403"/>
          </a:xfrm>
        </p:grpSpPr>
        <p:sp>
          <p:nvSpPr>
            <p:cNvPr id="2598" name="Google Shape;2598;p53"/>
            <p:cNvSpPr/>
            <p:nvPr/>
          </p:nvSpPr>
          <p:spPr>
            <a:xfrm>
              <a:off x="5560155" y="1443155"/>
              <a:ext cx="413445" cy="353415"/>
            </a:xfrm>
            <a:custGeom>
              <a:avLst/>
              <a:gdLst/>
              <a:ahLst/>
              <a:cxnLst/>
              <a:rect l="l" t="t" r="r" b="b"/>
              <a:pathLst>
                <a:path w="12900" h="11027" extrusionOk="0">
                  <a:moveTo>
                    <a:pt x="7400" y="0"/>
                  </a:moveTo>
                  <a:cubicBezTo>
                    <a:pt x="7390" y="0"/>
                    <a:pt x="7379" y="0"/>
                    <a:pt x="7369" y="1"/>
                  </a:cubicBezTo>
                  <a:cubicBezTo>
                    <a:pt x="2457" y="1"/>
                    <a:pt x="1" y="5932"/>
                    <a:pt x="3476" y="9407"/>
                  </a:cubicBezTo>
                  <a:cubicBezTo>
                    <a:pt x="4530" y="10461"/>
                    <a:pt x="5945" y="11026"/>
                    <a:pt x="7389" y="11026"/>
                  </a:cubicBezTo>
                  <a:cubicBezTo>
                    <a:pt x="8096" y="11026"/>
                    <a:pt x="8810" y="10891"/>
                    <a:pt x="9491" y="10610"/>
                  </a:cubicBezTo>
                  <a:cubicBezTo>
                    <a:pt x="11546" y="9742"/>
                    <a:pt x="12883" y="7737"/>
                    <a:pt x="12900" y="5514"/>
                  </a:cubicBezTo>
                  <a:cubicBezTo>
                    <a:pt x="12900" y="2467"/>
                    <a:pt x="10443" y="0"/>
                    <a:pt x="74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9" name="Google Shape;2599;p53"/>
            <p:cNvSpPr/>
            <p:nvPr/>
          </p:nvSpPr>
          <p:spPr>
            <a:xfrm>
              <a:off x="5605153" y="1443155"/>
              <a:ext cx="413445" cy="353415"/>
            </a:xfrm>
            <a:custGeom>
              <a:avLst/>
              <a:gdLst/>
              <a:ahLst/>
              <a:cxnLst/>
              <a:rect l="l" t="t" r="r" b="b"/>
              <a:pathLst>
                <a:path w="12900" h="11027" extrusionOk="0">
                  <a:moveTo>
                    <a:pt x="7369" y="1"/>
                  </a:moveTo>
                  <a:cubicBezTo>
                    <a:pt x="2456" y="1"/>
                    <a:pt x="0" y="5932"/>
                    <a:pt x="3476" y="9407"/>
                  </a:cubicBezTo>
                  <a:cubicBezTo>
                    <a:pt x="4530" y="10461"/>
                    <a:pt x="5945" y="11026"/>
                    <a:pt x="7388" y="11026"/>
                  </a:cubicBezTo>
                  <a:cubicBezTo>
                    <a:pt x="8095" y="11026"/>
                    <a:pt x="8809" y="10891"/>
                    <a:pt x="9491" y="10610"/>
                  </a:cubicBezTo>
                  <a:cubicBezTo>
                    <a:pt x="11546" y="9742"/>
                    <a:pt x="12899" y="7737"/>
                    <a:pt x="12899" y="5514"/>
                  </a:cubicBezTo>
                  <a:cubicBezTo>
                    <a:pt x="12899" y="2457"/>
                    <a:pt x="10426" y="1"/>
                    <a:pt x="73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0" name="Google Shape;2600;p53"/>
            <p:cNvSpPr/>
            <p:nvPr/>
          </p:nvSpPr>
          <p:spPr>
            <a:xfrm>
              <a:off x="5674766" y="1463699"/>
              <a:ext cx="321333" cy="311879"/>
            </a:xfrm>
            <a:custGeom>
              <a:avLst/>
              <a:gdLst/>
              <a:ahLst/>
              <a:cxnLst/>
              <a:rect l="l" t="t" r="r" b="b"/>
              <a:pathLst>
                <a:path w="10026" h="9731" extrusionOk="0">
                  <a:moveTo>
                    <a:pt x="5218" y="1"/>
                  </a:moveTo>
                  <a:cubicBezTo>
                    <a:pt x="4649" y="1"/>
                    <a:pt x="4082" y="97"/>
                    <a:pt x="3543" y="295"/>
                  </a:cubicBezTo>
                  <a:cubicBezTo>
                    <a:pt x="3108" y="446"/>
                    <a:pt x="2690" y="663"/>
                    <a:pt x="2306" y="947"/>
                  </a:cubicBezTo>
                  <a:cubicBezTo>
                    <a:pt x="1905" y="1231"/>
                    <a:pt x="1554" y="1582"/>
                    <a:pt x="1270" y="1983"/>
                  </a:cubicBezTo>
                  <a:cubicBezTo>
                    <a:pt x="0" y="3687"/>
                    <a:pt x="0" y="6043"/>
                    <a:pt x="1270" y="7747"/>
                  </a:cubicBezTo>
                  <a:cubicBezTo>
                    <a:pt x="1554" y="8148"/>
                    <a:pt x="1905" y="8499"/>
                    <a:pt x="2306" y="8783"/>
                  </a:cubicBezTo>
                  <a:cubicBezTo>
                    <a:pt x="2690" y="9067"/>
                    <a:pt x="3108" y="9284"/>
                    <a:pt x="3543" y="9451"/>
                  </a:cubicBezTo>
                  <a:cubicBezTo>
                    <a:pt x="4078" y="9637"/>
                    <a:pt x="4642" y="9730"/>
                    <a:pt x="5206" y="9730"/>
                  </a:cubicBezTo>
                  <a:cubicBezTo>
                    <a:pt x="5505" y="9730"/>
                    <a:pt x="5804" y="9704"/>
                    <a:pt x="6099" y="9652"/>
                  </a:cubicBezTo>
                  <a:cubicBezTo>
                    <a:pt x="7469" y="9385"/>
                    <a:pt x="8655" y="8549"/>
                    <a:pt x="9374" y="7346"/>
                  </a:cubicBezTo>
                  <a:cubicBezTo>
                    <a:pt x="9608" y="6945"/>
                    <a:pt x="9792" y="6511"/>
                    <a:pt x="9892" y="6043"/>
                  </a:cubicBezTo>
                  <a:cubicBezTo>
                    <a:pt x="9925" y="5876"/>
                    <a:pt x="9959" y="5709"/>
                    <a:pt x="9975" y="5542"/>
                  </a:cubicBezTo>
                  <a:cubicBezTo>
                    <a:pt x="10009" y="5425"/>
                    <a:pt x="10009" y="5291"/>
                    <a:pt x="10009" y="5174"/>
                  </a:cubicBezTo>
                  <a:cubicBezTo>
                    <a:pt x="10009" y="5074"/>
                    <a:pt x="10009" y="5007"/>
                    <a:pt x="10009" y="4940"/>
                  </a:cubicBezTo>
                  <a:cubicBezTo>
                    <a:pt x="10025" y="4923"/>
                    <a:pt x="10025" y="4890"/>
                    <a:pt x="10009" y="4873"/>
                  </a:cubicBezTo>
                  <a:cubicBezTo>
                    <a:pt x="9992" y="5258"/>
                    <a:pt x="9925" y="5659"/>
                    <a:pt x="9842" y="6043"/>
                  </a:cubicBezTo>
                  <a:cubicBezTo>
                    <a:pt x="9725" y="6477"/>
                    <a:pt x="9541" y="6912"/>
                    <a:pt x="9307" y="7296"/>
                  </a:cubicBezTo>
                  <a:cubicBezTo>
                    <a:pt x="8417" y="8762"/>
                    <a:pt x="6851" y="9608"/>
                    <a:pt x="5221" y="9608"/>
                  </a:cubicBezTo>
                  <a:cubicBezTo>
                    <a:pt x="4678" y="9608"/>
                    <a:pt x="4127" y="9514"/>
                    <a:pt x="3593" y="9318"/>
                  </a:cubicBezTo>
                  <a:cubicBezTo>
                    <a:pt x="3158" y="9167"/>
                    <a:pt x="2757" y="8950"/>
                    <a:pt x="2390" y="8683"/>
                  </a:cubicBezTo>
                  <a:cubicBezTo>
                    <a:pt x="2206" y="8532"/>
                    <a:pt x="2022" y="8382"/>
                    <a:pt x="1855" y="8215"/>
                  </a:cubicBezTo>
                  <a:cubicBezTo>
                    <a:pt x="1688" y="8048"/>
                    <a:pt x="1538" y="7864"/>
                    <a:pt x="1387" y="7664"/>
                  </a:cubicBezTo>
                  <a:cubicBezTo>
                    <a:pt x="167" y="6009"/>
                    <a:pt x="167" y="3737"/>
                    <a:pt x="1387" y="2066"/>
                  </a:cubicBezTo>
                  <a:cubicBezTo>
                    <a:pt x="1671" y="1682"/>
                    <a:pt x="2005" y="1331"/>
                    <a:pt x="2390" y="1064"/>
                  </a:cubicBezTo>
                  <a:cubicBezTo>
                    <a:pt x="2757" y="780"/>
                    <a:pt x="3158" y="563"/>
                    <a:pt x="3593" y="412"/>
                  </a:cubicBezTo>
                  <a:cubicBezTo>
                    <a:pt x="4127" y="216"/>
                    <a:pt x="4678" y="122"/>
                    <a:pt x="5221" y="122"/>
                  </a:cubicBezTo>
                  <a:cubicBezTo>
                    <a:pt x="6851" y="122"/>
                    <a:pt x="8417" y="968"/>
                    <a:pt x="9307" y="2434"/>
                  </a:cubicBezTo>
                  <a:cubicBezTo>
                    <a:pt x="9541" y="2818"/>
                    <a:pt x="9725" y="3253"/>
                    <a:pt x="9842" y="3704"/>
                  </a:cubicBezTo>
                  <a:cubicBezTo>
                    <a:pt x="9925" y="4088"/>
                    <a:pt x="9992" y="4472"/>
                    <a:pt x="10009" y="4873"/>
                  </a:cubicBezTo>
                  <a:lnTo>
                    <a:pt x="10009" y="4857"/>
                  </a:lnTo>
                  <a:cubicBezTo>
                    <a:pt x="10025" y="4840"/>
                    <a:pt x="10025" y="4806"/>
                    <a:pt x="10009" y="4790"/>
                  </a:cubicBezTo>
                  <a:cubicBezTo>
                    <a:pt x="10009" y="4723"/>
                    <a:pt x="10009" y="4656"/>
                    <a:pt x="10009" y="4556"/>
                  </a:cubicBezTo>
                  <a:cubicBezTo>
                    <a:pt x="10009" y="4439"/>
                    <a:pt x="10009" y="4305"/>
                    <a:pt x="9975" y="4188"/>
                  </a:cubicBezTo>
                  <a:cubicBezTo>
                    <a:pt x="9959" y="4021"/>
                    <a:pt x="9925" y="3854"/>
                    <a:pt x="9892" y="3687"/>
                  </a:cubicBezTo>
                  <a:cubicBezTo>
                    <a:pt x="9775" y="3236"/>
                    <a:pt x="9608" y="2785"/>
                    <a:pt x="9374" y="2384"/>
                  </a:cubicBezTo>
                  <a:cubicBezTo>
                    <a:pt x="8655" y="1181"/>
                    <a:pt x="7469" y="345"/>
                    <a:pt x="6099" y="78"/>
                  </a:cubicBezTo>
                  <a:cubicBezTo>
                    <a:pt x="5808" y="27"/>
                    <a:pt x="5513" y="1"/>
                    <a:pt x="521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1" name="Google Shape;2601;p53"/>
            <p:cNvSpPr/>
            <p:nvPr/>
          </p:nvSpPr>
          <p:spPr>
            <a:xfrm>
              <a:off x="5758288" y="1593085"/>
              <a:ext cx="40191" cy="60607"/>
            </a:xfrm>
            <a:custGeom>
              <a:avLst/>
              <a:gdLst/>
              <a:ahLst/>
              <a:cxnLst/>
              <a:rect l="l" t="t" r="r" b="b"/>
              <a:pathLst>
                <a:path w="1254" h="1891" extrusionOk="0">
                  <a:moveTo>
                    <a:pt x="1235" y="0"/>
                  </a:moveTo>
                  <a:cubicBezTo>
                    <a:pt x="1182" y="0"/>
                    <a:pt x="673" y="379"/>
                    <a:pt x="68" y="870"/>
                  </a:cubicBezTo>
                  <a:lnTo>
                    <a:pt x="1" y="920"/>
                  </a:lnTo>
                  <a:lnTo>
                    <a:pt x="68" y="987"/>
                  </a:lnTo>
                  <a:lnTo>
                    <a:pt x="84" y="987"/>
                  </a:lnTo>
                  <a:cubicBezTo>
                    <a:pt x="662" y="1501"/>
                    <a:pt x="1163" y="1891"/>
                    <a:pt x="1231" y="1891"/>
                  </a:cubicBezTo>
                  <a:cubicBezTo>
                    <a:pt x="1234" y="1891"/>
                    <a:pt x="1236" y="1890"/>
                    <a:pt x="1237" y="1889"/>
                  </a:cubicBezTo>
                  <a:cubicBezTo>
                    <a:pt x="1254" y="1856"/>
                    <a:pt x="812" y="1430"/>
                    <a:pt x="220" y="930"/>
                  </a:cubicBezTo>
                  <a:lnTo>
                    <a:pt x="220" y="930"/>
                  </a:lnTo>
                  <a:cubicBezTo>
                    <a:pt x="820" y="438"/>
                    <a:pt x="1253" y="33"/>
                    <a:pt x="1237" y="1"/>
                  </a:cubicBezTo>
                  <a:cubicBezTo>
                    <a:pt x="1237" y="1"/>
                    <a:pt x="1236" y="0"/>
                    <a:pt x="12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2" name="Google Shape;2602;p53"/>
            <p:cNvSpPr/>
            <p:nvPr/>
          </p:nvSpPr>
          <p:spPr>
            <a:xfrm>
              <a:off x="5900237" y="1593085"/>
              <a:ext cx="40704" cy="60607"/>
            </a:xfrm>
            <a:custGeom>
              <a:avLst/>
              <a:gdLst/>
              <a:ahLst/>
              <a:cxnLst/>
              <a:rect l="l" t="t" r="r" b="b"/>
              <a:pathLst>
                <a:path w="1270" h="1891" extrusionOk="0">
                  <a:moveTo>
                    <a:pt x="35" y="0"/>
                  </a:moveTo>
                  <a:cubicBezTo>
                    <a:pt x="34" y="0"/>
                    <a:pt x="33" y="1"/>
                    <a:pt x="33" y="1"/>
                  </a:cubicBezTo>
                  <a:cubicBezTo>
                    <a:pt x="1" y="33"/>
                    <a:pt x="457" y="460"/>
                    <a:pt x="1035" y="975"/>
                  </a:cubicBezTo>
                  <a:lnTo>
                    <a:pt x="1035" y="975"/>
                  </a:lnTo>
                  <a:cubicBezTo>
                    <a:pt x="449" y="1452"/>
                    <a:pt x="1" y="1857"/>
                    <a:pt x="33" y="1889"/>
                  </a:cubicBezTo>
                  <a:cubicBezTo>
                    <a:pt x="34" y="1890"/>
                    <a:pt x="35" y="1891"/>
                    <a:pt x="38" y="1891"/>
                  </a:cubicBezTo>
                  <a:cubicBezTo>
                    <a:pt x="92" y="1891"/>
                    <a:pt x="594" y="1518"/>
                    <a:pt x="1203" y="1037"/>
                  </a:cubicBezTo>
                  <a:lnTo>
                    <a:pt x="1269" y="970"/>
                  </a:lnTo>
                  <a:lnTo>
                    <a:pt x="1203" y="920"/>
                  </a:lnTo>
                  <a:lnTo>
                    <a:pt x="1186" y="903"/>
                  </a:lnTo>
                  <a:cubicBezTo>
                    <a:pt x="580" y="396"/>
                    <a:pt x="71" y="0"/>
                    <a:pt x="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3" name="Google Shape;2603;p53"/>
            <p:cNvSpPr/>
            <p:nvPr/>
          </p:nvSpPr>
          <p:spPr>
            <a:xfrm>
              <a:off x="5762038" y="1620424"/>
              <a:ext cx="170346" cy="4840"/>
            </a:xfrm>
            <a:custGeom>
              <a:avLst/>
              <a:gdLst/>
              <a:ahLst/>
              <a:cxnLst/>
              <a:rect l="l" t="t" r="r" b="b"/>
              <a:pathLst>
                <a:path w="5315" h="151" extrusionOk="0">
                  <a:moveTo>
                    <a:pt x="2657" y="0"/>
                  </a:moveTo>
                  <a:cubicBezTo>
                    <a:pt x="1187" y="0"/>
                    <a:pt x="1" y="33"/>
                    <a:pt x="1" y="67"/>
                  </a:cubicBezTo>
                  <a:cubicBezTo>
                    <a:pt x="1" y="117"/>
                    <a:pt x="1187" y="150"/>
                    <a:pt x="2657" y="150"/>
                  </a:cubicBezTo>
                  <a:cubicBezTo>
                    <a:pt x="4128" y="150"/>
                    <a:pt x="5314" y="117"/>
                    <a:pt x="5314" y="67"/>
                  </a:cubicBezTo>
                  <a:cubicBezTo>
                    <a:pt x="5314" y="33"/>
                    <a:pt x="4128" y="0"/>
                    <a:pt x="26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4" name="Google Shape;2604;p53"/>
            <p:cNvSpPr/>
            <p:nvPr/>
          </p:nvSpPr>
          <p:spPr>
            <a:xfrm>
              <a:off x="5824183" y="2854766"/>
              <a:ext cx="858427" cy="1752750"/>
            </a:xfrm>
            <a:custGeom>
              <a:avLst/>
              <a:gdLst/>
              <a:ahLst/>
              <a:cxnLst/>
              <a:rect l="l" t="t" r="r" b="b"/>
              <a:pathLst>
                <a:path w="26784" h="54688" extrusionOk="0">
                  <a:moveTo>
                    <a:pt x="15054" y="0"/>
                  </a:moveTo>
                  <a:lnTo>
                    <a:pt x="1353" y="368"/>
                  </a:lnTo>
                  <a:cubicBezTo>
                    <a:pt x="284" y="2306"/>
                    <a:pt x="150" y="6934"/>
                    <a:pt x="150" y="6934"/>
                  </a:cubicBezTo>
                  <a:cubicBezTo>
                    <a:pt x="0" y="7502"/>
                    <a:pt x="2105" y="53635"/>
                    <a:pt x="2105" y="53635"/>
                  </a:cubicBezTo>
                  <a:lnTo>
                    <a:pt x="7786" y="53618"/>
                  </a:lnTo>
                  <a:lnTo>
                    <a:pt x="9340" y="9875"/>
                  </a:lnTo>
                  <a:lnTo>
                    <a:pt x="21587" y="54687"/>
                  </a:lnTo>
                  <a:lnTo>
                    <a:pt x="26784" y="54570"/>
                  </a:lnTo>
                  <a:lnTo>
                    <a:pt x="17611" y="7151"/>
                  </a:lnTo>
                  <a:lnTo>
                    <a:pt x="17628" y="7151"/>
                  </a:lnTo>
                  <a:cubicBezTo>
                    <a:pt x="17611" y="7085"/>
                    <a:pt x="17594" y="7018"/>
                    <a:pt x="17577" y="6951"/>
                  </a:cubicBezTo>
                  <a:lnTo>
                    <a:pt x="17577" y="6934"/>
                  </a:lnTo>
                  <a:cubicBezTo>
                    <a:pt x="16174" y="1370"/>
                    <a:pt x="15054" y="0"/>
                    <a:pt x="1505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5" name="Google Shape;2605;p53"/>
            <p:cNvSpPr/>
            <p:nvPr/>
          </p:nvSpPr>
          <p:spPr>
            <a:xfrm>
              <a:off x="6019624" y="3123441"/>
              <a:ext cx="220119" cy="57081"/>
            </a:xfrm>
            <a:custGeom>
              <a:avLst/>
              <a:gdLst/>
              <a:ahLst/>
              <a:cxnLst/>
              <a:rect l="l" t="t" r="r" b="b"/>
              <a:pathLst>
                <a:path w="6868" h="1781" extrusionOk="0">
                  <a:moveTo>
                    <a:pt x="6848" y="0"/>
                  </a:moveTo>
                  <a:cubicBezTo>
                    <a:pt x="6661" y="0"/>
                    <a:pt x="5197" y="352"/>
                    <a:pt x="3409" y="807"/>
                  </a:cubicBezTo>
                  <a:cubicBezTo>
                    <a:pt x="1521" y="1308"/>
                    <a:pt x="1" y="1743"/>
                    <a:pt x="17" y="1776"/>
                  </a:cubicBezTo>
                  <a:cubicBezTo>
                    <a:pt x="17" y="1779"/>
                    <a:pt x="23" y="1781"/>
                    <a:pt x="35" y="1781"/>
                  </a:cubicBezTo>
                  <a:cubicBezTo>
                    <a:pt x="209" y="1781"/>
                    <a:pt x="1687" y="1429"/>
                    <a:pt x="3459" y="974"/>
                  </a:cubicBezTo>
                  <a:cubicBezTo>
                    <a:pt x="5347" y="489"/>
                    <a:pt x="6868" y="55"/>
                    <a:pt x="6868" y="5"/>
                  </a:cubicBezTo>
                  <a:cubicBezTo>
                    <a:pt x="6867" y="2"/>
                    <a:pt x="6860" y="0"/>
                    <a:pt x="68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6" name="Google Shape;2606;p53"/>
            <p:cNvSpPr/>
            <p:nvPr/>
          </p:nvSpPr>
          <p:spPr>
            <a:xfrm>
              <a:off x="5879854" y="3032547"/>
              <a:ext cx="47178" cy="1559970"/>
            </a:xfrm>
            <a:custGeom>
              <a:avLst/>
              <a:gdLst/>
              <a:ahLst/>
              <a:cxnLst/>
              <a:rect l="l" t="t" r="r" b="b"/>
              <a:pathLst>
                <a:path w="1472" h="48673" extrusionOk="0">
                  <a:moveTo>
                    <a:pt x="34" y="0"/>
                  </a:moveTo>
                  <a:lnTo>
                    <a:pt x="34" y="0"/>
                  </a:lnTo>
                  <a:cubicBezTo>
                    <a:pt x="1" y="0"/>
                    <a:pt x="285" y="10894"/>
                    <a:pt x="669" y="24345"/>
                  </a:cubicBezTo>
                  <a:cubicBezTo>
                    <a:pt x="1053" y="37778"/>
                    <a:pt x="1404" y="48672"/>
                    <a:pt x="1438" y="48672"/>
                  </a:cubicBezTo>
                  <a:cubicBezTo>
                    <a:pt x="1471" y="48672"/>
                    <a:pt x="1204" y="37762"/>
                    <a:pt x="819" y="24328"/>
                  </a:cubicBezTo>
                  <a:cubicBezTo>
                    <a:pt x="418" y="10894"/>
                    <a:pt x="84" y="0"/>
                    <a:pt x="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7" name="Google Shape;2607;p53"/>
            <p:cNvSpPr/>
            <p:nvPr/>
          </p:nvSpPr>
          <p:spPr>
            <a:xfrm>
              <a:off x="5969305" y="3030400"/>
              <a:ext cx="8045" cy="1535868"/>
            </a:xfrm>
            <a:custGeom>
              <a:avLst/>
              <a:gdLst/>
              <a:ahLst/>
              <a:cxnLst/>
              <a:rect l="l" t="t" r="r" b="b"/>
              <a:pathLst>
                <a:path w="251" h="47921" extrusionOk="0">
                  <a:moveTo>
                    <a:pt x="50" y="1"/>
                  </a:moveTo>
                  <a:cubicBezTo>
                    <a:pt x="0" y="1"/>
                    <a:pt x="17" y="10727"/>
                    <a:pt x="50" y="23961"/>
                  </a:cubicBezTo>
                  <a:cubicBezTo>
                    <a:pt x="97" y="36444"/>
                    <a:pt x="160" y="46697"/>
                    <a:pt x="209" y="47819"/>
                  </a:cubicBezTo>
                  <a:lnTo>
                    <a:pt x="209" y="47819"/>
                  </a:lnTo>
                  <a:cubicBezTo>
                    <a:pt x="251" y="46697"/>
                    <a:pt x="248" y="36444"/>
                    <a:pt x="201" y="23961"/>
                  </a:cubicBezTo>
                  <a:cubicBezTo>
                    <a:pt x="150" y="10727"/>
                    <a:pt x="84" y="1"/>
                    <a:pt x="50" y="1"/>
                  </a:cubicBezTo>
                  <a:close/>
                  <a:moveTo>
                    <a:pt x="209" y="47819"/>
                  </a:moveTo>
                  <a:lnTo>
                    <a:pt x="209" y="47819"/>
                  </a:lnTo>
                  <a:cubicBezTo>
                    <a:pt x="206" y="47886"/>
                    <a:pt x="203" y="47921"/>
                    <a:pt x="201" y="47921"/>
                  </a:cubicBezTo>
                  <a:lnTo>
                    <a:pt x="217" y="47921"/>
                  </a:lnTo>
                  <a:cubicBezTo>
                    <a:pt x="214" y="47921"/>
                    <a:pt x="212" y="47886"/>
                    <a:pt x="209" y="4781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8" name="Google Shape;2608;p53"/>
            <p:cNvSpPr/>
            <p:nvPr/>
          </p:nvSpPr>
          <p:spPr>
            <a:xfrm>
              <a:off x="6025521" y="3009503"/>
              <a:ext cx="28941" cy="1556765"/>
            </a:xfrm>
            <a:custGeom>
              <a:avLst/>
              <a:gdLst/>
              <a:ahLst/>
              <a:cxnLst/>
              <a:rect l="l" t="t" r="r" b="b"/>
              <a:pathLst>
                <a:path w="903" h="48573" extrusionOk="0">
                  <a:moveTo>
                    <a:pt x="869" y="1"/>
                  </a:moveTo>
                  <a:cubicBezTo>
                    <a:pt x="819" y="1"/>
                    <a:pt x="602" y="10878"/>
                    <a:pt x="385" y="24295"/>
                  </a:cubicBezTo>
                  <a:cubicBezTo>
                    <a:pt x="151" y="37695"/>
                    <a:pt x="0" y="48573"/>
                    <a:pt x="51" y="48573"/>
                  </a:cubicBezTo>
                  <a:cubicBezTo>
                    <a:pt x="84" y="48573"/>
                    <a:pt x="301" y="37695"/>
                    <a:pt x="518" y="24295"/>
                  </a:cubicBezTo>
                  <a:cubicBezTo>
                    <a:pt x="752" y="10878"/>
                    <a:pt x="903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9" name="Google Shape;2609;p53"/>
            <p:cNvSpPr/>
            <p:nvPr/>
          </p:nvSpPr>
          <p:spPr>
            <a:xfrm>
              <a:off x="6114428" y="3002548"/>
              <a:ext cx="10192" cy="168711"/>
            </a:xfrm>
            <a:custGeom>
              <a:avLst/>
              <a:gdLst/>
              <a:ahLst/>
              <a:cxnLst/>
              <a:rect l="l" t="t" r="r" b="b"/>
              <a:pathLst>
                <a:path w="318" h="5264" extrusionOk="0">
                  <a:moveTo>
                    <a:pt x="33" y="1"/>
                  </a:moveTo>
                  <a:cubicBezTo>
                    <a:pt x="0" y="1"/>
                    <a:pt x="17" y="1187"/>
                    <a:pt x="84" y="2624"/>
                  </a:cubicBezTo>
                  <a:cubicBezTo>
                    <a:pt x="150" y="4078"/>
                    <a:pt x="251" y="5264"/>
                    <a:pt x="284" y="5264"/>
                  </a:cubicBezTo>
                  <a:cubicBezTo>
                    <a:pt x="318" y="5264"/>
                    <a:pt x="301" y="4078"/>
                    <a:pt x="234" y="2624"/>
                  </a:cubicBezTo>
                  <a:cubicBezTo>
                    <a:pt x="167" y="1170"/>
                    <a:pt x="84" y="1"/>
                    <a:pt x="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0" name="Google Shape;2610;p53"/>
            <p:cNvSpPr/>
            <p:nvPr/>
          </p:nvSpPr>
          <p:spPr>
            <a:xfrm>
              <a:off x="6172791" y="3002548"/>
              <a:ext cx="386138" cy="1600128"/>
            </a:xfrm>
            <a:custGeom>
              <a:avLst/>
              <a:gdLst/>
              <a:ahLst/>
              <a:cxnLst/>
              <a:rect l="l" t="t" r="r" b="b"/>
              <a:pathLst>
                <a:path w="12048" h="49926" extrusionOk="0">
                  <a:moveTo>
                    <a:pt x="34" y="1"/>
                  </a:moveTo>
                  <a:cubicBezTo>
                    <a:pt x="34" y="1"/>
                    <a:pt x="34" y="1"/>
                    <a:pt x="34" y="1"/>
                  </a:cubicBezTo>
                  <a:cubicBezTo>
                    <a:pt x="0" y="1"/>
                    <a:pt x="2640" y="11195"/>
                    <a:pt x="5949" y="24980"/>
                  </a:cubicBezTo>
                  <a:cubicBezTo>
                    <a:pt x="9254" y="38754"/>
                    <a:pt x="11976" y="49926"/>
                    <a:pt x="12014" y="49926"/>
                  </a:cubicBezTo>
                  <a:cubicBezTo>
                    <a:pt x="12014" y="49926"/>
                    <a:pt x="12014" y="49926"/>
                    <a:pt x="12014" y="49926"/>
                  </a:cubicBezTo>
                  <a:cubicBezTo>
                    <a:pt x="12047" y="49909"/>
                    <a:pt x="9407" y="38731"/>
                    <a:pt x="6099" y="24947"/>
                  </a:cubicBezTo>
                  <a:cubicBezTo>
                    <a:pt x="2793" y="11172"/>
                    <a:pt x="71" y="1"/>
                    <a:pt x="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1" name="Google Shape;2611;p53"/>
            <p:cNvSpPr/>
            <p:nvPr/>
          </p:nvSpPr>
          <p:spPr>
            <a:xfrm>
              <a:off x="6245063" y="2987036"/>
              <a:ext cx="366331" cy="1614583"/>
            </a:xfrm>
            <a:custGeom>
              <a:avLst/>
              <a:gdLst/>
              <a:ahLst/>
              <a:cxnLst/>
              <a:rect l="l" t="t" r="r" b="b"/>
              <a:pathLst>
                <a:path w="11430" h="50377" extrusionOk="0">
                  <a:moveTo>
                    <a:pt x="34" y="0"/>
                  </a:moveTo>
                  <a:cubicBezTo>
                    <a:pt x="1" y="17"/>
                    <a:pt x="2507" y="11295"/>
                    <a:pt x="5648" y="25197"/>
                  </a:cubicBezTo>
                  <a:cubicBezTo>
                    <a:pt x="8773" y="39115"/>
                    <a:pt x="11346" y="50376"/>
                    <a:pt x="11396" y="50376"/>
                  </a:cubicBezTo>
                  <a:lnTo>
                    <a:pt x="11396" y="50360"/>
                  </a:lnTo>
                  <a:cubicBezTo>
                    <a:pt x="11430" y="50360"/>
                    <a:pt x="8923" y="39081"/>
                    <a:pt x="5782" y="25163"/>
                  </a:cubicBezTo>
                  <a:cubicBezTo>
                    <a:pt x="2641" y="11262"/>
                    <a:pt x="85" y="0"/>
                    <a:pt x="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2" name="Google Shape;2612;p53"/>
            <p:cNvSpPr/>
            <p:nvPr/>
          </p:nvSpPr>
          <p:spPr>
            <a:xfrm>
              <a:off x="6326470" y="2987036"/>
              <a:ext cx="318128" cy="1605481"/>
            </a:xfrm>
            <a:custGeom>
              <a:avLst/>
              <a:gdLst/>
              <a:ahLst/>
              <a:cxnLst/>
              <a:rect l="l" t="t" r="r" b="b"/>
              <a:pathLst>
                <a:path w="9926" h="50093" extrusionOk="0">
                  <a:moveTo>
                    <a:pt x="34" y="0"/>
                  </a:moveTo>
                  <a:lnTo>
                    <a:pt x="34" y="0"/>
                  </a:lnTo>
                  <a:cubicBezTo>
                    <a:pt x="1" y="17"/>
                    <a:pt x="2173" y="11228"/>
                    <a:pt x="4896" y="25063"/>
                  </a:cubicBezTo>
                  <a:cubicBezTo>
                    <a:pt x="7620" y="38898"/>
                    <a:pt x="9842" y="50092"/>
                    <a:pt x="9892" y="50092"/>
                  </a:cubicBezTo>
                  <a:cubicBezTo>
                    <a:pt x="9926" y="50076"/>
                    <a:pt x="7753" y="38864"/>
                    <a:pt x="5030" y="25030"/>
                  </a:cubicBezTo>
                  <a:cubicBezTo>
                    <a:pt x="2306" y="11195"/>
                    <a:pt x="84" y="0"/>
                    <a:pt x="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3" name="Google Shape;2613;p53"/>
            <p:cNvSpPr/>
            <p:nvPr/>
          </p:nvSpPr>
          <p:spPr>
            <a:xfrm>
              <a:off x="5507689" y="1493730"/>
              <a:ext cx="437547" cy="918200"/>
            </a:xfrm>
            <a:custGeom>
              <a:avLst/>
              <a:gdLst/>
              <a:ahLst/>
              <a:cxnLst/>
              <a:rect l="l" t="t" r="r" b="b"/>
              <a:pathLst>
                <a:path w="13652" h="28649" extrusionOk="0">
                  <a:moveTo>
                    <a:pt x="5278" y="0"/>
                  </a:moveTo>
                  <a:cubicBezTo>
                    <a:pt x="4788" y="0"/>
                    <a:pt x="4226" y="2408"/>
                    <a:pt x="4177" y="2650"/>
                  </a:cubicBezTo>
                  <a:cubicBezTo>
                    <a:pt x="4158" y="2716"/>
                    <a:pt x="4104" y="2745"/>
                    <a:pt x="4049" y="2745"/>
                  </a:cubicBezTo>
                  <a:cubicBezTo>
                    <a:pt x="3965" y="2745"/>
                    <a:pt x="3880" y="2677"/>
                    <a:pt x="3910" y="2566"/>
                  </a:cubicBezTo>
                  <a:cubicBezTo>
                    <a:pt x="3960" y="2366"/>
                    <a:pt x="4712" y="210"/>
                    <a:pt x="4194" y="10"/>
                  </a:cubicBezTo>
                  <a:cubicBezTo>
                    <a:pt x="4183" y="6"/>
                    <a:pt x="4172" y="4"/>
                    <a:pt x="4162" y="4"/>
                  </a:cubicBezTo>
                  <a:cubicBezTo>
                    <a:pt x="3802" y="4"/>
                    <a:pt x="3665" y="2142"/>
                    <a:pt x="3275" y="2499"/>
                  </a:cubicBezTo>
                  <a:cubicBezTo>
                    <a:pt x="3243" y="2529"/>
                    <a:pt x="3217" y="2543"/>
                    <a:pt x="3197" y="2543"/>
                  </a:cubicBezTo>
                  <a:cubicBezTo>
                    <a:pt x="2976" y="2543"/>
                    <a:pt x="3511" y="784"/>
                    <a:pt x="3158" y="661"/>
                  </a:cubicBezTo>
                  <a:cubicBezTo>
                    <a:pt x="3138" y="656"/>
                    <a:pt x="3118" y="652"/>
                    <a:pt x="3098" y="652"/>
                  </a:cubicBezTo>
                  <a:cubicBezTo>
                    <a:pt x="2987" y="652"/>
                    <a:pt x="2875" y="799"/>
                    <a:pt x="2690" y="1848"/>
                  </a:cubicBezTo>
                  <a:cubicBezTo>
                    <a:pt x="2507" y="2717"/>
                    <a:pt x="2373" y="3585"/>
                    <a:pt x="2289" y="4454"/>
                  </a:cubicBezTo>
                  <a:lnTo>
                    <a:pt x="2273" y="4454"/>
                  </a:lnTo>
                  <a:lnTo>
                    <a:pt x="0" y="17855"/>
                  </a:lnTo>
                  <a:lnTo>
                    <a:pt x="8622" y="28648"/>
                  </a:lnTo>
                  <a:lnTo>
                    <a:pt x="13651" y="25173"/>
                  </a:lnTo>
                  <a:lnTo>
                    <a:pt x="4946" y="16852"/>
                  </a:lnTo>
                  <a:lnTo>
                    <a:pt x="5715" y="5657"/>
                  </a:lnTo>
                  <a:lnTo>
                    <a:pt x="5898" y="5440"/>
                  </a:lnTo>
                  <a:cubicBezTo>
                    <a:pt x="5999" y="5306"/>
                    <a:pt x="6116" y="5173"/>
                    <a:pt x="6249" y="5022"/>
                  </a:cubicBezTo>
                  <a:cubicBezTo>
                    <a:pt x="6416" y="4855"/>
                    <a:pt x="6600" y="4705"/>
                    <a:pt x="6801" y="4588"/>
                  </a:cubicBezTo>
                  <a:cubicBezTo>
                    <a:pt x="7051" y="4438"/>
                    <a:pt x="7319" y="4321"/>
                    <a:pt x="7603" y="4254"/>
                  </a:cubicBezTo>
                  <a:cubicBezTo>
                    <a:pt x="7870" y="4204"/>
                    <a:pt x="7954" y="3869"/>
                    <a:pt x="7736" y="3753"/>
                  </a:cubicBezTo>
                  <a:cubicBezTo>
                    <a:pt x="7687" y="3730"/>
                    <a:pt x="7611" y="3717"/>
                    <a:pt x="7515" y="3717"/>
                  </a:cubicBezTo>
                  <a:cubicBezTo>
                    <a:pt x="7187" y="3717"/>
                    <a:pt x="6621" y="3862"/>
                    <a:pt x="6065" y="4237"/>
                  </a:cubicBezTo>
                  <a:cubicBezTo>
                    <a:pt x="5957" y="4312"/>
                    <a:pt x="5875" y="4344"/>
                    <a:pt x="5815" y="4344"/>
                  </a:cubicBezTo>
                  <a:cubicBezTo>
                    <a:pt x="5481" y="4344"/>
                    <a:pt x="5785" y="3363"/>
                    <a:pt x="5898" y="2967"/>
                  </a:cubicBezTo>
                  <a:cubicBezTo>
                    <a:pt x="6049" y="2499"/>
                    <a:pt x="6416" y="1029"/>
                    <a:pt x="6299" y="879"/>
                  </a:cubicBezTo>
                  <a:cubicBezTo>
                    <a:pt x="6247" y="811"/>
                    <a:pt x="6185" y="777"/>
                    <a:pt x="6121" y="777"/>
                  </a:cubicBezTo>
                  <a:cubicBezTo>
                    <a:pt x="5979" y="777"/>
                    <a:pt x="5823" y="941"/>
                    <a:pt x="5731" y="1263"/>
                  </a:cubicBezTo>
                  <a:cubicBezTo>
                    <a:pt x="5601" y="1736"/>
                    <a:pt x="5136" y="3053"/>
                    <a:pt x="4881" y="3053"/>
                  </a:cubicBezTo>
                  <a:cubicBezTo>
                    <a:pt x="4874" y="3053"/>
                    <a:pt x="4868" y="3052"/>
                    <a:pt x="4862" y="3051"/>
                  </a:cubicBezTo>
                  <a:cubicBezTo>
                    <a:pt x="4629" y="2967"/>
                    <a:pt x="5364" y="595"/>
                    <a:pt x="5364" y="595"/>
                  </a:cubicBezTo>
                  <a:cubicBezTo>
                    <a:pt x="5364" y="595"/>
                    <a:pt x="5614" y="110"/>
                    <a:pt x="5330" y="10"/>
                  </a:cubicBezTo>
                  <a:cubicBezTo>
                    <a:pt x="5313" y="3"/>
                    <a:pt x="5296" y="0"/>
                    <a:pt x="527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4" name="Google Shape;2614;p53"/>
            <p:cNvSpPr/>
            <p:nvPr/>
          </p:nvSpPr>
          <p:spPr>
            <a:xfrm>
              <a:off x="5875591" y="4569441"/>
              <a:ext cx="177269" cy="87336"/>
            </a:xfrm>
            <a:custGeom>
              <a:avLst/>
              <a:gdLst/>
              <a:ahLst/>
              <a:cxnLst/>
              <a:rect l="l" t="t" r="r" b="b"/>
              <a:pathLst>
                <a:path w="5531" h="2725" extrusionOk="0">
                  <a:moveTo>
                    <a:pt x="5531" y="1"/>
                  </a:moveTo>
                  <a:lnTo>
                    <a:pt x="752" y="235"/>
                  </a:lnTo>
                  <a:lnTo>
                    <a:pt x="0" y="2724"/>
                  </a:lnTo>
                  <a:lnTo>
                    <a:pt x="5297" y="2657"/>
                  </a:lnTo>
                  <a:lnTo>
                    <a:pt x="553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5" name="Google Shape;2615;p53"/>
            <p:cNvSpPr/>
            <p:nvPr/>
          </p:nvSpPr>
          <p:spPr>
            <a:xfrm>
              <a:off x="5879854" y="4634021"/>
              <a:ext cx="169256" cy="6538"/>
            </a:xfrm>
            <a:custGeom>
              <a:avLst/>
              <a:gdLst/>
              <a:ahLst/>
              <a:cxnLst/>
              <a:rect l="l" t="t" r="r" b="b"/>
              <a:pathLst>
                <a:path w="5281" h="204" extrusionOk="0">
                  <a:moveTo>
                    <a:pt x="1236" y="1"/>
                  </a:moveTo>
                  <a:cubicBezTo>
                    <a:pt x="1067" y="1"/>
                    <a:pt x="911" y="3"/>
                    <a:pt x="769" y="8"/>
                  </a:cubicBezTo>
                  <a:cubicBezTo>
                    <a:pt x="725" y="5"/>
                    <a:pt x="680" y="3"/>
                    <a:pt x="635" y="3"/>
                  </a:cubicBezTo>
                  <a:cubicBezTo>
                    <a:pt x="424" y="3"/>
                    <a:pt x="207" y="33"/>
                    <a:pt x="1" y="74"/>
                  </a:cubicBezTo>
                  <a:cubicBezTo>
                    <a:pt x="205" y="102"/>
                    <a:pt x="421" y="129"/>
                    <a:pt x="630" y="129"/>
                  </a:cubicBezTo>
                  <a:cubicBezTo>
                    <a:pt x="677" y="129"/>
                    <a:pt x="723" y="128"/>
                    <a:pt x="769" y="125"/>
                  </a:cubicBezTo>
                  <a:lnTo>
                    <a:pt x="2641" y="191"/>
                  </a:lnTo>
                  <a:cubicBezTo>
                    <a:pt x="3000" y="200"/>
                    <a:pt x="3347" y="204"/>
                    <a:pt x="3662" y="204"/>
                  </a:cubicBezTo>
                  <a:cubicBezTo>
                    <a:pt x="3977" y="204"/>
                    <a:pt x="4261" y="200"/>
                    <a:pt x="4495" y="191"/>
                  </a:cubicBezTo>
                  <a:cubicBezTo>
                    <a:pt x="4562" y="196"/>
                    <a:pt x="4628" y="198"/>
                    <a:pt x="4693" y="198"/>
                  </a:cubicBezTo>
                  <a:cubicBezTo>
                    <a:pt x="4889" y="198"/>
                    <a:pt x="5080" y="179"/>
                    <a:pt x="5281" y="141"/>
                  </a:cubicBezTo>
                  <a:cubicBezTo>
                    <a:pt x="5013" y="91"/>
                    <a:pt x="4763" y="74"/>
                    <a:pt x="4495" y="74"/>
                  </a:cubicBezTo>
                  <a:lnTo>
                    <a:pt x="2641" y="24"/>
                  </a:lnTo>
                  <a:cubicBezTo>
                    <a:pt x="2121" y="12"/>
                    <a:pt x="1643" y="1"/>
                    <a:pt x="12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6" name="Google Shape;2616;p53"/>
            <p:cNvSpPr/>
            <p:nvPr/>
          </p:nvSpPr>
          <p:spPr>
            <a:xfrm>
              <a:off x="5970363" y="4566236"/>
              <a:ext cx="7532" cy="71247"/>
            </a:xfrm>
            <a:custGeom>
              <a:avLst/>
              <a:gdLst/>
              <a:ahLst/>
              <a:cxnLst/>
              <a:rect l="l" t="t" r="r" b="b"/>
              <a:pathLst>
                <a:path w="235" h="2223" extrusionOk="0">
                  <a:moveTo>
                    <a:pt x="184" y="1"/>
                  </a:moveTo>
                  <a:cubicBezTo>
                    <a:pt x="134" y="1"/>
                    <a:pt x="67" y="502"/>
                    <a:pt x="34" y="1103"/>
                  </a:cubicBezTo>
                  <a:cubicBezTo>
                    <a:pt x="0" y="1722"/>
                    <a:pt x="0" y="2223"/>
                    <a:pt x="51" y="2223"/>
                  </a:cubicBezTo>
                  <a:cubicBezTo>
                    <a:pt x="101" y="2223"/>
                    <a:pt x="168" y="1738"/>
                    <a:pt x="201" y="1120"/>
                  </a:cubicBezTo>
                  <a:cubicBezTo>
                    <a:pt x="234" y="502"/>
                    <a:pt x="218" y="1"/>
                    <a:pt x="1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7" name="Google Shape;2617;p53"/>
            <p:cNvSpPr/>
            <p:nvPr/>
          </p:nvSpPr>
          <p:spPr>
            <a:xfrm>
              <a:off x="5875591" y="4636393"/>
              <a:ext cx="171371" cy="20384"/>
            </a:xfrm>
            <a:custGeom>
              <a:avLst/>
              <a:gdLst/>
              <a:ahLst/>
              <a:cxnLst/>
              <a:rect l="l" t="t" r="r" b="b"/>
              <a:pathLst>
                <a:path w="5347" h="636" extrusionOk="0">
                  <a:moveTo>
                    <a:pt x="84" y="0"/>
                  </a:moveTo>
                  <a:lnTo>
                    <a:pt x="0" y="568"/>
                  </a:lnTo>
                  <a:lnTo>
                    <a:pt x="0" y="635"/>
                  </a:lnTo>
                  <a:lnTo>
                    <a:pt x="5297" y="568"/>
                  </a:lnTo>
                  <a:lnTo>
                    <a:pt x="5347" y="67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8" name="Google Shape;2618;p53"/>
            <p:cNvSpPr/>
            <p:nvPr/>
          </p:nvSpPr>
          <p:spPr>
            <a:xfrm>
              <a:off x="5915750" y="1487641"/>
              <a:ext cx="394151" cy="934995"/>
            </a:xfrm>
            <a:custGeom>
              <a:avLst/>
              <a:gdLst/>
              <a:ahLst/>
              <a:cxnLst/>
              <a:rect l="l" t="t" r="r" b="b"/>
              <a:pathLst>
                <a:path w="12298" h="29173" extrusionOk="0">
                  <a:moveTo>
                    <a:pt x="2925" y="1"/>
                  </a:moveTo>
                  <a:cubicBezTo>
                    <a:pt x="2908" y="1"/>
                    <a:pt x="2891" y="6"/>
                    <a:pt x="2874" y="16"/>
                  </a:cubicBezTo>
                  <a:cubicBezTo>
                    <a:pt x="2406" y="317"/>
                    <a:pt x="3593" y="2272"/>
                    <a:pt x="3676" y="2455"/>
                  </a:cubicBezTo>
                  <a:cubicBezTo>
                    <a:pt x="3733" y="2568"/>
                    <a:pt x="3644" y="2658"/>
                    <a:pt x="3555" y="2658"/>
                  </a:cubicBezTo>
                  <a:cubicBezTo>
                    <a:pt x="3512" y="2658"/>
                    <a:pt x="3469" y="2638"/>
                    <a:pt x="3442" y="2589"/>
                  </a:cubicBezTo>
                  <a:cubicBezTo>
                    <a:pt x="3347" y="2368"/>
                    <a:pt x="2344" y="210"/>
                    <a:pt x="1852" y="210"/>
                  </a:cubicBezTo>
                  <a:cubicBezTo>
                    <a:pt x="1824" y="210"/>
                    <a:pt x="1796" y="217"/>
                    <a:pt x="1771" y="233"/>
                  </a:cubicBezTo>
                  <a:cubicBezTo>
                    <a:pt x="1504" y="400"/>
                    <a:pt x="1855" y="818"/>
                    <a:pt x="1855" y="818"/>
                  </a:cubicBezTo>
                  <a:cubicBezTo>
                    <a:pt x="1855" y="818"/>
                    <a:pt x="3075" y="2990"/>
                    <a:pt x="2841" y="3124"/>
                  </a:cubicBezTo>
                  <a:cubicBezTo>
                    <a:pt x="2831" y="3129"/>
                    <a:pt x="2820" y="3131"/>
                    <a:pt x="2809" y="3131"/>
                  </a:cubicBezTo>
                  <a:cubicBezTo>
                    <a:pt x="2558" y="3131"/>
                    <a:pt x="1861" y="1968"/>
                    <a:pt x="1638" y="1553"/>
                  </a:cubicBezTo>
                  <a:cubicBezTo>
                    <a:pt x="1504" y="1285"/>
                    <a:pt x="1338" y="1157"/>
                    <a:pt x="1203" y="1157"/>
                  </a:cubicBezTo>
                  <a:cubicBezTo>
                    <a:pt x="1119" y="1157"/>
                    <a:pt x="1048" y="1207"/>
                    <a:pt x="1003" y="1303"/>
                  </a:cubicBezTo>
                  <a:cubicBezTo>
                    <a:pt x="919" y="1470"/>
                    <a:pt x="1588" y="2840"/>
                    <a:pt x="1821" y="3257"/>
                  </a:cubicBezTo>
                  <a:cubicBezTo>
                    <a:pt x="2027" y="3639"/>
                    <a:pt x="2554" y="4587"/>
                    <a:pt x="2149" y="4587"/>
                  </a:cubicBezTo>
                  <a:cubicBezTo>
                    <a:pt x="2092" y="4587"/>
                    <a:pt x="2018" y="4568"/>
                    <a:pt x="1922" y="4527"/>
                  </a:cubicBezTo>
                  <a:cubicBezTo>
                    <a:pt x="1491" y="4357"/>
                    <a:pt x="1080" y="4292"/>
                    <a:pt x="761" y="4292"/>
                  </a:cubicBezTo>
                  <a:cubicBezTo>
                    <a:pt x="485" y="4292"/>
                    <a:pt x="277" y="4341"/>
                    <a:pt x="184" y="4410"/>
                  </a:cubicBezTo>
                  <a:cubicBezTo>
                    <a:pt x="0" y="4561"/>
                    <a:pt x="151" y="4861"/>
                    <a:pt x="418" y="4861"/>
                  </a:cubicBezTo>
                  <a:cubicBezTo>
                    <a:pt x="702" y="4878"/>
                    <a:pt x="986" y="4928"/>
                    <a:pt x="1270" y="5029"/>
                  </a:cubicBezTo>
                  <a:cubicBezTo>
                    <a:pt x="1487" y="5095"/>
                    <a:pt x="1704" y="5196"/>
                    <a:pt x="1888" y="5329"/>
                  </a:cubicBezTo>
                  <a:cubicBezTo>
                    <a:pt x="2055" y="5463"/>
                    <a:pt x="2206" y="5563"/>
                    <a:pt x="2323" y="5663"/>
                  </a:cubicBezTo>
                  <a:lnTo>
                    <a:pt x="2557" y="5847"/>
                  </a:lnTo>
                  <a:lnTo>
                    <a:pt x="7118" y="17109"/>
                  </a:lnTo>
                  <a:lnTo>
                    <a:pt x="2974" y="26783"/>
                  </a:lnTo>
                  <a:lnTo>
                    <a:pt x="9407" y="29172"/>
                  </a:lnTo>
                  <a:lnTo>
                    <a:pt x="12298" y="16390"/>
                  </a:lnTo>
                  <a:lnTo>
                    <a:pt x="5664" y="3959"/>
                  </a:lnTo>
                  <a:cubicBezTo>
                    <a:pt x="5397" y="3124"/>
                    <a:pt x="5080" y="2305"/>
                    <a:pt x="4729" y="1503"/>
                  </a:cubicBezTo>
                  <a:cubicBezTo>
                    <a:pt x="4360" y="582"/>
                    <a:pt x="4209" y="407"/>
                    <a:pt x="4105" y="407"/>
                  </a:cubicBezTo>
                  <a:cubicBezTo>
                    <a:pt x="4077" y="407"/>
                    <a:pt x="4052" y="420"/>
                    <a:pt x="4027" y="434"/>
                  </a:cubicBezTo>
                  <a:cubicBezTo>
                    <a:pt x="3700" y="620"/>
                    <a:pt x="4619" y="2284"/>
                    <a:pt x="4370" y="2284"/>
                  </a:cubicBezTo>
                  <a:cubicBezTo>
                    <a:pt x="4352" y="2284"/>
                    <a:pt x="4327" y="2275"/>
                    <a:pt x="4294" y="2255"/>
                  </a:cubicBezTo>
                  <a:cubicBezTo>
                    <a:pt x="3849" y="2000"/>
                    <a:pt x="3281" y="1"/>
                    <a:pt x="292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9" name="Google Shape;2619;p53"/>
            <p:cNvSpPr/>
            <p:nvPr/>
          </p:nvSpPr>
          <p:spPr>
            <a:xfrm>
              <a:off x="6515501" y="4601587"/>
              <a:ext cx="325628" cy="63331"/>
            </a:xfrm>
            <a:custGeom>
              <a:avLst/>
              <a:gdLst/>
              <a:ahLst/>
              <a:cxnLst/>
              <a:rect l="l" t="t" r="r" b="b"/>
              <a:pathLst>
                <a:path w="10160" h="1976" extrusionOk="0">
                  <a:moveTo>
                    <a:pt x="5481" y="0"/>
                  </a:moveTo>
                  <a:lnTo>
                    <a:pt x="1" y="151"/>
                  </a:lnTo>
                  <a:lnTo>
                    <a:pt x="51" y="1939"/>
                  </a:lnTo>
                  <a:lnTo>
                    <a:pt x="385" y="1939"/>
                  </a:lnTo>
                  <a:cubicBezTo>
                    <a:pt x="940" y="1957"/>
                    <a:pt x="2131" y="1976"/>
                    <a:pt x="3463" y="1976"/>
                  </a:cubicBezTo>
                  <a:cubicBezTo>
                    <a:pt x="5738" y="1976"/>
                    <a:pt x="8425" y="1922"/>
                    <a:pt x="9057" y="1721"/>
                  </a:cubicBezTo>
                  <a:cubicBezTo>
                    <a:pt x="10160" y="1387"/>
                    <a:pt x="5498" y="535"/>
                    <a:pt x="5498" y="535"/>
                  </a:cubicBezTo>
                  <a:lnTo>
                    <a:pt x="54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0" name="Google Shape;2620;p53"/>
            <p:cNvSpPr/>
            <p:nvPr/>
          </p:nvSpPr>
          <p:spPr>
            <a:xfrm>
              <a:off x="6516046" y="4615689"/>
              <a:ext cx="64292" cy="45351"/>
            </a:xfrm>
            <a:custGeom>
              <a:avLst/>
              <a:gdLst/>
              <a:ahLst/>
              <a:cxnLst/>
              <a:rect l="l" t="t" r="r" b="b"/>
              <a:pathLst>
                <a:path w="2006" h="1415" extrusionOk="0">
                  <a:moveTo>
                    <a:pt x="205" y="0"/>
                  </a:moveTo>
                  <a:cubicBezTo>
                    <a:pt x="137" y="0"/>
                    <a:pt x="69" y="4"/>
                    <a:pt x="0" y="11"/>
                  </a:cubicBezTo>
                  <a:lnTo>
                    <a:pt x="34" y="1415"/>
                  </a:lnTo>
                  <a:lnTo>
                    <a:pt x="2006" y="1398"/>
                  </a:lnTo>
                  <a:cubicBezTo>
                    <a:pt x="1905" y="964"/>
                    <a:pt x="1655" y="580"/>
                    <a:pt x="1287" y="346"/>
                  </a:cubicBezTo>
                  <a:cubicBezTo>
                    <a:pt x="961" y="119"/>
                    <a:pt x="586" y="0"/>
                    <a:pt x="2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1" name="Google Shape;2621;p53"/>
            <p:cNvSpPr/>
            <p:nvPr/>
          </p:nvSpPr>
          <p:spPr>
            <a:xfrm>
              <a:off x="6517104" y="4634246"/>
              <a:ext cx="300469" cy="31313"/>
            </a:xfrm>
            <a:custGeom>
              <a:avLst/>
              <a:gdLst/>
              <a:ahLst/>
              <a:cxnLst/>
              <a:rect l="l" t="t" r="r" b="b"/>
              <a:pathLst>
                <a:path w="9375" h="977" extrusionOk="0">
                  <a:moveTo>
                    <a:pt x="7737" y="1"/>
                  </a:moveTo>
                  <a:cubicBezTo>
                    <a:pt x="7420" y="17"/>
                    <a:pt x="7269" y="669"/>
                    <a:pt x="7269" y="669"/>
                  </a:cubicBezTo>
                  <a:lnTo>
                    <a:pt x="1" y="803"/>
                  </a:lnTo>
                  <a:lnTo>
                    <a:pt x="1" y="920"/>
                  </a:lnTo>
                  <a:cubicBezTo>
                    <a:pt x="724" y="959"/>
                    <a:pt x="1684" y="977"/>
                    <a:pt x="2712" y="977"/>
                  </a:cubicBezTo>
                  <a:cubicBezTo>
                    <a:pt x="5603" y="977"/>
                    <a:pt x="9026" y="837"/>
                    <a:pt x="9174" y="652"/>
                  </a:cubicBezTo>
                  <a:cubicBezTo>
                    <a:pt x="9374" y="402"/>
                    <a:pt x="7737" y="1"/>
                    <a:pt x="77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2" name="Google Shape;2622;p53"/>
            <p:cNvSpPr/>
            <p:nvPr/>
          </p:nvSpPr>
          <p:spPr>
            <a:xfrm>
              <a:off x="6517649" y="4652450"/>
              <a:ext cx="290277" cy="8589"/>
            </a:xfrm>
            <a:custGeom>
              <a:avLst/>
              <a:gdLst/>
              <a:ahLst/>
              <a:cxnLst/>
              <a:rect l="l" t="t" r="r" b="b"/>
              <a:pathLst>
                <a:path w="9057" h="268" extrusionOk="0">
                  <a:moveTo>
                    <a:pt x="8789" y="1"/>
                  </a:moveTo>
                  <a:lnTo>
                    <a:pt x="7804" y="51"/>
                  </a:lnTo>
                  <a:cubicBezTo>
                    <a:pt x="6968" y="84"/>
                    <a:pt x="5815" y="134"/>
                    <a:pt x="4529" y="168"/>
                  </a:cubicBezTo>
                  <a:cubicBezTo>
                    <a:pt x="3259" y="201"/>
                    <a:pt x="2106" y="218"/>
                    <a:pt x="1254" y="218"/>
                  </a:cubicBezTo>
                  <a:lnTo>
                    <a:pt x="268" y="218"/>
                  </a:lnTo>
                  <a:lnTo>
                    <a:pt x="1" y="235"/>
                  </a:lnTo>
                  <a:lnTo>
                    <a:pt x="268" y="251"/>
                  </a:lnTo>
                  <a:lnTo>
                    <a:pt x="1254" y="268"/>
                  </a:lnTo>
                  <a:cubicBezTo>
                    <a:pt x="2106" y="268"/>
                    <a:pt x="3259" y="268"/>
                    <a:pt x="4529" y="235"/>
                  </a:cubicBezTo>
                  <a:cubicBezTo>
                    <a:pt x="5815" y="201"/>
                    <a:pt x="6968" y="134"/>
                    <a:pt x="7804" y="101"/>
                  </a:cubicBezTo>
                  <a:cubicBezTo>
                    <a:pt x="8188" y="67"/>
                    <a:pt x="8522" y="51"/>
                    <a:pt x="8789" y="34"/>
                  </a:cubicBezTo>
                  <a:lnTo>
                    <a:pt x="905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3" name="Google Shape;2623;p53"/>
            <p:cNvSpPr/>
            <p:nvPr/>
          </p:nvSpPr>
          <p:spPr>
            <a:xfrm>
              <a:off x="6748985" y="4632098"/>
              <a:ext cx="17179" cy="26281"/>
            </a:xfrm>
            <a:custGeom>
              <a:avLst/>
              <a:gdLst/>
              <a:ahLst/>
              <a:cxnLst/>
              <a:rect l="l" t="t" r="r" b="b"/>
              <a:pathLst>
                <a:path w="536" h="820" extrusionOk="0">
                  <a:moveTo>
                    <a:pt x="535" y="1"/>
                  </a:moveTo>
                  <a:lnTo>
                    <a:pt x="535" y="1"/>
                  </a:lnTo>
                  <a:cubicBezTo>
                    <a:pt x="368" y="68"/>
                    <a:pt x="235" y="185"/>
                    <a:pt x="151" y="335"/>
                  </a:cubicBezTo>
                  <a:cubicBezTo>
                    <a:pt x="51" y="469"/>
                    <a:pt x="1" y="652"/>
                    <a:pt x="34" y="819"/>
                  </a:cubicBezTo>
                  <a:cubicBezTo>
                    <a:pt x="68" y="652"/>
                    <a:pt x="134" y="502"/>
                    <a:pt x="201" y="368"/>
                  </a:cubicBezTo>
                  <a:cubicBezTo>
                    <a:pt x="301" y="235"/>
                    <a:pt x="402" y="118"/>
                    <a:pt x="5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4" name="Google Shape;2624;p53"/>
            <p:cNvSpPr/>
            <p:nvPr/>
          </p:nvSpPr>
          <p:spPr>
            <a:xfrm>
              <a:off x="6697032" y="4621394"/>
              <a:ext cx="10224" cy="13942"/>
            </a:xfrm>
            <a:custGeom>
              <a:avLst/>
              <a:gdLst/>
              <a:ahLst/>
              <a:cxnLst/>
              <a:rect l="l" t="t" r="r" b="b"/>
              <a:pathLst>
                <a:path w="319" h="435" extrusionOk="0">
                  <a:moveTo>
                    <a:pt x="302" y="1"/>
                  </a:moveTo>
                  <a:cubicBezTo>
                    <a:pt x="285" y="1"/>
                    <a:pt x="218" y="84"/>
                    <a:pt x="135" y="201"/>
                  </a:cubicBezTo>
                  <a:cubicBezTo>
                    <a:pt x="51" y="318"/>
                    <a:pt x="1" y="418"/>
                    <a:pt x="18" y="435"/>
                  </a:cubicBezTo>
                  <a:cubicBezTo>
                    <a:pt x="34" y="435"/>
                    <a:pt x="118" y="351"/>
                    <a:pt x="185" y="234"/>
                  </a:cubicBezTo>
                  <a:cubicBezTo>
                    <a:pt x="268" y="118"/>
                    <a:pt x="318" y="17"/>
                    <a:pt x="3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5" name="Google Shape;2625;p53"/>
            <p:cNvSpPr/>
            <p:nvPr/>
          </p:nvSpPr>
          <p:spPr>
            <a:xfrm>
              <a:off x="6683123" y="4619182"/>
              <a:ext cx="11282" cy="9743"/>
            </a:xfrm>
            <a:custGeom>
              <a:avLst/>
              <a:gdLst/>
              <a:ahLst/>
              <a:cxnLst/>
              <a:rect l="l" t="t" r="r" b="b"/>
              <a:pathLst>
                <a:path w="352" h="304" extrusionOk="0">
                  <a:moveTo>
                    <a:pt x="332" y="0"/>
                  </a:moveTo>
                  <a:cubicBezTo>
                    <a:pt x="317" y="0"/>
                    <a:pt x="241" y="60"/>
                    <a:pt x="151" y="120"/>
                  </a:cubicBezTo>
                  <a:cubicBezTo>
                    <a:pt x="67" y="203"/>
                    <a:pt x="1" y="287"/>
                    <a:pt x="17" y="303"/>
                  </a:cubicBezTo>
                  <a:cubicBezTo>
                    <a:pt x="17" y="303"/>
                    <a:pt x="101" y="253"/>
                    <a:pt x="201" y="170"/>
                  </a:cubicBezTo>
                  <a:cubicBezTo>
                    <a:pt x="285" y="86"/>
                    <a:pt x="351" y="19"/>
                    <a:pt x="335" y="3"/>
                  </a:cubicBezTo>
                  <a:cubicBezTo>
                    <a:pt x="335" y="1"/>
                    <a:pt x="334" y="0"/>
                    <a:pt x="33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6" name="Google Shape;2626;p53"/>
            <p:cNvSpPr/>
            <p:nvPr/>
          </p:nvSpPr>
          <p:spPr>
            <a:xfrm>
              <a:off x="6674021" y="4612548"/>
              <a:ext cx="18236" cy="1859"/>
            </a:xfrm>
            <a:custGeom>
              <a:avLst/>
              <a:gdLst/>
              <a:ahLst/>
              <a:cxnLst/>
              <a:rect l="l" t="t" r="r" b="b"/>
              <a:pathLst>
                <a:path w="569" h="58" extrusionOk="0">
                  <a:moveTo>
                    <a:pt x="285" y="1"/>
                  </a:moveTo>
                  <a:cubicBezTo>
                    <a:pt x="188" y="1"/>
                    <a:pt x="92" y="9"/>
                    <a:pt x="1" y="26"/>
                  </a:cubicBezTo>
                  <a:cubicBezTo>
                    <a:pt x="83" y="49"/>
                    <a:pt x="170" y="58"/>
                    <a:pt x="257" y="58"/>
                  </a:cubicBezTo>
                  <a:cubicBezTo>
                    <a:pt x="362" y="58"/>
                    <a:pt x="468" y="44"/>
                    <a:pt x="569" y="26"/>
                  </a:cubicBezTo>
                  <a:cubicBezTo>
                    <a:pt x="477" y="9"/>
                    <a:pt x="381" y="1"/>
                    <a:pt x="2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7" name="Google Shape;2627;p53"/>
            <p:cNvSpPr/>
            <p:nvPr/>
          </p:nvSpPr>
          <p:spPr>
            <a:xfrm>
              <a:off x="6670816" y="4602644"/>
              <a:ext cx="20384" cy="2917"/>
            </a:xfrm>
            <a:custGeom>
              <a:avLst/>
              <a:gdLst/>
              <a:ahLst/>
              <a:cxnLst/>
              <a:rect l="l" t="t" r="r" b="b"/>
              <a:pathLst>
                <a:path w="636" h="91" extrusionOk="0">
                  <a:moveTo>
                    <a:pt x="0" y="1"/>
                  </a:moveTo>
                  <a:cubicBezTo>
                    <a:pt x="84" y="68"/>
                    <a:pt x="201" y="84"/>
                    <a:pt x="318" y="84"/>
                  </a:cubicBezTo>
                  <a:cubicBezTo>
                    <a:pt x="343" y="88"/>
                    <a:pt x="369" y="91"/>
                    <a:pt x="396" y="91"/>
                  </a:cubicBezTo>
                  <a:cubicBezTo>
                    <a:pt x="475" y="91"/>
                    <a:pt x="560" y="72"/>
                    <a:pt x="635" y="34"/>
                  </a:cubicBezTo>
                  <a:cubicBezTo>
                    <a:pt x="535" y="17"/>
                    <a:pt x="418" y="17"/>
                    <a:pt x="318" y="17"/>
                  </a:cubicBezTo>
                  <a:cubicBezTo>
                    <a:pt x="217" y="1"/>
                    <a:pt x="101" y="1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8" name="Google Shape;2628;p53"/>
            <p:cNvSpPr/>
            <p:nvPr/>
          </p:nvSpPr>
          <p:spPr>
            <a:xfrm>
              <a:off x="6703474" y="4605785"/>
              <a:ext cx="32691" cy="17788"/>
            </a:xfrm>
            <a:custGeom>
              <a:avLst/>
              <a:gdLst/>
              <a:ahLst/>
              <a:cxnLst/>
              <a:rect l="l" t="t" r="r" b="b"/>
              <a:pathLst>
                <a:path w="1020" h="555" extrusionOk="0">
                  <a:moveTo>
                    <a:pt x="676" y="56"/>
                  </a:moveTo>
                  <a:cubicBezTo>
                    <a:pt x="758" y="56"/>
                    <a:pt x="842" y="74"/>
                    <a:pt x="919" y="103"/>
                  </a:cubicBezTo>
                  <a:cubicBezTo>
                    <a:pt x="970" y="137"/>
                    <a:pt x="953" y="204"/>
                    <a:pt x="886" y="237"/>
                  </a:cubicBezTo>
                  <a:cubicBezTo>
                    <a:pt x="819" y="270"/>
                    <a:pt x="769" y="304"/>
                    <a:pt x="686" y="320"/>
                  </a:cubicBezTo>
                  <a:cubicBezTo>
                    <a:pt x="569" y="354"/>
                    <a:pt x="452" y="387"/>
                    <a:pt x="335" y="421"/>
                  </a:cubicBezTo>
                  <a:cubicBezTo>
                    <a:pt x="233" y="438"/>
                    <a:pt x="149" y="446"/>
                    <a:pt x="91" y="452"/>
                  </a:cubicBezTo>
                  <a:lnTo>
                    <a:pt x="91" y="452"/>
                  </a:lnTo>
                  <a:cubicBezTo>
                    <a:pt x="120" y="388"/>
                    <a:pt x="157" y="325"/>
                    <a:pt x="201" y="270"/>
                  </a:cubicBezTo>
                  <a:cubicBezTo>
                    <a:pt x="285" y="187"/>
                    <a:pt x="385" y="120"/>
                    <a:pt x="502" y="87"/>
                  </a:cubicBezTo>
                  <a:cubicBezTo>
                    <a:pt x="558" y="66"/>
                    <a:pt x="617" y="56"/>
                    <a:pt x="676" y="56"/>
                  </a:cubicBezTo>
                  <a:close/>
                  <a:moveTo>
                    <a:pt x="690" y="1"/>
                  </a:moveTo>
                  <a:cubicBezTo>
                    <a:pt x="489" y="1"/>
                    <a:pt x="296" y="91"/>
                    <a:pt x="168" y="254"/>
                  </a:cubicBezTo>
                  <a:cubicBezTo>
                    <a:pt x="120" y="317"/>
                    <a:pt x="73" y="380"/>
                    <a:pt x="54" y="456"/>
                  </a:cubicBezTo>
                  <a:lnTo>
                    <a:pt x="54" y="456"/>
                  </a:lnTo>
                  <a:cubicBezTo>
                    <a:pt x="19" y="461"/>
                    <a:pt x="0" y="465"/>
                    <a:pt x="0" y="471"/>
                  </a:cubicBezTo>
                  <a:cubicBezTo>
                    <a:pt x="17" y="473"/>
                    <a:pt x="34" y="475"/>
                    <a:pt x="51" y="477"/>
                  </a:cubicBezTo>
                  <a:lnTo>
                    <a:pt x="51" y="477"/>
                  </a:lnTo>
                  <a:cubicBezTo>
                    <a:pt x="51" y="524"/>
                    <a:pt x="51" y="554"/>
                    <a:pt x="51" y="554"/>
                  </a:cubicBezTo>
                  <a:cubicBezTo>
                    <a:pt x="59" y="529"/>
                    <a:pt x="68" y="504"/>
                    <a:pt x="79" y="479"/>
                  </a:cubicBezTo>
                  <a:lnTo>
                    <a:pt x="79" y="479"/>
                  </a:lnTo>
                  <a:cubicBezTo>
                    <a:pt x="101" y="481"/>
                    <a:pt x="124" y="482"/>
                    <a:pt x="146" y="482"/>
                  </a:cubicBezTo>
                  <a:cubicBezTo>
                    <a:pt x="214" y="482"/>
                    <a:pt x="283" y="474"/>
                    <a:pt x="351" y="454"/>
                  </a:cubicBezTo>
                  <a:cubicBezTo>
                    <a:pt x="468" y="437"/>
                    <a:pt x="602" y="421"/>
                    <a:pt x="719" y="371"/>
                  </a:cubicBezTo>
                  <a:cubicBezTo>
                    <a:pt x="786" y="354"/>
                    <a:pt x="853" y="320"/>
                    <a:pt x="919" y="287"/>
                  </a:cubicBezTo>
                  <a:cubicBezTo>
                    <a:pt x="970" y="270"/>
                    <a:pt x="1003" y="220"/>
                    <a:pt x="1003" y="187"/>
                  </a:cubicBezTo>
                  <a:cubicBezTo>
                    <a:pt x="1020" y="137"/>
                    <a:pt x="1003" y="87"/>
                    <a:pt x="953" y="53"/>
                  </a:cubicBezTo>
                  <a:cubicBezTo>
                    <a:pt x="867" y="18"/>
                    <a:pt x="778" y="1"/>
                    <a:pt x="69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9" name="Google Shape;2629;p53"/>
            <p:cNvSpPr/>
            <p:nvPr/>
          </p:nvSpPr>
          <p:spPr>
            <a:xfrm>
              <a:off x="6690622" y="4601587"/>
              <a:ext cx="17179" cy="19839"/>
            </a:xfrm>
            <a:custGeom>
              <a:avLst/>
              <a:gdLst/>
              <a:ahLst/>
              <a:cxnLst/>
              <a:rect l="l" t="t" r="r" b="b"/>
              <a:pathLst>
                <a:path w="536" h="619" extrusionOk="0">
                  <a:moveTo>
                    <a:pt x="117" y="0"/>
                  </a:moveTo>
                  <a:cubicBezTo>
                    <a:pt x="51" y="0"/>
                    <a:pt x="0" y="84"/>
                    <a:pt x="17" y="151"/>
                  </a:cubicBezTo>
                  <a:cubicBezTo>
                    <a:pt x="17" y="201"/>
                    <a:pt x="51" y="251"/>
                    <a:pt x="84" y="284"/>
                  </a:cubicBezTo>
                  <a:cubicBezTo>
                    <a:pt x="134" y="368"/>
                    <a:pt x="184" y="435"/>
                    <a:pt x="251" y="485"/>
                  </a:cubicBezTo>
                  <a:cubicBezTo>
                    <a:pt x="301" y="535"/>
                    <a:pt x="385" y="585"/>
                    <a:pt x="452" y="619"/>
                  </a:cubicBezTo>
                  <a:cubicBezTo>
                    <a:pt x="468" y="602"/>
                    <a:pt x="385" y="552"/>
                    <a:pt x="285" y="451"/>
                  </a:cubicBezTo>
                  <a:cubicBezTo>
                    <a:pt x="234" y="401"/>
                    <a:pt x="168" y="335"/>
                    <a:pt x="134" y="268"/>
                  </a:cubicBezTo>
                  <a:cubicBezTo>
                    <a:pt x="84" y="201"/>
                    <a:pt x="51" y="67"/>
                    <a:pt x="134" y="50"/>
                  </a:cubicBezTo>
                  <a:cubicBezTo>
                    <a:pt x="218" y="67"/>
                    <a:pt x="318" y="117"/>
                    <a:pt x="368" y="184"/>
                  </a:cubicBezTo>
                  <a:cubicBezTo>
                    <a:pt x="418" y="251"/>
                    <a:pt x="452" y="318"/>
                    <a:pt x="468" y="401"/>
                  </a:cubicBezTo>
                  <a:cubicBezTo>
                    <a:pt x="485" y="468"/>
                    <a:pt x="485" y="535"/>
                    <a:pt x="485" y="619"/>
                  </a:cubicBezTo>
                  <a:cubicBezTo>
                    <a:pt x="535" y="552"/>
                    <a:pt x="535" y="468"/>
                    <a:pt x="518" y="385"/>
                  </a:cubicBezTo>
                  <a:cubicBezTo>
                    <a:pt x="502" y="301"/>
                    <a:pt x="468" y="218"/>
                    <a:pt x="418" y="151"/>
                  </a:cubicBezTo>
                  <a:cubicBezTo>
                    <a:pt x="351" y="50"/>
                    <a:pt x="234" y="0"/>
                    <a:pt x="1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0" name="Google Shape;2630;p53"/>
            <p:cNvSpPr/>
            <p:nvPr/>
          </p:nvSpPr>
          <p:spPr>
            <a:xfrm>
              <a:off x="6601716" y="4643188"/>
              <a:ext cx="51440" cy="2756"/>
            </a:xfrm>
            <a:custGeom>
              <a:avLst/>
              <a:gdLst/>
              <a:ahLst/>
              <a:cxnLst/>
              <a:rect l="l" t="t" r="r" b="b"/>
              <a:pathLst>
                <a:path w="1605" h="86" extrusionOk="0">
                  <a:moveTo>
                    <a:pt x="1563" y="1"/>
                  </a:moveTo>
                  <a:cubicBezTo>
                    <a:pt x="1455" y="1"/>
                    <a:pt x="1150" y="22"/>
                    <a:pt x="803" y="22"/>
                  </a:cubicBezTo>
                  <a:cubicBezTo>
                    <a:pt x="586" y="22"/>
                    <a:pt x="389" y="18"/>
                    <a:pt x="245" y="18"/>
                  </a:cubicBezTo>
                  <a:cubicBezTo>
                    <a:pt x="101" y="18"/>
                    <a:pt x="9" y="22"/>
                    <a:pt x="1" y="39"/>
                  </a:cubicBezTo>
                  <a:cubicBezTo>
                    <a:pt x="241" y="69"/>
                    <a:pt x="482" y="86"/>
                    <a:pt x="722" y="86"/>
                  </a:cubicBezTo>
                  <a:cubicBezTo>
                    <a:pt x="1016" y="86"/>
                    <a:pt x="1311" y="61"/>
                    <a:pt x="1605" y="6"/>
                  </a:cubicBezTo>
                  <a:cubicBezTo>
                    <a:pt x="1605" y="2"/>
                    <a:pt x="1590" y="1"/>
                    <a:pt x="1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1" name="Google Shape;2631;p53"/>
            <p:cNvSpPr/>
            <p:nvPr/>
          </p:nvSpPr>
          <p:spPr>
            <a:xfrm>
              <a:off x="6567454" y="4644854"/>
              <a:ext cx="5929" cy="9230"/>
            </a:xfrm>
            <a:custGeom>
              <a:avLst/>
              <a:gdLst/>
              <a:ahLst/>
              <a:cxnLst/>
              <a:rect l="l" t="t" r="r" b="b"/>
              <a:pathLst>
                <a:path w="185" h="288" extrusionOk="0">
                  <a:moveTo>
                    <a:pt x="9" y="1"/>
                  </a:moveTo>
                  <a:cubicBezTo>
                    <a:pt x="6" y="1"/>
                    <a:pt x="3" y="2"/>
                    <a:pt x="1" y="4"/>
                  </a:cubicBezTo>
                  <a:lnTo>
                    <a:pt x="17" y="4"/>
                  </a:lnTo>
                  <a:cubicBezTo>
                    <a:pt x="1" y="20"/>
                    <a:pt x="34" y="71"/>
                    <a:pt x="84" y="154"/>
                  </a:cubicBezTo>
                  <a:cubicBezTo>
                    <a:pt x="117" y="221"/>
                    <a:pt x="134" y="288"/>
                    <a:pt x="151" y="288"/>
                  </a:cubicBezTo>
                  <a:cubicBezTo>
                    <a:pt x="184" y="288"/>
                    <a:pt x="184" y="204"/>
                    <a:pt x="134" y="121"/>
                  </a:cubicBezTo>
                  <a:cubicBezTo>
                    <a:pt x="91" y="48"/>
                    <a:pt x="34" y="1"/>
                    <a:pt x="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2" name="Google Shape;2632;p53"/>
            <p:cNvSpPr/>
            <p:nvPr/>
          </p:nvSpPr>
          <p:spPr>
            <a:xfrm>
              <a:off x="6554057" y="4630368"/>
              <a:ext cx="7532" cy="6186"/>
            </a:xfrm>
            <a:custGeom>
              <a:avLst/>
              <a:gdLst/>
              <a:ahLst/>
              <a:cxnLst/>
              <a:rect l="l" t="t" r="r" b="b"/>
              <a:pathLst>
                <a:path w="235" h="193" extrusionOk="0">
                  <a:moveTo>
                    <a:pt x="23" y="0"/>
                  </a:moveTo>
                  <a:cubicBezTo>
                    <a:pt x="20" y="0"/>
                    <a:pt x="18" y="2"/>
                    <a:pt x="18" y="5"/>
                  </a:cubicBezTo>
                  <a:cubicBezTo>
                    <a:pt x="1" y="21"/>
                    <a:pt x="34" y="71"/>
                    <a:pt x="84" y="122"/>
                  </a:cubicBezTo>
                  <a:cubicBezTo>
                    <a:pt x="139" y="163"/>
                    <a:pt x="183" y="193"/>
                    <a:pt x="206" y="193"/>
                  </a:cubicBezTo>
                  <a:cubicBezTo>
                    <a:pt x="211" y="193"/>
                    <a:pt x="215" y="191"/>
                    <a:pt x="218" y="188"/>
                  </a:cubicBezTo>
                  <a:cubicBezTo>
                    <a:pt x="235" y="172"/>
                    <a:pt x="201" y="122"/>
                    <a:pt x="134" y="71"/>
                  </a:cubicBezTo>
                  <a:cubicBezTo>
                    <a:pt x="93" y="30"/>
                    <a:pt x="41" y="0"/>
                    <a:pt x="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3" name="Google Shape;2633;p53"/>
            <p:cNvSpPr/>
            <p:nvPr/>
          </p:nvSpPr>
          <p:spPr>
            <a:xfrm>
              <a:off x="6535500" y="4623092"/>
              <a:ext cx="10576" cy="3846"/>
            </a:xfrm>
            <a:custGeom>
              <a:avLst/>
              <a:gdLst/>
              <a:ahLst/>
              <a:cxnLst/>
              <a:rect l="l" t="t" r="r" b="b"/>
              <a:pathLst>
                <a:path w="330" h="120" extrusionOk="0">
                  <a:moveTo>
                    <a:pt x="93" y="0"/>
                  </a:moveTo>
                  <a:cubicBezTo>
                    <a:pt x="36" y="0"/>
                    <a:pt x="0" y="20"/>
                    <a:pt x="12" y="31"/>
                  </a:cubicBezTo>
                  <a:cubicBezTo>
                    <a:pt x="12" y="48"/>
                    <a:pt x="79" y="48"/>
                    <a:pt x="162" y="65"/>
                  </a:cubicBezTo>
                  <a:cubicBezTo>
                    <a:pt x="230" y="92"/>
                    <a:pt x="276" y="119"/>
                    <a:pt x="300" y="119"/>
                  </a:cubicBezTo>
                  <a:cubicBezTo>
                    <a:pt x="305" y="119"/>
                    <a:pt x="309" y="118"/>
                    <a:pt x="312" y="115"/>
                  </a:cubicBezTo>
                  <a:cubicBezTo>
                    <a:pt x="329" y="115"/>
                    <a:pt x="279" y="48"/>
                    <a:pt x="179" y="14"/>
                  </a:cubicBezTo>
                  <a:cubicBezTo>
                    <a:pt x="148" y="4"/>
                    <a:pt x="118" y="0"/>
                    <a:pt x="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4" name="Google Shape;2634;p53"/>
            <p:cNvSpPr/>
            <p:nvPr/>
          </p:nvSpPr>
          <p:spPr>
            <a:xfrm>
              <a:off x="6522456" y="4621009"/>
              <a:ext cx="5416" cy="2436"/>
            </a:xfrm>
            <a:custGeom>
              <a:avLst/>
              <a:gdLst/>
              <a:ahLst/>
              <a:cxnLst/>
              <a:rect l="l" t="t" r="r" b="b"/>
              <a:pathLst>
                <a:path w="169" h="76" extrusionOk="0">
                  <a:moveTo>
                    <a:pt x="32" y="0"/>
                  </a:moveTo>
                  <a:cubicBezTo>
                    <a:pt x="14" y="0"/>
                    <a:pt x="1" y="4"/>
                    <a:pt x="1" y="13"/>
                  </a:cubicBezTo>
                  <a:cubicBezTo>
                    <a:pt x="1" y="29"/>
                    <a:pt x="34" y="46"/>
                    <a:pt x="68" y="63"/>
                  </a:cubicBezTo>
                  <a:cubicBezTo>
                    <a:pt x="93" y="71"/>
                    <a:pt x="118" y="75"/>
                    <a:pt x="137" y="75"/>
                  </a:cubicBezTo>
                  <a:cubicBezTo>
                    <a:pt x="156" y="75"/>
                    <a:pt x="168" y="71"/>
                    <a:pt x="168" y="63"/>
                  </a:cubicBezTo>
                  <a:cubicBezTo>
                    <a:pt x="168" y="46"/>
                    <a:pt x="135" y="13"/>
                    <a:pt x="101" y="13"/>
                  </a:cubicBezTo>
                  <a:cubicBezTo>
                    <a:pt x="76" y="4"/>
                    <a:pt x="51" y="0"/>
                    <a:pt x="3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5" name="Google Shape;2635;p53"/>
            <p:cNvSpPr/>
            <p:nvPr/>
          </p:nvSpPr>
          <p:spPr>
            <a:xfrm>
              <a:off x="5657619" y="1979736"/>
              <a:ext cx="728881" cy="1056592"/>
            </a:xfrm>
            <a:custGeom>
              <a:avLst/>
              <a:gdLst/>
              <a:ahLst/>
              <a:cxnLst/>
              <a:rect l="l" t="t" r="r" b="b"/>
              <a:pathLst>
                <a:path w="22742" h="32967" extrusionOk="0">
                  <a:moveTo>
                    <a:pt x="20151" y="0"/>
                  </a:moveTo>
                  <a:lnTo>
                    <a:pt x="16910" y="8388"/>
                  </a:lnTo>
                  <a:cubicBezTo>
                    <a:pt x="16592" y="8288"/>
                    <a:pt x="16275" y="8221"/>
                    <a:pt x="15957" y="8188"/>
                  </a:cubicBezTo>
                  <a:lnTo>
                    <a:pt x="9341" y="8137"/>
                  </a:lnTo>
                  <a:cubicBezTo>
                    <a:pt x="9341" y="8137"/>
                    <a:pt x="4729" y="5464"/>
                    <a:pt x="4829" y="5230"/>
                  </a:cubicBezTo>
                  <a:lnTo>
                    <a:pt x="4829" y="5230"/>
                  </a:lnTo>
                  <a:lnTo>
                    <a:pt x="1" y="9574"/>
                  </a:lnTo>
                  <a:lnTo>
                    <a:pt x="4863" y="15890"/>
                  </a:lnTo>
                  <a:lnTo>
                    <a:pt x="7536" y="25047"/>
                  </a:lnTo>
                  <a:cubicBezTo>
                    <a:pt x="7536" y="25047"/>
                    <a:pt x="5347" y="29925"/>
                    <a:pt x="5347" y="32966"/>
                  </a:cubicBezTo>
                  <a:lnTo>
                    <a:pt x="22039" y="30995"/>
                  </a:lnTo>
                  <a:cubicBezTo>
                    <a:pt x="22039" y="30995"/>
                    <a:pt x="21755" y="27302"/>
                    <a:pt x="18664" y="22975"/>
                  </a:cubicBezTo>
                  <a:lnTo>
                    <a:pt x="20151" y="15239"/>
                  </a:lnTo>
                  <a:cubicBezTo>
                    <a:pt x="21321" y="12164"/>
                    <a:pt x="21956" y="13468"/>
                    <a:pt x="22474" y="8188"/>
                  </a:cubicBezTo>
                  <a:cubicBezTo>
                    <a:pt x="22741" y="5264"/>
                    <a:pt x="21922" y="2340"/>
                    <a:pt x="201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6" name="Google Shape;2636;p53"/>
            <p:cNvSpPr/>
            <p:nvPr/>
          </p:nvSpPr>
          <p:spPr>
            <a:xfrm>
              <a:off x="5907705" y="2686054"/>
              <a:ext cx="101791" cy="27883"/>
            </a:xfrm>
            <a:custGeom>
              <a:avLst/>
              <a:gdLst/>
              <a:ahLst/>
              <a:cxnLst/>
              <a:rect l="l" t="t" r="r" b="b"/>
              <a:pathLst>
                <a:path w="3176" h="870" extrusionOk="0">
                  <a:moveTo>
                    <a:pt x="3171" y="0"/>
                  </a:moveTo>
                  <a:cubicBezTo>
                    <a:pt x="3134" y="0"/>
                    <a:pt x="3032" y="194"/>
                    <a:pt x="2791" y="419"/>
                  </a:cubicBezTo>
                  <a:cubicBezTo>
                    <a:pt x="2641" y="552"/>
                    <a:pt x="2457" y="619"/>
                    <a:pt x="2273" y="636"/>
                  </a:cubicBezTo>
                  <a:cubicBezTo>
                    <a:pt x="2263" y="637"/>
                    <a:pt x="2253" y="637"/>
                    <a:pt x="2243" y="637"/>
                  </a:cubicBezTo>
                  <a:cubicBezTo>
                    <a:pt x="2037" y="637"/>
                    <a:pt x="1845" y="478"/>
                    <a:pt x="1638" y="318"/>
                  </a:cubicBezTo>
                  <a:cubicBezTo>
                    <a:pt x="1442" y="168"/>
                    <a:pt x="1206" y="99"/>
                    <a:pt x="953" y="99"/>
                  </a:cubicBezTo>
                  <a:cubicBezTo>
                    <a:pt x="925" y="99"/>
                    <a:pt x="898" y="100"/>
                    <a:pt x="869" y="101"/>
                  </a:cubicBezTo>
                  <a:cubicBezTo>
                    <a:pt x="652" y="135"/>
                    <a:pt x="452" y="218"/>
                    <a:pt x="285" y="369"/>
                  </a:cubicBezTo>
                  <a:cubicBezTo>
                    <a:pt x="118" y="486"/>
                    <a:pt x="17" y="669"/>
                    <a:pt x="1" y="870"/>
                  </a:cubicBezTo>
                  <a:cubicBezTo>
                    <a:pt x="84" y="719"/>
                    <a:pt x="201" y="569"/>
                    <a:pt x="351" y="452"/>
                  </a:cubicBezTo>
                  <a:cubicBezTo>
                    <a:pt x="502" y="318"/>
                    <a:pt x="686" y="252"/>
                    <a:pt x="886" y="235"/>
                  </a:cubicBezTo>
                  <a:cubicBezTo>
                    <a:pt x="910" y="233"/>
                    <a:pt x="933" y="232"/>
                    <a:pt x="957" y="232"/>
                  </a:cubicBezTo>
                  <a:cubicBezTo>
                    <a:pt x="1169" y="232"/>
                    <a:pt x="1389" y="300"/>
                    <a:pt x="1554" y="435"/>
                  </a:cubicBezTo>
                  <a:cubicBezTo>
                    <a:pt x="1655" y="519"/>
                    <a:pt x="1772" y="602"/>
                    <a:pt x="1889" y="669"/>
                  </a:cubicBezTo>
                  <a:cubicBezTo>
                    <a:pt x="2006" y="736"/>
                    <a:pt x="2139" y="770"/>
                    <a:pt x="2273" y="770"/>
                  </a:cubicBezTo>
                  <a:cubicBezTo>
                    <a:pt x="2490" y="753"/>
                    <a:pt x="2707" y="653"/>
                    <a:pt x="2858" y="486"/>
                  </a:cubicBezTo>
                  <a:cubicBezTo>
                    <a:pt x="2958" y="385"/>
                    <a:pt x="3042" y="268"/>
                    <a:pt x="3108" y="151"/>
                  </a:cubicBezTo>
                  <a:cubicBezTo>
                    <a:pt x="3158" y="51"/>
                    <a:pt x="3175" y="1"/>
                    <a:pt x="3175" y="1"/>
                  </a:cubicBezTo>
                  <a:cubicBezTo>
                    <a:pt x="3174" y="0"/>
                    <a:pt x="3172" y="0"/>
                    <a:pt x="31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7" name="Google Shape;2637;p53"/>
            <p:cNvSpPr/>
            <p:nvPr/>
          </p:nvSpPr>
          <p:spPr>
            <a:xfrm>
              <a:off x="6172246" y="2852041"/>
              <a:ext cx="102304" cy="27916"/>
            </a:xfrm>
            <a:custGeom>
              <a:avLst/>
              <a:gdLst/>
              <a:ahLst/>
              <a:cxnLst/>
              <a:rect l="l" t="t" r="r" b="b"/>
              <a:pathLst>
                <a:path w="3192" h="871" extrusionOk="0">
                  <a:moveTo>
                    <a:pt x="3173" y="1"/>
                  </a:moveTo>
                  <a:cubicBezTo>
                    <a:pt x="3149" y="1"/>
                    <a:pt x="3032" y="195"/>
                    <a:pt x="2791" y="419"/>
                  </a:cubicBezTo>
                  <a:cubicBezTo>
                    <a:pt x="2657" y="536"/>
                    <a:pt x="2473" y="620"/>
                    <a:pt x="2273" y="637"/>
                  </a:cubicBezTo>
                  <a:cubicBezTo>
                    <a:pt x="2263" y="637"/>
                    <a:pt x="2253" y="638"/>
                    <a:pt x="2243" y="638"/>
                  </a:cubicBezTo>
                  <a:cubicBezTo>
                    <a:pt x="2039" y="638"/>
                    <a:pt x="1862" y="478"/>
                    <a:pt x="1655" y="319"/>
                  </a:cubicBezTo>
                  <a:cubicBezTo>
                    <a:pt x="1444" y="169"/>
                    <a:pt x="1206" y="99"/>
                    <a:pt x="966" y="99"/>
                  </a:cubicBezTo>
                  <a:cubicBezTo>
                    <a:pt x="939" y="99"/>
                    <a:pt x="913" y="100"/>
                    <a:pt x="886" y="102"/>
                  </a:cubicBezTo>
                  <a:cubicBezTo>
                    <a:pt x="669" y="119"/>
                    <a:pt x="452" y="219"/>
                    <a:pt x="285" y="369"/>
                  </a:cubicBezTo>
                  <a:cubicBezTo>
                    <a:pt x="134" y="486"/>
                    <a:pt x="17" y="670"/>
                    <a:pt x="1" y="870"/>
                  </a:cubicBezTo>
                  <a:cubicBezTo>
                    <a:pt x="101" y="703"/>
                    <a:pt x="218" y="570"/>
                    <a:pt x="351" y="436"/>
                  </a:cubicBezTo>
                  <a:cubicBezTo>
                    <a:pt x="502" y="319"/>
                    <a:pt x="702" y="252"/>
                    <a:pt x="886" y="236"/>
                  </a:cubicBezTo>
                  <a:cubicBezTo>
                    <a:pt x="911" y="234"/>
                    <a:pt x="936" y="233"/>
                    <a:pt x="961" y="233"/>
                  </a:cubicBezTo>
                  <a:cubicBezTo>
                    <a:pt x="1183" y="233"/>
                    <a:pt x="1391" y="301"/>
                    <a:pt x="1571" y="436"/>
                  </a:cubicBezTo>
                  <a:cubicBezTo>
                    <a:pt x="1671" y="520"/>
                    <a:pt x="1772" y="586"/>
                    <a:pt x="1889" y="670"/>
                  </a:cubicBezTo>
                  <a:cubicBezTo>
                    <a:pt x="2006" y="737"/>
                    <a:pt x="2139" y="770"/>
                    <a:pt x="2273" y="770"/>
                  </a:cubicBezTo>
                  <a:cubicBezTo>
                    <a:pt x="2507" y="754"/>
                    <a:pt x="2707" y="653"/>
                    <a:pt x="2858" y="486"/>
                  </a:cubicBezTo>
                  <a:cubicBezTo>
                    <a:pt x="2958" y="386"/>
                    <a:pt x="3058" y="269"/>
                    <a:pt x="3125" y="135"/>
                  </a:cubicBezTo>
                  <a:cubicBezTo>
                    <a:pt x="3159" y="52"/>
                    <a:pt x="3192" y="2"/>
                    <a:pt x="3175" y="2"/>
                  </a:cubicBezTo>
                  <a:cubicBezTo>
                    <a:pt x="3175" y="1"/>
                    <a:pt x="3174" y="1"/>
                    <a:pt x="31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8" name="Google Shape;2638;p53"/>
            <p:cNvSpPr/>
            <p:nvPr/>
          </p:nvSpPr>
          <p:spPr>
            <a:xfrm>
              <a:off x="6079621" y="2590065"/>
              <a:ext cx="39646" cy="105188"/>
            </a:xfrm>
            <a:custGeom>
              <a:avLst/>
              <a:gdLst/>
              <a:ahLst/>
              <a:cxnLst/>
              <a:rect l="l" t="t" r="r" b="b"/>
              <a:pathLst>
                <a:path w="1237" h="3282" extrusionOk="0">
                  <a:moveTo>
                    <a:pt x="762" y="1"/>
                  </a:moveTo>
                  <a:cubicBezTo>
                    <a:pt x="758" y="1"/>
                    <a:pt x="755" y="2"/>
                    <a:pt x="752" y="5"/>
                  </a:cubicBezTo>
                  <a:cubicBezTo>
                    <a:pt x="735" y="5"/>
                    <a:pt x="886" y="189"/>
                    <a:pt x="1019" y="506"/>
                  </a:cubicBezTo>
                  <a:cubicBezTo>
                    <a:pt x="1086" y="673"/>
                    <a:pt x="1103" y="874"/>
                    <a:pt x="1036" y="1058"/>
                  </a:cubicBezTo>
                  <a:cubicBezTo>
                    <a:pt x="986" y="1275"/>
                    <a:pt x="752" y="1392"/>
                    <a:pt x="518" y="1542"/>
                  </a:cubicBezTo>
                  <a:cubicBezTo>
                    <a:pt x="301" y="1693"/>
                    <a:pt x="134" y="1927"/>
                    <a:pt x="67" y="2194"/>
                  </a:cubicBezTo>
                  <a:cubicBezTo>
                    <a:pt x="0" y="2394"/>
                    <a:pt x="17" y="2628"/>
                    <a:pt x="100" y="2829"/>
                  </a:cubicBezTo>
                  <a:cubicBezTo>
                    <a:pt x="241" y="3158"/>
                    <a:pt x="442" y="3282"/>
                    <a:pt x="465" y="3282"/>
                  </a:cubicBezTo>
                  <a:cubicBezTo>
                    <a:pt x="467" y="3282"/>
                    <a:pt x="468" y="3281"/>
                    <a:pt x="468" y="3280"/>
                  </a:cubicBezTo>
                  <a:cubicBezTo>
                    <a:pt x="351" y="3130"/>
                    <a:pt x="267" y="2979"/>
                    <a:pt x="201" y="2795"/>
                  </a:cubicBezTo>
                  <a:cubicBezTo>
                    <a:pt x="134" y="2612"/>
                    <a:pt x="134" y="2411"/>
                    <a:pt x="184" y="2227"/>
                  </a:cubicBezTo>
                  <a:cubicBezTo>
                    <a:pt x="251" y="1993"/>
                    <a:pt x="401" y="1793"/>
                    <a:pt x="602" y="1659"/>
                  </a:cubicBezTo>
                  <a:cubicBezTo>
                    <a:pt x="718" y="1592"/>
                    <a:pt x="835" y="1509"/>
                    <a:pt x="936" y="1442"/>
                  </a:cubicBezTo>
                  <a:cubicBezTo>
                    <a:pt x="1053" y="1359"/>
                    <a:pt x="1119" y="1242"/>
                    <a:pt x="1170" y="1108"/>
                  </a:cubicBezTo>
                  <a:cubicBezTo>
                    <a:pt x="1236" y="891"/>
                    <a:pt x="1203" y="657"/>
                    <a:pt x="1103" y="456"/>
                  </a:cubicBezTo>
                  <a:cubicBezTo>
                    <a:pt x="1053" y="323"/>
                    <a:pt x="969" y="206"/>
                    <a:pt x="869" y="105"/>
                  </a:cubicBezTo>
                  <a:cubicBezTo>
                    <a:pt x="813" y="36"/>
                    <a:pt x="781" y="1"/>
                    <a:pt x="7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9" name="Google Shape;2639;p53"/>
            <p:cNvSpPr/>
            <p:nvPr/>
          </p:nvSpPr>
          <p:spPr>
            <a:xfrm>
              <a:off x="6129940" y="2762109"/>
              <a:ext cx="85702" cy="64837"/>
            </a:xfrm>
            <a:custGeom>
              <a:avLst/>
              <a:gdLst/>
              <a:ahLst/>
              <a:cxnLst/>
              <a:rect l="l" t="t" r="r" b="b"/>
              <a:pathLst>
                <a:path w="2674" h="2023" extrusionOk="0">
                  <a:moveTo>
                    <a:pt x="2624" y="1"/>
                  </a:moveTo>
                  <a:lnTo>
                    <a:pt x="2624" y="1"/>
                  </a:lnTo>
                  <a:cubicBezTo>
                    <a:pt x="2590" y="184"/>
                    <a:pt x="2540" y="368"/>
                    <a:pt x="2457" y="535"/>
                  </a:cubicBezTo>
                  <a:cubicBezTo>
                    <a:pt x="2357" y="702"/>
                    <a:pt x="2206" y="853"/>
                    <a:pt x="2039" y="936"/>
                  </a:cubicBezTo>
                  <a:cubicBezTo>
                    <a:pt x="1899" y="1001"/>
                    <a:pt x="1745" y="1038"/>
                    <a:pt x="1590" y="1038"/>
                  </a:cubicBezTo>
                  <a:cubicBezTo>
                    <a:pt x="1505" y="1038"/>
                    <a:pt x="1420" y="1027"/>
                    <a:pt x="1337" y="1003"/>
                  </a:cubicBezTo>
                  <a:cubicBezTo>
                    <a:pt x="1204" y="970"/>
                    <a:pt x="1087" y="936"/>
                    <a:pt x="953" y="920"/>
                  </a:cubicBezTo>
                  <a:cubicBezTo>
                    <a:pt x="908" y="908"/>
                    <a:pt x="862" y="903"/>
                    <a:pt x="816" y="903"/>
                  </a:cubicBezTo>
                  <a:cubicBezTo>
                    <a:pt x="723" y="903"/>
                    <a:pt x="630" y="925"/>
                    <a:pt x="552" y="970"/>
                  </a:cubicBezTo>
                  <a:cubicBezTo>
                    <a:pt x="351" y="1070"/>
                    <a:pt x="201" y="1237"/>
                    <a:pt x="118" y="1438"/>
                  </a:cubicBezTo>
                  <a:cubicBezTo>
                    <a:pt x="51" y="1571"/>
                    <a:pt x="17" y="1722"/>
                    <a:pt x="17" y="1855"/>
                  </a:cubicBezTo>
                  <a:cubicBezTo>
                    <a:pt x="1" y="1955"/>
                    <a:pt x="1" y="2022"/>
                    <a:pt x="17" y="2022"/>
                  </a:cubicBezTo>
                  <a:cubicBezTo>
                    <a:pt x="34" y="2022"/>
                    <a:pt x="67" y="1805"/>
                    <a:pt x="201" y="1488"/>
                  </a:cubicBezTo>
                  <a:cubicBezTo>
                    <a:pt x="285" y="1304"/>
                    <a:pt x="435" y="1170"/>
                    <a:pt x="602" y="1087"/>
                  </a:cubicBezTo>
                  <a:cubicBezTo>
                    <a:pt x="669" y="1053"/>
                    <a:pt x="740" y="1040"/>
                    <a:pt x="814" y="1040"/>
                  </a:cubicBezTo>
                  <a:cubicBezTo>
                    <a:pt x="962" y="1040"/>
                    <a:pt x="1126" y="1092"/>
                    <a:pt x="1304" y="1137"/>
                  </a:cubicBezTo>
                  <a:cubicBezTo>
                    <a:pt x="1396" y="1160"/>
                    <a:pt x="1489" y="1171"/>
                    <a:pt x="1582" y="1171"/>
                  </a:cubicBezTo>
                  <a:cubicBezTo>
                    <a:pt x="1760" y="1171"/>
                    <a:pt x="1936" y="1130"/>
                    <a:pt x="2089" y="1053"/>
                  </a:cubicBezTo>
                  <a:cubicBezTo>
                    <a:pt x="2290" y="953"/>
                    <a:pt x="2440" y="786"/>
                    <a:pt x="2540" y="585"/>
                  </a:cubicBezTo>
                  <a:cubicBezTo>
                    <a:pt x="2641" y="418"/>
                    <a:pt x="2674" y="201"/>
                    <a:pt x="26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0" name="Google Shape;2640;p53"/>
            <p:cNvSpPr/>
            <p:nvPr/>
          </p:nvSpPr>
          <p:spPr>
            <a:xfrm>
              <a:off x="6163688" y="2934987"/>
              <a:ext cx="106053" cy="30223"/>
            </a:xfrm>
            <a:custGeom>
              <a:avLst/>
              <a:gdLst/>
              <a:ahLst/>
              <a:cxnLst/>
              <a:rect l="l" t="t" r="r" b="b"/>
              <a:pathLst>
                <a:path w="3309" h="943" extrusionOk="0">
                  <a:moveTo>
                    <a:pt x="967" y="0"/>
                  </a:moveTo>
                  <a:cubicBezTo>
                    <a:pt x="766" y="0"/>
                    <a:pt x="579" y="53"/>
                    <a:pt x="418" y="171"/>
                  </a:cubicBezTo>
                  <a:cubicBezTo>
                    <a:pt x="301" y="237"/>
                    <a:pt x="184" y="338"/>
                    <a:pt x="101" y="455"/>
                  </a:cubicBezTo>
                  <a:cubicBezTo>
                    <a:pt x="34" y="538"/>
                    <a:pt x="0" y="572"/>
                    <a:pt x="17" y="588"/>
                  </a:cubicBezTo>
                  <a:cubicBezTo>
                    <a:pt x="18" y="589"/>
                    <a:pt x="19" y="589"/>
                    <a:pt x="20" y="589"/>
                  </a:cubicBezTo>
                  <a:cubicBezTo>
                    <a:pt x="47" y="589"/>
                    <a:pt x="196" y="414"/>
                    <a:pt x="468" y="254"/>
                  </a:cubicBezTo>
                  <a:cubicBezTo>
                    <a:pt x="600" y="175"/>
                    <a:pt x="753" y="127"/>
                    <a:pt x="903" y="127"/>
                  </a:cubicBezTo>
                  <a:cubicBezTo>
                    <a:pt x="942" y="127"/>
                    <a:pt x="981" y="130"/>
                    <a:pt x="1019" y="137"/>
                  </a:cubicBezTo>
                  <a:cubicBezTo>
                    <a:pt x="1237" y="171"/>
                    <a:pt x="1387" y="371"/>
                    <a:pt x="1571" y="572"/>
                  </a:cubicBezTo>
                  <a:cubicBezTo>
                    <a:pt x="1755" y="772"/>
                    <a:pt x="2005" y="906"/>
                    <a:pt x="2289" y="939"/>
                  </a:cubicBezTo>
                  <a:cubicBezTo>
                    <a:pt x="2316" y="941"/>
                    <a:pt x="2344" y="942"/>
                    <a:pt x="2371" y="942"/>
                  </a:cubicBezTo>
                  <a:cubicBezTo>
                    <a:pt x="2561" y="942"/>
                    <a:pt x="2749" y="891"/>
                    <a:pt x="2924" y="789"/>
                  </a:cubicBezTo>
                  <a:cubicBezTo>
                    <a:pt x="3242" y="588"/>
                    <a:pt x="3309" y="354"/>
                    <a:pt x="3292" y="354"/>
                  </a:cubicBezTo>
                  <a:lnTo>
                    <a:pt x="3292" y="354"/>
                  </a:lnTo>
                  <a:cubicBezTo>
                    <a:pt x="3175" y="488"/>
                    <a:pt x="3025" y="605"/>
                    <a:pt x="2874" y="705"/>
                  </a:cubicBezTo>
                  <a:cubicBezTo>
                    <a:pt x="2721" y="775"/>
                    <a:pt x="2556" y="810"/>
                    <a:pt x="2399" y="810"/>
                  </a:cubicBezTo>
                  <a:cubicBezTo>
                    <a:pt x="2368" y="810"/>
                    <a:pt x="2337" y="808"/>
                    <a:pt x="2306" y="805"/>
                  </a:cubicBezTo>
                  <a:cubicBezTo>
                    <a:pt x="2055" y="772"/>
                    <a:pt x="1838" y="655"/>
                    <a:pt x="1688" y="471"/>
                  </a:cubicBezTo>
                  <a:cubicBezTo>
                    <a:pt x="1588" y="371"/>
                    <a:pt x="1504" y="271"/>
                    <a:pt x="1404" y="187"/>
                  </a:cubicBezTo>
                  <a:cubicBezTo>
                    <a:pt x="1304" y="87"/>
                    <a:pt x="1187" y="37"/>
                    <a:pt x="1053" y="3"/>
                  </a:cubicBezTo>
                  <a:cubicBezTo>
                    <a:pt x="1024" y="1"/>
                    <a:pt x="996" y="0"/>
                    <a:pt x="9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1" name="Google Shape;2641;p53"/>
            <p:cNvSpPr/>
            <p:nvPr/>
          </p:nvSpPr>
          <p:spPr>
            <a:xfrm>
              <a:off x="5875591" y="2950755"/>
              <a:ext cx="103906" cy="42979"/>
            </a:xfrm>
            <a:custGeom>
              <a:avLst/>
              <a:gdLst/>
              <a:ahLst/>
              <a:cxnLst/>
              <a:rect l="l" t="t" r="r" b="b"/>
              <a:pathLst>
                <a:path w="3242" h="1341" extrusionOk="0">
                  <a:moveTo>
                    <a:pt x="821" y="0"/>
                  </a:moveTo>
                  <a:cubicBezTo>
                    <a:pt x="710" y="0"/>
                    <a:pt x="602" y="21"/>
                    <a:pt x="501" y="63"/>
                  </a:cubicBezTo>
                  <a:cubicBezTo>
                    <a:pt x="368" y="96"/>
                    <a:pt x="234" y="163"/>
                    <a:pt x="117" y="247"/>
                  </a:cubicBezTo>
                  <a:cubicBezTo>
                    <a:pt x="33" y="313"/>
                    <a:pt x="0" y="347"/>
                    <a:pt x="0" y="364"/>
                  </a:cubicBezTo>
                  <a:cubicBezTo>
                    <a:pt x="1" y="365"/>
                    <a:pt x="3" y="365"/>
                    <a:pt x="5" y="365"/>
                  </a:cubicBezTo>
                  <a:cubicBezTo>
                    <a:pt x="38" y="365"/>
                    <a:pt x="220" y="241"/>
                    <a:pt x="535" y="146"/>
                  </a:cubicBezTo>
                  <a:cubicBezTo>
                    <a:pt x="607" y="127"/>
                    <a:pt x="682" y="117"/>
                    <a:pt x="758" y="117"/>
                  </a:cubicBezTo>
                  <a:cubicBezTo>
                    <a:pt x="874" y="117"/>
                    <a:pt x="992" y="139"/>
                    <a:pt x="1103" y="180"/>
                  </a:cubicBezTo>
                  <a:cubicBezTo>
                    <a:pt x="1303" y="263"/>
                    <a:pt x="1387" y="497"/>
                    <a:pt x="1521" y="748"/>
                  </a:cubicBezTo>
                  <a:cubicBezTo>
                    <a:pt x="1637" y="982"/>
                    <a:pt x="1855" y="1182"/>
                    <a:pt x="2105" y="1266"/>
                  </a:cubicBezTo>
                  <a:cubicBezTo>
                    <a:pt x="2232" y="1315"/>
                    <a:pt x="2358" y="1340"/>
                    <a:pt x="2485" y="1340"/>
                  </a:cubicBezTo>
                  <a:cubicBezTo>
                    <a:pt x="2576" y="1340"/>
                    <a:pt x="2666" y="1327"/>
                    <a:pt x="2757" y="1299"/>
                  </a:cubicBezTo>
                  <a:cubicBezTo>
                    <a:pt x="2957" y="1266"/>
                    <a:pt x="3125" y="1149"/>
                    <a:pt x="3242" y="965"/>
                  </a:cubicBezTo>
                  <a:lnTo>
                    <a:pt x="3242" y="965"/>
                  </a:lnTo>
                  <a:cubicBezTo>
                    <a:pt x="3091" y="1065"/>
                    <a:pt x="2907" y="1149"/>
                    <a:pt x="2740" y="1199"/>
                  </a:cubicBezTo>
                  <a:cubicBezTo>
                    <a:pt x="2673" y="1210"/>
                    <a:pt x="2607" y="1216"/>
                    <a:pt x="2540" y="1216"/>
                  </a:cubicBezTo>
                  <a:cubicBezTo>
                    <a:pt x="2408" y="1216"/>
                    <a:pt x="2278" y="1193"/>
                    <a:pt x="2155" y="1149"/>
                  </a:cubicBezTo>
                  <a:cubicBezTo>
                    <a:pt x="1938" y="1065"/>
                    <a:pt x="1754" y="882"/>
                    <a:pt x="1637" y="681"/>
                  </a:cubicBezTo>
                  <a:cubicBezTo>
                    <a:pt x="1587" y="547"/>
                    <a:pt x="1521" y="430"/>
                    <a:pt x="1454" y="330"/>
                  </a:cubicBezTo>
                  <a:cubicBezTo>
                    <a:pt x="1387" y="213"/>
                    <a:pt x="1270" y="113"/>
                    <a:pt x="1153" y="63"/>
                  </a:cubicBezTo>
                  <a:cubicBezTo>
                    <a:pt x="1044" y="21"/>
                    <a:pt x="932" y="0"/>
                    <a:pt x="82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2" name="Google Shape;2642;p53"/>
            <p:cNvSpPr/>
            <p:nvPr/>
          </p:nvSpPr>
          <p:spPr>
            <a:xfrm>
              <a:off x="6173848" y="2522728"/>
              <a:ext cx="87336" cy="65991"/>
            </a:xfrm>
            <a:custGeom>
              <a:avLst/>
              <a:gdLst/>
              <a:ahLst/>
              <a:cxnLst/>
              <a:rect l="l" t="t" r="r" b="b"/>
              <a:pathLst>
                <a:path w="2725" h="2059" extrusionOk="0">
                  <a:moveTo>
                    <a:pt x="586" y="1"/>
                  </a:moveTo>
                  <a:cubicBezTo>
                    <a:pt x="435" y="1"/>
                    <a:pt x="285" y="1"/>
                    <a:pt x="151" y="34"/>
                  </a:cubicBezTo>
                  <a:cubicBezTo>
                    <a:pt x="51" y="51"/>
                    <a:pt x="1" y="68"/>
                    <a:pt x="1" y="84"/>
                  </a:cubicBezTo>
                  <a:cubicBezTo>
                    <a:pt x="1" y="94"/>
                    <a:pt x="19" y="97"/>
                    <a:pt x="52" y="97"/>
                  </a:cubicBezTo>
                  <a:cubicBezTo>
                    <a:pt x="105" y="97"/>
                    <a:pt x="197" y="89"/>
                    <a:pt x="318" y="89"/>
                  </a:cubicBezTo>
                  <a:cubicBezTo>
                    <a:pt x="392" y="89"/>
                    <a:pt x="476" y="92"/>
                    <a:pt x="569" y="101"/>
                  </a:cubicBezTo>
                  <a:cubicBezTo>
                    <a:pt x="769" y="118"/>
                    <a:pt x="936" y="218"/>
                    <a:pt x="1070" y="352"/>
                  </a:cubicBezTo>
                  <a:cubicBezTo>
                    <a:pt x="1220" y="519"/>
                    <a:pt x="1220" y="769"/>
                    <a:pt x="1237" y="1037"/>
                  </a:cubicBezTo>
                  <a:cubicBezTo>
                    <a:pt x="1254" y="1304"/>
                    <a:pt x="1388" y="1571"/>
                    <a:pt x="1571" y="1755"/>
                  </a:cubicBezTo>
                  <a:cubicBezTo>
                    <a:pt x="1738" y="1906"/>
                    <a:pt x="1939" y="2006"/>
                    <a:pt x="2156" y="2039"/>
                  </a:cubicBezTo>
                  <a:cubicBezTo>
                    <a:pt x="2210" y="2053"/>
                    <a:pt x="2264" y="2059"/>
                    <a:pt x="2317" y="2059"/>
                  </a:cubicBezTo>
                  <a:cubicBezTo>
                    <a:pt x="2462" y="2059"/>
                    <a:pt x="2602" y="2012"/>
                    <a:pt x="2724" y="1939"/>
                  </a:cubicBezTo>
                  <a:lnTo>
                    <a:pt x="2724" y="1939"/>
                  </a:lnTo>
                  <a:cubicBezTo>
                    <a:pt x="2618" y="1949"/>
                    <a:pt x="2512" y="1958"/>
                    <a:pt x="2406" y="1958"/>
                  </a:cubicBezTo>
                  <a:cubicBezTo>
                    <a:pt x="2328" y="1958"/>
                    <a:pt x="2251" y="1953"/>
                    <a:pt x="2173" y="1939"/>
                  </a:cubicBezTo>
                  <a:cubicBezTo>
                    <a:pt x="1989" y="1906"/>
                    <a:pt x="1805" y="1805"/>
                    <a:pt x="1672" y="1672"/>
                  </a:cubicBezTo>
                  <a:cubicBezTo>
                    <a:pt x="1504" y="1488"/>
                    <a:pt x="1404" y="1271"/>
                    <a:pt x="1388" y="1020"/>
                  </a:cubicBezTo>
                  <a:cubicBezTo>
                    <a:pt x="1371" y="886"/>
                    <a:pt x="1371" y="753"/>
                    <a:pt x="1354" y="619"/>
                  </a:cubicBezTo>
                  <a:cubicBezTo>
                    <a:pt x="1321" y="485"/>
                    <a:pt x="1271" y="368"/>
                    <a:pt x="1170" y="268"/>
                  </a:cubicBezTo>
                  <a:cubicBezTo>
                    <a:pt x="1020" y="101"/>
                    <a:pt x="803" y="18"/>
                    <a:pt x="5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3" name="Google Shape;2643;p53"/>
            <p:cNvSpPr/>
            <p:nvPr/>
          </p:nvSpPr>
          <p:spPr>
            <a:xfrm>
              <a:off x="6311471" y="2125917"/>
              <a:ext cx="36986" cy="105605"/>
            </a:xfrm>
            <a:custGeom>
              <a:avLst/>
              <a:gdLst/>
              <a:ahLst/>
              <a:cxnLst/>
              <a:rect l="l" t="t" r="r" b="b"/>
              <a:pathLst>
                <a:path w="1154" h="3295" extrusionOk="0">
                  <a:moveTo>
                    <a:pt x="652" y="1"/>
                  </a:moveTo>
                  <a:cubicBezTo>
                    <a:pt x="619" y="18"/>
                    <a:pt x="786" y="185"/>
                    <a:pt x="920" y="502"/>
                  </a:cubicBezTo>
                  <a:cubicBezTo>
                    <a:pt x="1003" y="669"/>
                    <a:pt x="1037" y="870"/>
                    <a:pt x="987" y="1070"/>
                  </a:cubicBezTo>
                  <a:cubicBezTo>
                    <a:pt x="920" y="1271"/>
                    <a:pt x="719" y="1404"/>
                    <a:pt x="485" y="1571"/>
                  </a:cubicBezTo>
                  <a:cubicBezTo>
                    <a:pt x="268" y="1722"/>
                    <a:pt x="118" y="1956"/>
                    <a:pt x="51" y="2223"/>
                  </a:cubicBezTo>
                  <a:cubicBezTo>
                    <a:pt x="1" y="2440"/>
                    <a:pt x="34" y="2674"/>
                    <a:pt x="118" y="2875"/>
                  </a:cubicBezTo>
                  <a:cubicBezTo>
                    <a:pt x="273" y="3186"/>
                    <a:pt x="487" y="3294"/>
                    <a:pt x="516" y="3294"/>
                  </a:cubicBezTo>
                  <a:cubicBezTo>
                    <a:pt x="518" y="3294"/>
                    <a:pt x="519" y="3294"/>
                    <a:pt x="519" y="3292"/>
                  </a:cubicBezTo>
                  <a:cubicBezTo>
                    <a:pt x="385" y="3159"/>
                    <a:pt x="285" y="3008"/>
                    <a:pt x="218" y="2841"/>
                  </a:cubicBezTo>
                  <a:cubicBezTo>
                    <a:pt x="151" y="2641"/>
                    <a:pt x="134" y="2440"/>
                    <a:pt x="185" y="2257"/>
                  </a:cubicBezTo>
                  <a:cubicBezTo>
                    <a:pt x="235" y="2023"/>
                    <a:pt x="385" y="1822"/>
                    <a:pt x="569" y="1672"/>
                  </a:cubicBezTo>
                  <a:cubicBezTo>
                    <a:pt x="686" y="1605"/>
                    <a:pt x="786" y="1521"/>
                    <a:pt x="886" y="1438"/>
                  </a:cubicBezTo>
                  <a:cubicBezTo>
                    <a:pt x="1003" y="1354"/>
                    <a:pt x="1070" y="1237"/>
                    <a:pt x="1104" y="1104"/>
                  </a:cubicBezTo>
                  <a:cubicBezTo>
                    <a:pt x="1154" y="886"/>
                    <a:pt x="1120" y="652"/>
                    <a:pt x="1020" y="452"/>
                  </a:cubicBezTo>
                  <a:cubicBezTo>
                    <a:pt x="953" y="335"/>
                    <a:pt x="870" y="218"/>
                    <a:pt x="769" y="101"/>
                  </a:cubicBezTo>
                  <a:cubicBezTo>
                    <a:pt x="703" y="34"/>
                    <a:pt x="652" y="1"/>
                    <a:pt x="65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4" name="Google Shape;2644;p53"/>
            <p:cNvSpPr/>
            <p:nvPr/>
          </p:nvSpPr>
          <p:spPr>
            <a:xfrm>
              <a:off x="6072122" y="2470037"/>
              <a:ext cx="87304" cy="65767"/>
            </a:xfrm>
            <a:custGeom>
              <a:avLst/>
              <a:gdLst/>
              <a:ahLst/>
              <a:cxnLst/>
              <a:rect l="l" t="t" r="r" b="b"/>
              <a:pathLst>
                <a:path w="2724" h="2052" extrusionOk="0">
                  <a:moveTo>
                    <a:pt x="447" y="1"/>
                  </a:moveTo>
                  <a:cubicBezTo>
                    <a:pt x="348" y="1"/>
                    <a:pt x="245" y="12"/>
                    <a:pt x="150" y="24"/>
                  </a:cubicBezTo>
                  <a:cubicBezTo>
                    <a:pt x="69" y="51"/>
                    <a:pt x="21" y="67"/>
                    <a:pt x="5" y="81"/>
                  </a:cubicBezTo>
                  <a:lnTo>
                    <a:pt x="5" y="81"/>
                  </a:lnTo>
                  <a:cubicBezTo>
                    <a:pt x="2" y="80"/>
                    <a:pt x="0" y="77"/>
                    <a:pt x="0" y="74"/>
                  </a:cubicBezTo>
                  <a:lnTo>
                    <a:pt x="0" y="91"/>
                  </a:lnTo>
                  <a:cubicBezTo>
                    <a:pt x="0" y="88"/>
                    <a:pt x="2" y="85"/>
                    <a:pt x="5" y="81"/>
                  </a:cubicBezTo>
                  <a:lnTo>
                    <a:pt x="5" y="81"/>
                  </a:lnTo>
                  <a:cubicBezTo>
                    <a:pt x="13" y="86"/>
                    <a:pt x="30" y="87"/>
                    <a:pt x="55" y="87"/>
                  </a:cubicBezTo>
                  <a:cubicBezTo>
                    <a:pt x="94" y="87"/>
                    <a:pt x="151" y="84"/>
                    <a:pt x="225" y="84"/>
                  </a:cubicBezTo>
                  <a:cubicBezTo>
                    <a:pt x="316" y="84"/>
                    <a:pt x="432" y="88"/>
                    <a:pt x="568" y="108"/>
                  </a:cubicBezTo>
                  <a:cubicBezTo>
                    <a:pt x="752" y="124"/>
                    <a:pt x="936" y="208"/>
                    <a:pt x="1069" y="358"/>
                  </a:cubicBezTo>
                  <a:cubicBezTo>
                    <a:pt x="1220" y="509"/>
                    <a:pt x="1220" y="759"/>
                    <a:pt x="1237" y="1043"/>
                  </a:cubicBezTo>
                  <a:cubicBezTo>
                    <a:pt x="1253" y="1311"/>
                    <a:pt x="1370" y="1561"/>
                    <a:pt x="1571" y="1762"/>
                  </a:cubicBezTo>
                  <a:cubicBezTo>
                    <a:pt x="1721" y="1912"/>
                    <a:pt x="1938" y="2012"/>
                    <a:pt x="2155" y="2029"/>
                  </a:cubicBezTo>
                  <a:cubicBezTo>
                    <a:pt x="2216" y="2044"/>
                    <a:pt x="2276" y="2052"/>
                    <a:pt x="2335" y="2052"/>
                  </a:cubicBezTo>
                  <a:cubicBezTo>
                    <a:pt x="2473" y="2052"/>
                    <a:pt x="2607" y="2011"/>
                    <a:pt x="2724" y="1929"/>
                  </a:cubicBezTo>
                  <a:lnTo>
                    <a:pt x="2724" y="1929"/>
                  </a:lnTo>
                  <a:cubicBezTo>
                    <a:pt x="2616" y="1948"/>
                    <a:pt x="2508" y="1957"/>
                    <a:pt x="2401" y="1957"/>
                  </a:cubicBezTo>
                  <a:cubicBezTo>
                    <a:pt x="2324" y="1957"/>
                    <a:pt x="2248" y="1953"/>
                    <a:pt x="2172" y="1946"/>
                  </a:cubicBezTo>
                  <a:cubicBezTo>
                    <a:pt x="1972" y="1896"/>
                    <a:pt x="1805" y="1795"/>
                    <a:pt x="1654" y="1662"/>
                  </a:cubicBezTo>
                  <a:cubicBezTo>
                    <a:pt x="1487" y="1495"/>
                    <a:pt x="1387" y="1261"/>
                    <a:pt x="1370" y="1027"/>
                  </a:cubicBezTo>
                  <a:cubicBezTo>
                    <a:pt x="1370" y="893"/>
                    <a:pt x="1353" y="759"/>
                    <a:pt x="1337" y="626"/>
                  </a:cubicBezTo>
                  <a:cubicBezTo>
                    <a:pt x="1320" y="492"/>
                    <a:pt x="1253" y="358"/>
                    <a:pt x="1170" y="258"/>
                  </a:cubicBezTo>
                  <a:cubicBezTo>
                    <a:pt x="1003" y="108"/>
                    <a:pt x="802" y="7"/>
                    <a:pt x="568" y="7"/>
                  </a:cubicBezTo>
                  <a:cubicBezTo>
                    <a:pt x="529" y="3"/>
                    <a:pt x="488" y="1"/>
                    <a:pt x="4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5" name="Google Shape;2645;p53"/>
            <p:cNvSpPr/>
            <p:nvPr/>
          </p:nvSpPr>
          <p:spPr>
            <a:xfrm>
              <a:off x="6262755" y="2240527"/>
              <a:ext cx="87849" cy="65991"/>
            </a:xfrm>
            <a:custGeom>
              <a:avLst/>
              <a:gdLst/>
              <a:ahLst/>
              <a:cxnLst/>
              <a:rect l="l" t="t" r="r" b="b"/>
              <a:pathLst>
                <a:path w="2741" h="2059" extrusionOk="0">
                  <a:moveTo>
                    <a:pt x="585" y="0"/>
                  </a:moveTo>
                  <a:cubicBezTo>
                    <a:pt x="435" y="0"/>
                    <a:pt x="301" y="0"/>
                    <a:pt x="151" y="34"/>
                  </a:cubicBezTo>
                  <a:cubicBezTo>
                    <a:pt x="50" y="51"/>
                    <a:pt x="0" y="84"/>
                    <a:pt x="0" y="84"/>
                  </a:cubicBezTo>
                  <a:cubicBezTo>
                    <a:pt x="0" y="93"/>
                    <a:pt x="18" y="96"/>
                    <a:pt x="51" y="96"/>
                  </a:cubicBezTo>
                  <a:cubicBezTo>
                    <a:pt x="104" y="96"/>
                    <a:pt x="197" y="89"/>
                    <a:pt x="317" y="89"/>
                  </a:cubicBezTo>
                  <a:cubicBezTo>
                    <a:pt x="391" y="89"/>
                    <a:pt x="476" y="92"/>
                    <a:pt x="568" y="101"/>
                  </a:cubicBezTo>
                  <a:cubicBezTo>
                    <a:pt x="769" y="117"/>
                    <a:pt x="936" y="218"/>
                    <a:pt x="1086" y="351"/>
                  </a:cubicBezTo>
                  <a:cubicBezTo>
                    <a:pt x="1237" y="518"/>
                    <a:pt x="1220" y="769"/>
                    <a:pt x="1237" y="1036"/>
                  </a:cubicBezTo>
                  <a:cubicBezTo>
                    <a:pt x="1270" y="1320"/>
                    <a:pt x="1387" y="1571"/>
                    <a:pt x="1588" y="1755"/>
                  </a:cubicBezTo>
                  <a:cubicBezTo>
                    <a:pt x="1738" y="1905"/>
                    <a:pt x="1939" y="2006"/>
                    <a:pt x="2156" y="2039"/>
                  </a:cubicBezTo>
                  <a:cubicBezTo>
                    <a:pt x="2209" y="2052"/>
                    <a:pt x="2264" y="2059"/>
                    <a:pt x="2319" y="2059"/>
                  </a:cubicBezTo>
                  <a:cubicBezTo>
                    <a:pt x="2469" y="2059"/>
                    <a:pt x="2618" y="2012"/>
                    <a:pt x="2741" y="1939"/>
                  </a:cubicBezTo>
                  <a:lnTo>
                    <a:pt x="2741" y="1939"/>
                  </a:lnTo>
                  <a:cubicBezTo>
                    <a:pt x="2634" y="1948"/>
                    <a:pt x="2523" y="1958"/>
                    <a:pt x="2412" y="1958"/>
                  </a:cubicBezTo>
                  <a:cubicBezTo>
                    <a:pt x="2331" y="1958"/>
                    <a:pt x="2250" y="1953"/>
                    <a:pt x="2172" y="1939"/>
                  </a:cubicBezTo>
                  <a:cubicBezTo>
                    <a:pt x="1989" y="1905"/>
                    <a:pt x="1805" y="1805"/>
                    <a:pt x="1671" y="1671"/>
                  </a:cubicBezTo>
                  <a:cubicBezTo>
                    <a:pt x="1504" y="1488"/>
                    <a:pt x="1404" y="1270"/>
                    <a:pt x="1387" y="1020"/>
                  </a:cubicBezTo>
                  <a:cubicBezTo>
                    <a:pt x="1387" y="886"/>
                    <a:pt x="1370" y="752"/>
                    <a:pt x="1354" y="635"/>
                  </a:cubicBezTo>
                  <a:cubicBezTo>
                    <a:pt x="1320" y="502"/>
                    <a:pt x="1270" y="368"/>
                    <a:pt x="1170" y="268"/>
                  </a:cubicBezTo>
                  <a:cubicBezTo>
                    <a:pt x="1020" y="117"/>
                    <a:pt x="802" y="17"/>
                    <a:pt x="5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6" name="Google Shape;2646;p53"/>
            <p:cNvSpPr/>
            <p:nvPr/>
          </p:nvSpPr>
          <p:spPr>
            <a:xfrm>
              <a:off x="5873956" y="2527567"/>
              <a:ext cx="33781" cy="100701"/>
            </a:xfrm>
            <a:custGeom>
              <a:avLst/>
              <a:gdLst/>
              <a:ahLst/>
              <a:cxnLst/>
              <a:rect l="l" t="t" r="r" b="b"/>
              <a:pathLst>
                <a:path w="1054" h="3142" extrusionOk="0">
                  <a:moveTo>
                    <a:pt x="18" y="0"/>
                  </a:moveTo>
                  <a:cubicBezTo>
                    <a:pt x="1" y="34"/>
                    <a:pt x="201" y="134"/>
                    <a:pt x="452" y="368"/>
                  </a:cubicBezTo>
                  <a:cubicBezTo>
                    <a:pt x="586" y="502"/>
                    <a:pt x="686" y="685"/>
                    <a:pt x="703" y="869"/>
                  </a:cubicBezTo>
                  <a:cubicBezTo>
                    <a:pt x="719" y="1086"/>
                    <a:pt x="569" y="1287"/>
                    <a:pt x="419" y="1521"/>
                  </a:cubicBezTo>
                  <a:cubicBezTo>
                    <a:pt x="268" y="1738"/>
                    <a:pt x="201" y="2022"/>
                    <a:pt x="235" y="2289"/>
                  </a:cubicBezTo>
                  <a:cubicBezTo>
                    <a:pt x="268" y="2507"/>
                    <a:pt x="369" y="2707"/>
                    <a:pt x="536" y="2874"/>
                  </a:cubicBezTo>
                  <a:cubicBezTo>
                    <a:pt x="653" y="3024"/>
                    <a:pt x="853" y="3125"/>
                    <a:pt x="1054" y="3141"/>
                  </a:cubicBezTo>
                  <a:cubicBezTo>
                    <a:pt x="886" y="3041"/>
                    <a:pt x="736" y="2941"/>
                    <a:pt x="602" y="2807"/>
                  </a:cubicBezTo>
                  <a:cubicBezTo>
                    <a:pt x="469" y="2657"/>
                    <a:pt x="402" y="2473"/>
                    <a:pt x="369" y="2273"/>
                  </a:cubicBezTo>
                  <a:cubicBezTo>
                    <a:pt x="335" y="2039"/>
                    <a:pt x="402" y="1788"/>
                    <a:pt x="536" y="1588"/>
                  </a:cubicBezTo>
                  <a:cubicBezTo>
                    <a:pt x="602" y="1487"/>
                    <a:pt x="686" y="1370"/>
                    <a:pt x="753" y="1253"/>
                  </a:cubicBezTo>
                  <a:cubicBezTo>
                    <a:pt x="820" y="1136"/>
                    <a:pt x="836" y="1003"/>
                    <a:pt x="836" y="869"/>
                  </a:cubicBezTo>
                  <a:cubicBezTo>
                    <a:pt x="803" y="635"/>
                    <a:pt x="686" y="435"/>
                    <a:pt x="519" y="284"/>
                  </a:cubicBezTo>
                  <a:cubicBezTo>
                    <a:pt x="419" y="201"/>
                    <a:pt x="302" y="117"/>
                    <a:pt x="168" y="50"/>
                  </a:cubicBezTo>
                  <a:cubicBezTo>
                    <a:pt x="68" y="17"/>
                    <a:pt x="18" y="0"/>
                    <a:pt x="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7" name="Google Shape;2647;p53"/>
            <p:cNvSpPr/>
            <p:nvPr/>
          </p:nvSpPr>
          <p:spPr>
            <a:xfrm>
              <a:off x="5780787" y="2282641"/>
              <a:ext cx="89996" cy="63203"/>
            </a:xfrm>
            <a:custGeom>
              <a:avLst/>
              <a:gdLst/>
              <a:ahLst/>
              <a:cxnLst/>
              <a:rect l="l" t="t" r="r" b="b"/>
              <a:pathLst>
                <a:path w="2808" h="1972" extrusionOk="0">
                  <a:moveTo>
                    <a:pt x="466" y="0"/>
                  </a:moveTo>
                  <a:cubicBezTo>
                    <a:pt x="361" y="0"/>
                    <a:pt x="251" y="19"/>
                    <a:pt x="151" y="57"/>
                  </a:cubicBezTo>
                  <a:cubicBezTo>
                    <a:pt x="51" y="73"/>
                    <a:pt x="1" y="90"/>
                    <a:pt x="1" y="107"/>
                  </a:cubicBezTo>
                  <a:cubicBezTo>
                    <a:pt x="1" y="114"/>
                    <a:pt x="10" y="116"/>
                    <a:pt x="29" y="116"/>
                  </a:cubicBezTo>
                  <a:cubicBezTo>
                    <a:pt x="91" y="116"/>
                    <a:pt x="248" y="87"/>
                    <a:pt x="458" y="87"/>
                  </a:cubicBezTo>
                  <a:cubicBezTo>
                    <a:pt x="494" y="87"/>
                    <a:pt x="530" y="88"/>
                    <a:pt x="569" y="90"/>
                  </a:cubicBezTo>
                  <a:cubicBezTo>
                    <a:pt x="769" y="107"/>
                    <a:pt x="953" y="190"/>
                    <a:pt x="1087" y="324"/>
                  </a:cubicBezTo>
                  <a:cubicBezTo>
                    <a:pt x="1237" y="474"/>
                    <a:pt x="1254" y="725"/>
                    <a:pt x="1287" y="1009"/>
                  </a:cubicBezTo>
                  <a:cubicBezTo>
                    <a:pt x="1304" y="1276"/>
                    <a:pt x="1438" y="1527"/>
                    <a:pt x="1655" y="1711"/>
                  </a:cubicBezTo>
                  <a:cubicBezTo>
                    <a:pt x="1822" y="1861"/>
                    <a:pt x="2022" y="1945"/>
                    <a:pt x="2240" y="1961"/>
                  </a:cubicBezTo>
                  <a:cubicBezTo>
                    <a:pt x="2281" y="1968"/>
                    <a:pt x="2321" y="1972"/>
                    <a:pt x="2362" y="1972"/>
                  </a:cubicBezTo>
                  <a:cubicBezTo>
                    <a:pt x="2521" y="1972"/>
                    <a:pt x="2675" y="1921"/>
                    <a:pt x="2808" y="1828"/>
                  </a:cubicBezTo>
                  <a:lnTo>
                    <a:pt x="2808" y="1828"/>
                  </a:lnTo>
                  <a:cubicBezTo>
                    <a:pt x="2691" y="1859"/>
                    <a:pt x="2575" y="1871"/>
                    <a:pt x="2458" y="1871"/>
                  </a:cubicBezTo>
                  <a:cubicBezTo>
                    <a:pt x="2391" y="1871"/>
                    <a:pt x="2324" y="1867"/>
                    <a:pt x="2256" y="1861"/>
                  </a:cubicBezTo>
                  <a:cubicBezTo>
                    <a:pt x="2056" y="1828"/>
                    <a:pt x="1872" y="1744"/>
                    <a:pt x="1738" y="1610"/>
                  </a:cubicBezTo>
                  <a:cubicBezTo>
                    <a:pt x="1555" y="1443"/>
                    <a:pt x="1454" y="1226"/>
                    <a:pt x="1421" y="992"/>
                  </a:cubicBezTo>
                  <a:cubicBezTo>
                    <a:pt x="1404" y="859"/>
                    <a:pt x="1404" y="725"/>
                    <a:pt x="1371" y="591"/>
                  </a:cubicBezTo>
                  <a:cubicBezTo>
                    <a:pt x="1337" y="458"/>
                    <a:pt x="1270" y="341"/>
                    <a:pt x="1187" y="240"/>
                  </a:cubicBezTo>
                  <a:cubicBezTo>
                    <a:pt x="1020" y="90"/>
                    <a:pt x="803" y="6"/>
                    <a:pt x="569" y="6"/>
                  </a:cubicBezTo>
                  <a:cubicBezTo>
                    <a:pt x="535" y="2"/>
                    <a:pt x="501" y="0"/>
                    <a:pt x="4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8" name="Google Shape;2648;p53"/>
            <p:cNvSpPr/>
            <p:nvPr/>
          </p:nvSpPr>
          <p:spPr>
            <a:xfrm>
              <a:off x="5794729" y="2181075"/>
              <a:ext cx="89996" cy="63555"/>
            </a:xfrm>
            <a:custGeom>
              <a:avLst/>
              <a:gdLst/>
              <a:ahLst/>
              <a:cxnLst/>
              <a:rect l="l" t="t" r="r" b="b"/>
              <a:pathLst>
                <a:path w="2808" h="1983" extrusionOk="0">
                  <a:moveTo>
                    <a:pt x="568" y="1"/>
                  </a:moveTo>
                  <a:cubicBezTo>
                    <a:pt x="434" y="1"/>
                    <a:pt x="284" y="18"/>
                    <a:pt x="150" y="51"/>
                  </a:cubicBezTo>
                  <a:cubicBezTo>
                    <a:pt x="50" y="84"/>
                    <a:pt x="0" y="101"/>
                    <a:pt x="0" y="118"/>
                  </a:cubicBezTo>
                  <a:cubicBezTo>
                    <a:pt x="0" y="120"/>
                    <a:pt x="5" y="121"/>
                    <a:pt x="15" y="121"/>
                  </a:cubicBezTo>
                  <a:cubicBezTo>
                    <a:pt x="61" y="121"/>
                    <a:pt x="215" y="98"/>
                    <a:pt x="428" y="98"/>
                  </a:cubicBezTo>
                  <a:cubicBezTo>
                    <a:pt x="472" y="98"/>
                    <a:pt x="519" y="99"/>
                    <a:pt x="568" y="101"/>
                  </a:cubicBezTo>
                  <a:cubicBezTo>
                    <a:pt x="769" y="118"/>
                    <a:pt x="952" y="201"/>
                    <a:pt x="1086" y="335"/>
                  </a:cubicBezTo>
                  <a:cubicBezTo>
                    <a:pt x="1236" y="485"/>
                    <a:pt x="1253" y="736"/>
                    <a:pt x="1287" y="1020"/>
                  </a:cubicBezTo>
                  <a:cubicBezTo>
                    <a:pt x="1303" y="1287"/>
                    <a:pt x="1437" y="1538"/>
                    <a:pt x="1654" y="1722"/>
                  </a:cubicBezTo>
                  <a:cubicBezTo>
                    <a:pt x="1805" y="1855"/>
                    <a:pt x="2022" y="1956"/>
                    <a:pt x="2239" y="1972"/>
                  </a:cubicBezTo>
                  <a:cubicBezTo>
                    <a:pt x="2280" y="1979"/>
                    <a:pt x="2321" y="1983"/>
                    <a:pt x="2362" y="1983"/>
                  </a:cubicBezTo>
                  <a:cubicBezTo>
                    <a:pt x="2520" y="1983"/>
                    <a:pt x="2674" y="1932"/>
                    <a:pt x="2807" y="1839"/>
                  </a:cubicBezTo>
                  <a:lnTo>
                    <a:pt x="2807" y="1839"/>
                  </a:lnTo>
                  <a:cubicBezTo>
                    <a:pt x="2673" y="1863"/>
                    <a:pt x="2538" y="1879"/>
                    <a:pt x="2403" y="1879"/>
                  </a:cubicBezTo>
                  <a:cubicBezTo>
                    <a:pt x="2354" y="1879"/>
                    <a:pt x="2305" y="1877"/>
                    <a:pt x="2256" y="1872"/>
                  </a:cubicBezTo>
                  <a:cubicBezTo>
                    <a:pt x="2055" y="1839"/>
                    <a:pt x="1871" y="1755"/>
                    <a:pt x="1738" y="1622"/>
                  </a:cubicBezTo>
                  <a:cubicBezTo>
                    <a:pt x="1554" y="1454"/>
                    <a:pt x="1454" y="1237"/>
                    <a:pt x="1420" y="987"/>
                  </a:cubicBezTo>
                  <a:cubicBezTo>
                    <a:pt x="1404" y="870"/>
                    <a:pt x="1404" y="736"/>
                    <a:pt x="1370" y="602"/>
                  </a:cubicBezTo>
                  <a:cubicBezTo>
                    <a:pt x="1337" y="469"/>
                    <a:pt x="1270" y="335"/>
                    <a:pt x="1186" y="251"/>
                  </a:cubicBezTo>
                  <a:cubicBezTo>
                    <a:pt x="1019" y="101"/>
                    <a:pt x="802" y="1"/>
                    <a:pt x="5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9" name="Google Shape;2649;p53"/>
            <p:cNvSpPr/>
            <p:nvPr/>
          </p:nvSpPr>
          <p:spPr>
            <a:xfrm>
              <a:off x="5792037" y="2418854"/>
              <a:ext cx="89996" cy="63299"/>
            </a:xfrm>
            <a:custGeom>
              <a:avLst/>
              <a:gdLst/>
              <a:ahLst/>
              <a:cxnLst/>
              <a:rect l="l" t="t" r="r" b="b"/>
              <a:pathLst>
                <a:path w="2808" h="1975" extrusionOk="0">
                  <a:moveTo>
                    <a:pt x="585" y="0"/>
                  </a:moveTo>
                  <a:cubicBezTo>
                    <a:pt x="435" y="0"/>
                    <a:pt x="301" y="17"/>
                    <a:pt x="151" y="51"/>
                  </a:cubicBezTo>
                  <a:cubicBezTo>
                    <a:pt x="51" y="67"/>
                    <a:pt x="1" y="101"/>
                    <a:pt x="1" y="101"/>
                  </a:cubicBezTo>
                  <a:lnTo>
                    <a:pt x="17" y="101"/>
                  </a:lnTo>
                  <a:cubicBezTo>
                    <a:pt x="17" y="108"/>
                    <a:pt x="27" y="110"/>
                    <a:pt x="45" y="110"/>
                  </a:cubicBezTo>
                  <a:cubicBezTo>
                    <a:pt x="96" y="110"/>
                    <a:pt x="212" y="91"/>
                    <a:pt x="373" y="91"/>
                  </a:cubicBezTo>
                  <a:cubicBezTo>
                    <a:pt x="433" y="91"/>
                    <a:pt x="498" y="94"/>
                    <a:pt x="569" y="101"/>
                  </a:cubicBezTo>
                  <a:cubicBezTo>
                    <a:pt x="769" y="117"/>
                    <a:pt x="953" y="201"/>
                    <a:pt x="1087" y="335"/>
                  </a:cubicBezTo>
                  <a:cubicBezTo>
                    <a:pt x="1254" y="485"/>
                    <a:pt x="1254" y="736"/>
                    <a:pt x="1287" y="1003"/>
                  </a:cubicBezTo>
                  <a:cubicBezTo>
                    <a:pt x="1320" y="1270"/>
                    <a:pt x="1454" y="1521"/>
                    <a:pt x="1655" y="1705"/>
                  </a:cubicBezTo>
                  <a:cubicBezTo>
                    <a:pt x="1822" y="1855"/>
                    <a:pt x="2022" y="1939"/>
                    <a:pt x="2256" y="1955"/>
                  </a:cubicBezTo>
                  <a:cubicBezTo>
                    <a:pt x="2304" y="1968"/>
                    <a:pt x="2355" y="1975"/>
                    <a:pt x="2405" y="1975"/>
                  </a:cubicBezTo>
                  <a:cubicBezTo>
                    <a:pt x="2549" y="1975"/>
                    <a:pt x="2696" y="1925"/>
                    <a:pt x="2808" y="1838"/>
                  </a:cubicBezTo>
                  <a:lnTo>
                    <a:pt x="2808" y="1838"/>
                  </a:lnTo>
                  <a:cubicBezTo>
                    <a:pt x="2685" y="1863"/>
                    <a:pt x="2545" y="1878"/>
                    <a:pt x="2407" y="1878"/>
                  </a:cubicBezTo>
                  <a:cubicBezTo>
                    <a:pt x="2356" y="1878"/>
                    <a:pt x="2305" y="1876"/>
                    <a:pt x="2256" y="1872"/>
                  </a:cubicBezTo>
                  <a:cubicBezTo>
                    <a:pt x="2072" y="1838"/>
                    <a:pt x="1889" y="1738"/>
                    <a:pt x="1738" y="1604"/>
                  </a:cubicBezTo>
                  <a:cubicBezTo>
                    <a:pt x="1571" y="1437"/>
                    <a:pt x="1454" y="1220"/>
                    <a:pt x="1421" y="986"/>
                  </a:cubicBezTo>
                  <a:cubicBezTo>
                    <a:pt x="1404" y="853"/>
                    <a:pt x="1404" y="719"/>
                    <a:pt x="1371" y="585"/>
                  </a:cubicBezTo>
                  <a:cubicBezTo>
                    <a:pt x="1354" y="452"/>
                    <a:pt x="1287" y="335"/>
                    <a:pt x="1187" y="234"/>
                  </a:cubicBezTo>
                  <a:cubicBezTo>
                    <a:pt x="1020" y="84"/>
                    <a:pt x="803" y="0"/>
                    <a:pt x="5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0" name="Google Shape;2650;p53"/>
            <p:cNvSpPr/>
            <p:nvPr/>
          </p:nvSpPr>
          <p:spPr>
            <a:xfrm>
              <a:off x="5724571" y="2266552"/>
              <a:ext cx="33236" cy="100381"/>
            </a:xfrm>
            <a:custGeom>
              <a:avLst/>
              <a:gdLst/>
              <a:ahLst/>
              <a:cxnLst/>
              <a:rect l="l" t="t" r="r" b="b"/>
              <a:pathLst>
                <a:path w="1037" h="3132" extrusionOk="0">
                  <a:moveTo>
                    <a:pt x="26" y="1"/>
                  </a:moveTo>
                  <a:cubicBezTo>
                    <a:pt x="20" y="1"/>
                    <a:pt x="17" y="3"/>
                    <a:pt x="17" y="7"/>
                  </a:cubicBezTo>
                  <a:cubicBezTo>
                    <a:pt x="0" y="24"/>
                    <a:pt x="201" y="124"/>
                    <a:pt x="451" y="358"/>
                  </a:cubicBezTo>
                  <a:cubicBezTo>
                    <a:pt x="585" y="508"/>
                    <a:pt x="669" y="676"/>
                    <a:pt x="685" y="876"/>
                  </a:cubicBezTo>
                  <a:cubicBezTo>
                    <a:pt x="719" y="1093"/>
                    <a:pt x="568" y="1294"/>
                    <a:pt x="401" y="1511"/>
                  </a:cubicBezTo>
                  <a:cubicBezTo>
                    <a:pt x="251" y="1745"/>
                    <a:pt x="201" y="2029"/>
                    <a:pt x="234" y="2296"/>
                  </a:cubicBezTo>
                  <a:cubicBezTo>
                    <a:pt x="268" y="2513"/>
                    <a:pt x="368" y="2714"/>
                    <a:pt x="518" y="2864"/>
                  </a:cubicBezTo>
                  <a:cubicBezTo>
                    <a:pt x="652" y="3031"/>
                    <a:pt x="836" y="3115"/>
                    <a:pt x="1036" y="3132"/>
                  </a:cubicBezTo>
                  <a:cubicBezTo>
                    <a:pt x="869" y="3048"/>
                    <a:pt x="719" y="2931"/>
                    <a:pt x="602" y="2798"/>
                  </a:cubicBezTo>
                  <a:cubicBezTo>
                    <a:pt x="468" y="2647"/>
                    <a:pt x="385" y="2463"/>
                    <a:pt x="368" y="2280"/>
                  </a:cubicBezTo>
                  <a:cubicBezTo>
                    <a:pt x="334" y="2029"/>
                    <a:pt x="385" y="1795"/>
                    <a:pt x="535" y="1595"/>
                  </a:cubicBezTo>
                  <a:cubicBezTo>
                    <a:pt x="602" y="1478"/>
                    <a:pt x="685" y="1377"/>
                    <a:pt x="735" y="1260"/>
                  </a:cubicBezTo>
                  <a:cubicBezTo>
                    <a:pt x="802" y="1143"/>
                    <a:pt x="836" y="993"/>
                    <a:pt x="819" y="859"/>
                  </a:cubicBezTo>
                  <a:cubicBezTo>
                    <a:pt x="802" y="642"/>
                    <a:pt x="685" y="442"/>
                    <a:pt x="518" y="291"/>
                  </a:cubicBezTo>
                  <a:cubicBezTo>
                    <a:pt x="401" y="191"/>
                    <a:pt x="284" y="124"/>
                    <a:pt x="151" y="57"/>
                  </a:cubicBezTo>
                  <a:cubicBezTo>
                    <a:pt x="88" y="20"/>
                    <a:pt x="44" y="1"/>
                    <a:pt x="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1" name="Google Shape;2651;p53"/>
            <p:cNvSpPr/>
            <p:nvPr/>
          </p:nvSpPr>
          <p:spPr>
            <a:xfrm>
              <a:off x="6158849" y="2653203"/>
              <a:ext cx="87336" cy="65767"/>
            </a:xfrm>
            <a:custGeom>
              <a:avLst/>
              <a:gdLst/>
              <a:ahLst/>
              <a:cxnLst/>
              <a:rect l="l" t="t" r="r" b="b"/>
              <a:pathLst>
                <a:path w="2725" h="2052" extrusionOk="0">
                  <a:moveTo>
                    <a:pt x="459" y="0"/>
                  </a:moveTo>
                  <a:cubicBezTo>
                    <a:pt x="356" y="0"/>
                    <a:pt x="249" y="16"/>
                    <a:pt x="151" y="40"/>
                  </a:cubicBezTo>
                  <a:cubicBezTo>
                    <a:pt x="70" y="54"/>
                    <a:pt x="22" y="67"/>
                    <a:pt x="6" y="81"/>
                  </a:cubicBezTo>
                  <a:lnTo>
                    <a:pt x="6" y="81"/>
                  </a:lnTo>
                  <a:cubicBezTo>
                    <a:pt x="3" y="79"/>
                    <a:pt x="1" y="77"/>
                    <a:pt x="1" y="74"/>
                  </a:cubicBezTo>
                  <a:lnTo>
                    <a:pt x="1" y="90"/>
                  </a:lnTo>
                  <a:cubicBezTo>
                    <a:pt x="1" y="87"/>
                    <a:pt x="3" y="84"/>
                    <a:pt x="6" y="81"/>
                  </a:cubicBezTo>
                  <a:lnTo>
                    <a:pt x="6" y="81"/>
                  </a:lnTo>
                  <a:cubicBezTo>
                    <a:pt x="14" y="85"/>
                    <a:pt x="31" y="86"/>
                    <a:pt x="56" y="86"/>
                  </a:cubicBezTo>
                  <a:cubicBezTo>
                    <a:pt x="95" y="86"/>
                    <a:pt x="152" y="83"/>
                    <a:pt x="226" y="83"/>
                  </a:cubicBezTo>
                  <a:cubicBezTo>
                    <a:pt x="317" y="83"/>
                    <a:pt x="433" y="88"/>
                    <a:pt x="569" y="107"/>
                  </a:cubicBezTo>
                  <a:cubicBezTo>
                    <a:pt x="753" y="124"/>
                    <a:pt x="937" y="207"/>
                    <a:pt x="1070" y="358"/>
                  </a:cubicBezTo>
                  <a:cubicBezTo>
                    <a:pt x="1221" y="508"/>
                    <a:pt x="1221" y="759"/>
                    <a:pt x="1237" y="1043"/>
                  </a:cubicBezTo>
                  <a:cubicBezTo>
                    <a:pt x="1254" y="1310"/>
                    <a:pt x="1371" y="1561"/>
                    <a:pt x="1571" y="1761"/>
                  </a:cubicBezTo>
                  <a:cubicBezTo>
                    <a:pt x="1739" y="1912"/>
                    <a:pt x="1939" y="2012"/>
                    <a:pt x="2156" y="2028"/>
                  </a:cubicBezTo>
                  <a:cubicBezTo>
                    <a:pt x="2216" y="2044"/>
                    <a:pt x="2277" y="2051"/>
                    <a:pt x="2336" y="2051"/>
                  </a:cubicBezTo>
                  <a:cubicBezTo>
                    <a:pt x="2474" y="2051"/>
                    <a:pt x="2607" y="2010"/>
                    <a:pt x="2724" y="1928"/>
                  </a:cubicBezTo>
                  <a:lnTo>
                    <a:pt x="2724" y="1928"/>
                  </a:lnTo>
                  <a:cubicBezTo>
                    <a:pt x="2617" y="1948"/>
                    <a:pt x="2509" y="1956"/>
                    <a:pt x="2401" y="1956"/>
                  </a:cubicBezTo>
                  <a:cubicBezTo>
                    <a:pt x="2325" y="1956"/>
                    <a:pt x="2249" y="1952"/>
                    <a:pt x="2173" y="1945"/>
                  </a:cubicBezTo>
                  <a:cubicBezTo>
                    <a:pt x="1972" y="1895"/>
                    <a:pt x="1805" y="1795"/>
                    <a:pt x="1672" y="1661"/>
                  </a:cubicBezTo>
                  <a:cubicBezTo>
                    <a:pt x="1505" y="1494"/>
                    <a:pt x="1388" y="1260"/>
                    <a:pt x="1388" y="1026"/>
                  </a:cubicBezTo>
                  <a:cubicBezTo>
                    <a:pt x="1371" y="892"/>
                    <a:pt x="1371" y="759"/>
                    <a:pt x="1338" y="625"/>
                  </a:cubicBezTo>
                  <a:cubicBezTo>
                    <a:pt x="1321" y="491"/>
                    <a:pt x="1254" y="358"/>
                    <a:pt x="1170" y="257"/>
                  </a:cubicBezTo>
                  <a:cubicBezTo>
                    <a:pt x="1003" y="107"/>
                    <a:pt x="803" y="7"/>
                    <a:pt x="569" y="7"/>
                  </a:cubicBezTo>
                  <a:cubicBezTo>
                    <a:pt x="533" y="2"/>
                    <a:pt x="496" y="0"/>
                    <a:pt x="4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2" name="Google Shape;2652;p53"/>
            <p:cNvSpPr/>
            <p:nvPr/>
          </p:nvSpPr>
          <p:spPr>
            <a:xfrm>
              <a:off x="5908763" y="2847779"/>
              <a:ext cx="99131" cy="37563"/>
            </a:xfrm>
            <a:custGeom>
              <a:avLst/>
              <a:gdLst/>
              <a:ahLst/>
              <a:cxnLst/>
              <a:rect l="l" t="t" r="r" b="b"/>
              <a:pathLst>
                <a:path w="3093" h="1172" extrusionOk="0">
                  <a:moveTo>
                    <a:pt x="3092" y="1"/>
                  </a:moveTo>
                  <a:cubicBezTo>
                    <a:pt x="3009" y="168"/>
                    <a:pt x="2908" y="335"/>
                    <a:pt x="2775" y="469"/>
                  </a:cubicBezTo>
                  <a:cubicBezTo>
                    <a:pt x="2641" y="602"/>
                    <a:pt x="2457" y="686"/>
                    <a:pt x="2257" y="719"/>
                  </a:cubicBezTo>
                  <a:cubicBezTo>
                    <a:pt x="2209" y="726"/>
                    <a:pt x="2160" y="730"/>
                    <a:pt x="2112" y="730"/>
                  </a:cubicBezTo>
                  <a:cubicBezTo>
                    <a:pt x="1922" y="730"/>
                    <a:pt x="1731" y="679"/>
                    <a:pt x="1572" y="586"/>
                  </a:cubicBezTo>
                  <a:cubicBezTo>
                    <a:pt x="1455" y="519"/>
                    <a:pt x="1354" y="435"/>
                    <a:pt x="1221" y="385"/>
                  </a:cubicBezTo>
                  <a:cubicBezTo>
                    <a:pt x="1131" y="334"/>
                    <a:pt x="1032" y="312"/>
                    <a:pt x="931" y="312"/>
                  </a:cubicBezTo>
                  <a:cubicBezTo>
                    <a:pt x="900" y="312"/>
                    <a:pt x="868" y="314"/>
                    <a:pt x="836" y="318"/>
                  </a:cubicBezTo>
                  <a:cubicBezTo>
                    <a:pt x="619" y="352"/>
                    <a:pt x="419" y="469"/>
                    <a:pt x="268" y="653"/>
                  </a:cubicBezTo>
                  <a:cubicBezTo>
                    <a:pt x="185" y="753"/>
                    <a:pt x="101" y="887"/>
                    <a:pt x="51" y="1020"/>
                  </a:cubicBezTo>
                  <a:cubicBezTo>
                    <a:pt x="18" y="1104"/>
                    <a:pt x="1" y="1154"/>
                    <a:pt x="1" y="1171"/>
                  </a:cubicBezTo>
                  <a:cubicBezTo>
                    <a:pt x="2" y="1171"/>
                    <a:pt x="3" y="1171"/>
                    <a:pt x="5" y="1171"/>
                  </a:cubicBezTo>
                  <a:cubicBezTo>
                    <a:pt x="41" y="1171"/>
                    <a:pt x="126" y="961"/>
                    <a:pt x="352" y="719"/>
                  </a:cubicBezTo>
                  <a:cubicBezTo>
                    <a:pt x="486" y="569"/>
                    <a:pt x="653" y="469"/>
                    <a:pt x="853" y="452"/>
                  </a:cubicBezTo>
                  <a:cubicBezTo>
                    <a:pt x="876" y="449"/>
                    <a:pt x="899" y="447"/>
                    <a:pt x="921" y="447"/>
                  </a:cubicBezTo>
                  <a:cubicBezTo>
                    <a:pt x="1113" y="447"/>
                    <a:pt x="1295" y="568"/>
                    <a:pt x="1505" y="703"/>
                  </a:cubicBezTo>
                  <a:cubicBezTo>
                    <a:pt x="1680" y="815"/>
                    <a:pt x="1874" y="872"/>
                    <a:pt x="2080" y="872"/>
                  </a:cubicBezTo>
                  <a:cubicBezTo>
                    <a:pt x="2149" y="872"/>
                    <a:pt x="2219" y="866"/>
                    <a:pt x="2290" y="853"/>
                  </a:cubicBezTo>
                  <a:cubicBezTo>
                    <a:pt x="2507" y="803"/>
                    <a:pt x="2691" y="703"/>
                    <a:pt x="2841" y="536"/>
                  </a:cubicBezTo>
                  <a:cubicBezTo>
                    <a:pt x="2992" y="402"/>
                    <a:pt x="3092" y="201"/>
                    <a:pt x="30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3" name="Google Shape;2653;p53"/>
            <p:cNvSpPr/>
            <p:nvPr/>
          </p:nvSpPr>
          <p:spPr>
            <a:xfrm>
              <a:off x="6060872" y="2865470"/>
              <a:ext cx="57337" cy="95894"/>
            </a:xfrm>
            <a:custGeom>
              <a:avLst/>
              <a:gdLst/>
              <a:ahLst/>
              <a:cxnLst/>
              <a:rect l="l" t="t" r="r" b="b"/>
              <a:pathLst>
                <a:path w="1789" h="2992" extrusionOk="0">
                  <a:moveTo>
                    <a:pt x="1571" y="0"/>
                  </a:moveTo>
                  <a:cubicBezTo>
                    <a:pt x="1638" y="167"/>
                    <a:pt x="1671" y="351"/>
                    <a:pt x="1671" y="535"/>
                  </a:cubicBezTo>
                  <a:cubicBezTo>
                    <a:pt x="1671" y="736"/>
                    <a:pt x="1604" y="919"/>
                    <a:pt x="1487" y="1086"/>
                  </a:cubicBezTo>
                  <a:cubicBezTo>
                    <a:pt x="1354" y="1270"/>
                    <a:pt x="1136" y="1421"/>
                    <a:pt x="902" y="1471"/>
                  </a:cubicBezTo>
                  <a:cubicBezTo>
                    <a:pt x="769" y="1504"/>
                    <a:pt x="652" y="1538"/>
                    <a:pt x="518" y="1571"/>
                  </a:cubicBezTo>
                  <a:cubicBezTo>
                    <a:pt x="385" y="1621"/>
                    <a:pt x="268" y="1688"/>
                    <a:pt x="184" y="1805"/>
                  </a:cubicBezTo>
                  <a:cubicBezTo>
                    <a:pt x="67" y="1989"/>
                    <a:pt x="0" y="2206"/>
                    <a:pt x="34" y="2440"/>
                  </a:cubicBezTo>
                  <a:cubicBezTo>
                    <a:pt x="34" y="2573"/>
                    <a:pt x="67" y="2707"/>
                    <a:pt x="134" y="2841"/>
                  </a:cubicBezTo>
                  <a:cubicBezTo>
                    <a:pt x="167" y="2941"/>
                    <a:pt x="201" y="2991"/>
                    <a:pt x="201" y="2991"/>
                  </a:cubicBezTo>
                  <a:cubicBezTo>
                    <a:pt x="234" y="2974"/>
                    <a:pt x="134" y="2774"/>
                    <a:pt x="134" y="2423"/>
                  </a:cubicBezTo>
                  <a:cubicBezTo>
                    <a:pt x="117" y="2239"/>
                    <a:pt x="184" y="2039"/>
                    <a:pt x="301" y="1888"/>
                  </a:cubicBezTo>
                  <a:cubicBezTo>
                    <a:pt x="418" y="1705"/>
                    <a:pt x="669" y="1671"/>
                    <a:pt x="936" y="1604"/>
                  </a:cubicBezTo>
                  <a:cubicBezTo>
                    <a:pt x="1203" y="1538"/>
                    <a:pt x="1437" y="1387"/>
                    <a:pt x="1588" y="1153"/>
                  </a:cubicBezTo>
                  <a:cubicBezTo>
                    <a:pt x="1721" y="969"/>
                    <a:pt x="1788" y="752"/>
                    <a:pt x="1771" y="535"/>
                  </a:cubicBezTo>
                  <a:cubicBezTo>
                    <a:pt x="1788" y="335"/>
                    <a:pt x="1721" y="134"/>
                    <a:pt x="15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4" name="Google Shape;2654;p53"/>
            <p:cNvSpPr/>
            <p:nvPr/>
          </p:nvSpPr>
          <p:spPr>
            <a:xfrm>
              <a:off x="5974113" y="2766179"/>
              <a:ext cx="106053" cy="36345"/>
            </a:xfrm>
            <a:custGeom>
              <a:avLst/>
              <a:gdLst/>
              <a:ahLst/>
              <a:cxnLst/>
              <a:rect l="l" t="t" r="r" b="b"/>
              <a:pathLst>
                <a:path w="3309" h="1134" extrusionOk="0">
                  <a:moveTo>
                    <a:pt x="898" y="1"/>
                  </a:moveTo>
                  <a:cubicBezTo>
                    <a:pt x="744" y="1"/>
                    <a:pt x="590" y="38"/>
                    <a:pt x="452" y="108"/>
                  </a:cubicBezTo>
                  <a:cubicBezTo>
                    <a:pt x="335" y="174"/>
                    <a:pt x="218" y="258"/>
                    <a:pt x="101" y="358"/>
                  </a:cubicBezTo>
                  <a:cubicBezTo>
                    <a:pt x="34" y="425"/>
                    <a:pt x="0" y="475"/>
                    <a:pt x="0" y="475"/>
                  </a:cubicBezTo>
                  <a:cubicBezTo>
                    <a:pt x="1" y="476"/>
                    <a:pt x="3" y="476"/>
                    <a:pt x="4" y="476"/>
                  </a:cubicBezTo>
                  <a:cubicBezTo>
                    <a:pt x="35" y="476"/>
                    <a:pt x="201" y="335"/>
                    <a:pt x="502" y="208"/>
                  </a:cubicBezTo>
                  <a:cubicBezTo>
                    <a:pt x="606" y="156"/>
                    <a:pt x="724" y="129"/>
                    <a:pt x="846" y="129"/>
                  </a:cubicBezTo>
                  <a:cubicBezTo>
                    <a:pt x="919" y="129"/>
                    <a:pt x="995" y="139"/>
                    <a:pt x="1070" y="158"/>
                  </a:cubicBezTo>
                  <a:cubicBezTo>
                    <a:pt x="1270" y="208"/>
                    <a:pt x="1404" y="425"/>
                    <a:pt x="1554" y="659"/>
                  </a:cubicBezTo>
                  <a:cubicBezTo>
                    <a:pt x="1721" y="876"/>
                    <a:pt x="1955" y="1043"/>
                    <a:pt x="2223" y="1110"/>
                  </a:cubicBezTo>
                  <a:cubicBezTo>
                    <a:pt x="2287" y="1126"/>
                    <a:pt x="2355" y="1134"/>
                    <a:pt x="2424" y="1134"/>
                  </a:cubicBezTo>
                  <a:cubicBezTo>
                    <a:pt x="2570" y="1134"/>
                    <a:pt x="2721" y="1100"/>
                    <a:pt x="2858" y="1043"/>
                  </a:cubicBezTo>
                  <a:cubicBezTo>
                    <a:pt x="3208" y="893"/>
                    <a:pt x="3309" y="659"/>
                    <a:pt x="3292" y="659"/>
                  </a:cubicBezTo>
                  <a:lnTo>
                    <a:pt x="3292" y="659"/>
                  </a:lnTo>
                  <a:cubicBezTo>
                    <a:pt x="3158" y="776"/>
                    <a:pt x="2991" y="876"/>
                    <a:pt x="2824" y="943"/>
                  </a:cubicBezTo>
                  <a:cubicBezTo>
                    <a:pt x="2713" y="983"/>
                    <a:pt x="2595" y="1005"/>
                    <a:pt x="2476" y="1005"/>
                  </a:cubicBezTo>
                  <a:cubicBezTo>
                    <a:pt x="2398" y="1005"/>
                    <a:pt x="2318" y="996"/>
                    <a:pt x="2239" y="976"/>
                  </a:cubicBezTo>
                  <a:cubicBezTo>
                    <a:pt x="2005" y="910"/>
                    <a:pt x="1805" y="776"/>
                    <a:pt x="1671" y="575"/>
                  </a:cubicBezTo>
                  <a:cubicBezTo>
                    <a:pt x="1604" y="475"/>
                    <a:pt x="1521" y="358"/>
                    <a:pt x="1437" y="241"/>
                  </a:cubicBezTo>
                  <a:cubicBezTo>
                    <a:pt x="1354" y="141"/>
                    <a:pt x="1237" y="74"/>
                    <a:pt x="1103" y="24"/>
                  </a:cubicBezTo>
                  <a:cubicBezTo>
                    <a:pt x="1036" y="8"/>
                    <a:pt x="967" y="1"/>
                    <a:pt x="89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5" name="Google Shape;2655;p53"/>
            <p:cNvSpPr/>
            <p:nvPr/>
          </p:nvSpPr>
          <p:spPr>
            <a:xfrm>
              <a:off x="5943056" y="2565194"/>
              <a:ext cx="106053" cy="34646"/>
            </a:xfrm>
            <a:custGeom>
              <a:avLst/>
              <a:gdLst/>
              <a:ahLst/>
              <a:cxnLst/>
              <a:rect l="l" t="t" r="r" b="b"/>
              <a:pathLst>
                <a:path w="3309" h="1081" extrusionOk="0">
                  <a:moveTo>
                    <a:pt x="931" y="0"/>
                  </a:moveTo>
                  <a:cubicBezTo>
                    <a:pt x="762" y="0"/>
                    <a:pt x="602" y="38"/>
                    <a:pt x="451" y="113"/>
                  </a:cubicBezTo>
                  <a:cubicBezTo>
                    <a:pt x="334" y="180"/>
                    <a:pt x="218" y="263"/>
                    <a:pt x="101" y="363"/>
                  </a:cubicBezTo>
                  <a:cubicBezTo>
                    <a:pt x="34" y="447"/>
                    <a:pt x="0" y="480"/>
                    <a:pt x="17" y="497"/>
                  </a:cubicBezTo>
                  <a:cubicBezTo>
                    <a:pt x="18" y="498"/>
                    <a:pt x="19" y="498"/>
                    <a:pt x="20" y="498"/>
                  </a:cubicBezTo>
                  <a:cubicBezTo>
                    <a:pt x="48" y="498"/>
                    <a:pt x="199" y="340"/>
                    <a:pt x="502" y="196"/>
                  </a:cubicBezTo>
                  <a:cubicBezTo>
                    <a:pt x="606" y="144"/>
                    <a:pt x="723" y="118"/>
                    <a:pt x="842" y="118"/>
                  </a:cubicBezTo>
                  <a:cubicBezTo>
                    <a:pt x="913" y="118"/>
                    <a:pt x="984" y="127"/>
                    <a:pt x="1053" y="146"/>
                  </a:cubicBezTo>
                  <a:cubicBezTo>
                    <a:pt x="1270" y="196"/>
                    <a:pt x="1404" y="414"/>
                    <a:pt x="1571" y="631"/>
                  </a:cubicBezTo>
                  <a:cubicBezTo>
                    <a:pt x="1721" y="848"/>
                    <a:pt x="1972" y="1015"/>
                    <a:pt x="2239" y="1065"/>
                  </a:cubicBezTo>
                  <a:cubicBezTo>
                    <a:pt x="2305" y="1075"/>
                    <a:pt x="2371" y="1081"/>
                    <a:pt x="2436" y="1081"/>
                  </a:cubicBezTo>
                  <a:cubicBezTo>
                    <a:pt x="2586" y="1081"/>
                    <a:pt x="2734" y="1052"/>
                    <a:pt x="2874" y="982"/>
                  </a:cubicBezTo>
                  <a:cubicBezTo>
                    <a:pt x="3225" y="831"/>
                    <a:pt x="3309" y="597"/>
                    <a:pt x="3309" y="597"/>
                  </a:cubicBezTo>
                  <a:lnTo>
                    <a:pt x="3309" y="597"/>
                  </a:lnTo>
                  <a:cubicBezTo>
                    <a:pt x="3158" y="714"/>
                    <a:pt x="3008" y="815"/>
                    <a:pt x="2841" y="898"/>
                  </a:cubicBezTo>
                  <a:cubicBezTo>
                    <a:pt x="2729" y="939"/>
                    <a:pt x="2612" y="961"/>
                    <a:pt x="2492" y="961"/>
                  </a:cubicBezTo>
                  <a:cubicBezTo>
                    <a:pt x="2414" y="961"/>
                    <a:pt x="2335" y="951"/>
                    <a:pt x="2256" y="932"/>
                  </a:cubicBezTo>
                  <a:cubicBezTo>
                    <a:pt x="2022" y="881"/>
                    <a:pt x="1822" y="748"/>
                    <a:pt x="1688" y="547"/>
                  </a:cubicBezTo>
                  <a:cubicBezTo>
                    <a:pt x="1604" y="447"/>
                    <a:pt x="1521" y="330"/>
                    <a:pt x="1437" y="230"/>
                  </a:cubicBezTo>
                  <a:cubicBezTo>
                    <a:pt x="1354" y="130"/>
                    <a:pt x="1220" y="63"/>
                    <a:pt x="1103" y="13"/>
                  </a:cubicBezTo>
                  <a:cubicBezTo>
                    <a:pt x="1045" y="4"/>
                    <a:pt x="987" y="0"/>
                    <a:pt x="9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6" name="Google Shape;2656;p53"/>
            <p:cNvSpPr/>
            <p:nvPr/>
          </p:nvSpPr>
          <p:spPr>
            <a:xfrm>
              <a:off x="5819343" y="1778847"/>
              <a:ext cx="526966" cy="752374"/>
            </a:xfrm>
            <a:custGeom>
              <a:avLst/>
              <a:gdLst/>
              <a:ahLst/>
              <a:cxnLst/>
              <a:rect l="l" t="t" r="r" b="b"/>
              <a:pathLst>
                <a:path w="16442" h="23475" extrusionOk="0">
                  <a:moveTo>
                    <a:pt x="7574" y="1"/>
                  </a:moveTo>
                  <a:cubicBezTo>
                    <a:pt x="6650" y="1"/>
                    <a:pt x="5736" y="224"/>
                    <a:pt x="4913" y="671"/>
                  </a:cubicBezTo>
                  <a:cubicBezTo>
                    <a:pt x="3918" y="1259"/>
                    <a:pt x="3181" y="2214"/>
                    <a:pt x="2973" y="3279"/>
                  </a:cubicBezTo>
                  <a:lnTo>
                    <a:pt x="2973" y="3279"/>
                  </a:lnTo>
                  <a:cubicBezTo>
                    <a:pt x="2742" y="3831"/>
                    <a:pt x="2612" y="4435"/>
                    <a:pt x="2557" y="5015"/>
                  </a:cubicBezTo>
                  <a:cubicBezTo>
                    <a:pt x="2423" y="6436"/>
                    <a:pt x="2557" y="7906"/>
                    <a:pt x="2022" y="9226"/>
                  </a:cubicBezTo>
                  <a:cubicBezTo>
                    <a:pt x="1571" y="10329"/>
                    <a:pt x="619" y="11348"/>
                    <a:pt x="719" y="12534"/>
                  </a:cubicBezTo>
                  <a:cubicBezTo>
                    <a:pt x="803" y="13420"/>
                    <a:pt x="1471" y="14205"/>
                    <a:pt x="1588" y="15091"/>
                  </a:cubicBezTo>
                  <a:cubicBezTo>
                    <a:pt x="1822" y="16812"/>
                    <a:pt x="1" y="18332"/>
                    <a:pt x="335" y="20036"/>
                  </a:cubicBezTo>
                  <a:cubicBezTo>
                    <a:pt x="485" y="20822"/>
                    <a:pt x="1087" y="21490"/>
                    <a:pt x="1788" y="21941"/>
                  </a:cubicBezTo>
                  <a:cubicBezTo>
                    <a:pt x="2540" y="22375"/>
                    <a:pt x="3326" y="22726"/>
                    <a:pt x="4161" y="22960"/>
                  </a:cubicBezTo>
                  <a:cubicBezTo>
                    <a:pt x="4932" y="23217"/>
                    <a:pt x="5769" y="23474"/>
                    <a:pt x="6567" y="23474"/>
                  </a:cubicBezTo>
                  <a:cubicBezTo>
                    <a:pt x="6911" y="23474"/>
                    <a:pt x="7248" y="23427"/>
                    <a:pt x="7570" y="23311"/>
                  </a:cubicBezTo>
                  <a:cubicBezTo>
                    <a:pt x="8539" y="22960"/>
                    <a:pt x="9190" y="22091"/>
                    <a:pt x="10193" y="21841"/>
                  </a:cubicBezTo>
                  <a:cubicBezTo>
                    <a:pt x="10419" y="21781"/>
                    <a:pt x="10648" y="21759"/>
                    <a:pt x="10880" y="21759"/>
                  </a:cubicBezTo>
                  <a:cubicBezTo>
                    <a:pt x="11627" y="21759"/>
                    <a:pt x="12402" y="21995"/>
                    <a:pt x="13167" y="22008"/>
                  </a:cubicBezTo>
                  <a:cubicBezTo>
                    <a:pt x="13209" y="22009"/>
                    <a:pt x="13251" y="22010"/>
                    <a:pt x="13293" y="22010"/>
                  </a:cubicBezTo>
                  <a:cubicBezTo>
                    <a:pt x="14166" y="22010"/>
                    <a:pt x="15001" y="21678"/>
                    <a:pt x="15623" y="21072"/>
                  </a:cubicBezTo>
                  <a:cubicBezTo>
                    <a:pt x="16241" y="20454"/>
                    <a:pt x="16442" y="19552"/>
                    <a:pt x="16141" y="18733"/>
                  </a:cubicBezTo>
                  <a:cubicBezTo>
                    <a:pt x="15690" y="17630"/>
                    <a:pt x="14320" y="16928"/>
                    <a:pt x="14103" y="15776"/>
                  </a:cubicBezTo>
                  <a:cubicBezTo>
                    <a:pt x="13919" y="14740"/>
                    <a:pt x="14771" y="13704"/>
                    <a:pt x="14504" y="12685"/>
                  </a:cubicBezTo>
                  <a:cubicBezTo>
                    <a:pt x="14203" y="11532"/>
                    <a:pt x="12666" y="10930"/>
                    <a:pt x="12298" y="9811"/>
                  </a:cubicBezTo>
                  <a:cubicBezTo>
                    <a:pt x="11847" y="8457"/>
                    <a:pt x="13267" y="7004"/>
                    <a:pt x="12716" y="5684"/>
                  </a:cubicBezTo>
                  <a:cubicBezTo>
                    <a:pt x="12398" y="4915"/>
                    <a:pt x="11463" y="4431"/>
                    <a:pt x="11212" y="3628"/>
                  </a:cubicBezTo>
                  <a:cubicBezTo>
                    <a:pt x="11028" y="3077"/>
                    <a:pt x="11212" y="2492"/>
                    <a:pt x="11095" y="1924"/>
                  </a:cubicBezTo>
                  <a:cubicBezTo>
                    <a:pt x="10878" y="972"/>
                    <a:pt x="9792" y="337"/>
                    <a:pt x="8739" y="120"/>
                  </a:cubicBezTo>
                  <a:cubicBezTo>
                    <a:pt x="8353" y="40"/>
                    <a:pt x="7963" y="1"/>
                    <a:pt x="75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7" name="Google Shape;2657;p53"/>
            <p:cNvSpPr/>
            <p:nvPr/>
          </p:nvSpPr>
          <p:spPr>
            <a:xfrm>
              <a:off x="6034623" y="1783943"/>
              <a:ext cx="282777" cy="627860"/>
            </a:xfrm>
            <a:custGeom>
              <a:avLst/>
              <a:gdLst/>
              <a:ahLst/>
              <a:cxnLst/>
              <a:rect l="l" t="t" r="r" b="b"/>
              <a:pathLst>
                <a:path w="8823" h="19590" extrusionOk="0">
                  <a:moveTo>
                    <a:pt x="1669" y="1"/>
                  </a:moveTo>
                  <a:cubicBezTo>
                    <a:pt x="1117" y="1"/>
                    <a:pt x="553" y="100"/>
                    <a:pt x="0" y="312"/>
                  </a:cubicBezTo>
                  <a:lnTo>
                    <a:pt x="2657" y="18557"/>
                  </a:lnTo>
                  <a:cubicBezTo>
                    <a:pt x="3295" y="19267"/>
                    <a:pt x="4126" y="19589"/>
                    <a:pt x="4943" y="19589"/>
                  </a:cubicBezTo>
                  <a:cubicBezTo>
                    <a:pt x="6414" y="19589"/>
                    <a:pt x="7844" y="18544"/>
                    <a:pt x="8037" y="16836"/>
                  </a:cubicBezTo>
                  <a:cubicBezTo>
                    <a:pt x="8171" y="15650"/>
                    <a:pt x="7620" y="14464"/>
                    <a:pt x="7803" y="13277"/>
                  </a:cubicBezTo>
                  <a:cubicBezTo>
                    <a:pt x="7970" y="12141"/>
                    <a:pt x="8823" y="11122"/>
                    <a:pt x="8639" y="9986"/>
                  </a:cubicBezTo>
                  <a:cubicBezTo>
                    <a:pt x="8472" y="8800"/>
                    <a:pt x="7285" y="8064"/>
                    <a:pt x="6767" y="6995"/>
                  </a:cubicBezTo>
                  <a:cubicBezTo>
                    <a:pt x="6300" y="6009"/>
                    <a:pt x="6467" y="4840"/>
                    <a:pt x="6249" y="3770"/>
                  </a:cubicBezTo>
                  <a:cubicBezTo>
                    <a:pt x="5797" y="1510"/>
                    <a:pt x="3822" y="1"/>
                    <a:pt x="16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8" name="Google Shape;2658;p53"/>
            <p:cNvSpPr/>
            <p:nvPr/>
          </p:nvSpPr>
          <p:spPr>
            <a:xfrm>
              <a:off x="6144394" y="1794231"/>
              <a:ext cx="170346" cy="160570"/>
            </a:xfrm>
            <a:custGeom>
              <a:avLst/>
              <a:gdLst/>
              <a:ahLst/>
              <a:cxnLst/>
              <a:rect l="l" t="t" r="r" b="b"/>
              <a:pathLst>
                <a:path w="5315" h="5010" extrusionOk="0">
                  <a:moveTo>
                    <a:pt x="2909" y="1"/>
                  </a:moveTo>
                  <a:cubicBezTo>
                    <a:pt x="1588" y="1"/>
                    <a:pt x="374" y="978"/>
                    <a:pt x="201" y="2397"/>
                  </a:cubicBezTo>
                  <a:lnTo>
                    <a:pt x="352" y="2079"/>
                  </a:lnTo>
                  <a:lnTo>
                    <a:pt x="352" y="2079"/>
                  </a:lnTo>
                  <a:cubicBezTo>
                    <a:pt x="1" y="2915"/>
                    <a:pt x="235" y="3900"/>
                    <a:pt x="953" y="4485"/>
                  </a:cubicBezTo>
                  <a:cubicBezTo>
                    <a:pt x="1400" y="4828"/>
                    <a:pt x="1936" y="5009"/>
                    <a:pt x="2479" y="5009"/>
                  </a:cubicBezTo>
                  <a:cubicBezTo>
                    <a:pt x="2810" y="5009"/>
                    <a:pt x="3143" y="4942"/>
                    <a:pt x="3459" y="4803"/>
                  </a:cubicBezTo>
                  <a:cubicBezTo>
                    <a:pt x="4278" y="4418"/>
                    <a:pt x="4896" y="3700"/>
                    <a:pt x="5130" y="2831"/>
                  </a:cubicBezTo>
                  <a:cubicBezTo>
                    <a:pt x="5314" y="2263"/>
                    <a:pt x="5281" y="1661"/>
                    <a:pt x="5030" y="1143"/>
                  </a:cubicBezTo>
                  <a:cubicBezTo>
                    <a:pt x="4796" y="709"/>
                    <a:pt x="4412" y="392"/>
                    <a:pt x="3944" y="208"/>
                  </a:cubicBezTo>
                  <a:cubicBezTo>
                    <a:pt x="3603" y="67"/>
                    <a:pt x="3252" y="1"/>
                    <a:pt x="290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9" name="Google Shape;2659;p53"/>
            <p:cNvSpPr/>
            <p:nvPr/>
          </p:nvSpPr>
          <p:spPr>
            <a:xfrm>
              <a:off x="6120293" y="1826057"/>
              <a:ext cx="97496" cy="124482"/>
            </a:xfrm>
            <a:custGeom>
              <a:avLst/>
              <a:gdLst/>
              <a:ahLst/>
              <a:cxnLst/>
              <a:rect l="l" t="t" r="r" b="b"/>
              <a:pathLst>
                <a:path w="3042" h="3884" extrusionOk="0">
                  <a:moveTo>
                    <a:pt x="1287" y="0"/>
                  </a:moveTo>
                  <a:cubicBezTo>
                    <a:pt x="1221" y="17"/>
                    <a:pt x="1137" y="67"/>
                    <a:pt x="1070" y="117"/>
                  </a:cubicBezTo>
                  <a:cubicBezTo>
                    <a:pt x="886" y="251"/>
                    <a:pt x="719" y="401"/>
                    <a:pt x="569" y="585"/>
                  </a:cubicBezTo>
                  <a:cubicBezTo>
                    <a:pt x="352" y="852"/>
                    <a:pt x="185" y="1170"/>
                    <a:pt x="101" y="1504"/>
                  </a:cubicBezTo>
                  <a:cubicBezTo>
                    <a:pt x="1" y="1922"/>
                    <a:pt x="34" y="2373"/>
                    <a:pt x="218" y="2757"/>
                  </a:cubicBezTo>
                  <a:cubicBezTo>
                    <a:pt x="385" y="3158"/>
                    <a:pt x="703" y="3475"/>
                    <a:pt x="1104" y="3659"/>
                  </a:cubicBezTo>
                  <a:cubicBezTo>
                    <a:pt x="1421" y="3793"/>
                    <a:pt x="1755" y="3860"/>
                    <a:pt x="2106" y="3876"/>
                  </a:cubicBezTo>
                  <a:cubicBezTo>
                    <a:pt x="2175" y="3881"/>
                    <a:pt x="2243" y="3883"/>
                    <a:pt x="2311" y="3883"/>
                  </a:cubicBezTo>
                  <a:cubicBezTo>
                    <a:pt x="2476" y="3883"/>
                    <a:pt x="2638" y="3872"/>
                    <a:pt x="2791" y="3860"/>
                  </a:cubicBezTo>
                  <a:cubicBezTo>
                    <a:pt x="2875" y="3860"/>
                    <a:pt x="2958" y="3860"/>
                    <a:pt x="3042" y="3826"/>
                  </a:cubicBezTo>
                  <a:cubicBezTo>
                    <a:pt x="3042" y="3810"/>
                    <a:pt x="2691" y="3826"/>
                    <a:pt x="2123" y="3776"/>
                  </a:cubicBezTo>
                  <a:cubicBezTo>
                    <a:pt x="1789" y="3760"/>
                    <a:pt x="1455" y="3676"/>
                    <a:pt x="1154" y="3542"/>
                  </a:cubicBezTo>
                  <a:cubicBezTo>
                    <a:pt x="786" y="3375"/>
                    <a:pt x="502" y="3074"/>
                    <a:pt x="335" y="2707"/>
                  </a:cubicBezTo>
                  <a:cubicBezTo>
                    <a:pt x="185" y="2339"/>
                    <a:pt x="151" y="1922"/>
                    <a:pt x="235" y="1537"/>
                  </a:cubicBezTo>
                  <a:cubicBezTo>
                    <a:pt x="302" y="1220"/>
                    <a:pt x="452" y="902"/>
                    <a:pt x="652" y="652"/>
                  </a:cubicBezTo>
                  <a:cubicBezTo>
                    <a:pt x="836" y="401"/>
                    <a:pt x="1054" y="184"/>
                    <a:pt x="12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0" name="Google Shape;2660;p53"/>
            <p:cNvSpPr/>
            <p:nvPr/>
          </p:nvSpPr>
          <p:spPr>
            <a:xfrm>
              <a:off x="6102088" y="1902079"/>
              <a:ext cx="165506" cy="304731"/>
            </a:xfrm>
            <a:custGeom>
              <a:avLst/>
              <a:gdLst/>
              <a:ahLst/>
              <a:cxnLst/>
              <a:rect l="l" t="t" r="r" b="b"/>
              <a:pathLst>
                <a:path w="5164" h="9508" extrusionOk="0">
                  <a:moveTo>
                    <a:pt x="619" y="1"/>
                  </a:moveTo>
                  <a:lnTo>
                    <a:pt x="619" y="1"/>
                  </a:lnTo>
                  <a:cubicBezTo>
                    <a:pt x="469" y="218"/>
                    <a:pt x="368" y="452"/>
                    <a:pt x="285" y="702"/>
                  </a:cubicBezTo>
                  <a:cubicBezTo>
                    <a:pt x="51" y="1371"/>
                    <a:pt x="1" y="2106"/>
                    <a:pt x="151" y="2808"/>
                  </a:cubicBezTo>
                  <a:cubicBezTo>
                    <a:pt x="251" y="3292"/>
                    <a:pt x="452" y="3760"/>
                    <a:pt x="736" y="4178"/>
                  </a:cubicBezTo>
                  <a:cubicBezTo>
                    <a:pt x="1037" y="4629"/>
                    <a:pt x="1454" y="5013"/>
                    <a:pt x="1805" y="5498"/>
                  </a:cubicBezTo>
                  <a:cubicBezTo>
                    <a:pt x="1989" y="5748"/>
                    <a:pt x="2123" y="6016"/>
                    <a:pt x="2190" y="6317"/>
                  </a:cubicBezTo>
                  <a:cubicBezTo>
                    <a:pt x="2256" y="6617"/>
                    <a:pt x="2273" y="6935"/>
                    <a:pt x="2223" y="7252"/>
                  </a:cubicBezTo>
                  <a:cubicBezTo>
                    <a:pt x="2089" y="7921"/>
                    <a:pt x="1839" y="8555"/>
                    <a:pt x="1505" y="9140"/>
                  </a:cubicBezTo>
                  <a:lnTo>
                    <a:pt x="1471" y="9224"/>
                  </a:lnTo>
                  <a:lnTo>
                    <a:pt x="1555" y="9241"/>
                  </a:lnTo>
                  <a:cubicBezTo>
                    <a:pt x="1661" y="9264"/>
                    <a:pt x="1768" y="9276"/>
                    <a:pt x="1874" y="9276"/>
                  </a:cubicBezTo>
                  <a:cubicBezTo>
                    <a:pt x="2219" y="9276"/>
                    <a:pt x="2556" y="9153"/>
                    <a:pt x="2825" y="8923"/>
                  </a:cubicBezTo>
                  <a:cubicBezTo>
                    <a:pt x="2912" y="8844"/>
                    <a:pt x="2995" y="8756"/>
                    <a:pt x="3067" y="8659"/>
                  </a:cubicBezTo>
                  <a:lnTo>
                    <a:pt x="3067" y="8659"/>
                  </a:lnTo>
                  <a:cubicBezTo>
                    <a:pt x="3049" y="8918"/>
                    <a:pt x="3037" y="9176"/>
                    <a:pt x="3025" y="9424"/>
                  </a:cubicBezTo>
                  <a:lnTo>
                    <a:pt x="3025" y="9508"/>
                  </a:lnTo>
                  <a:lnTo>
                    <a:pt x="3109" y="9491"/>
                  </a:lnTo>
                  <a:cubicBezTo>
                    <a:pt x="3777" y="9357"/>
                    <a:pt x="4362" y="8956"/>
                    <a:pt x="4729" y="8372"/>
                  </a:cubicBezTo>
                  <a:cubicBezTo>
                    <a:pt x="5063" y="7837"/>
                    <a:pt x="5164" y="7185"/>
                    <a:pt x="5030" y="6584"/>
                  </a:cubicBezTo>
                  <a:cubicBezTo>
                    <a:pt x="4913" y="6032"/>
                    <a:pt x="4713" y="5531"/>
                    <a:pt x="4462" y="5047"/>
                  </a:cubicBezTo>
                  <a:cubicBezTo>
                    <a:pt x="4228" y="4579"/>
                    <a:pt x="3994" y="4178"/>
                    <a:pt x="3844" y="3777"/>
                  </a:cubicBezTo>
                  <a:cubicBezTo>
                    <a:pt x="3710" y="3426"/>
                    <a:pt x="3610" y="3058"/>
                    <a:pt x="3576" y="2674"/>
                  </a:cubicBezTo>
                  <a:cubicBezTo>
                    <a:pt x="3543" y="2390"/>
                    <a:pt x="3560" y="2106"/>
                    <a:pt x="3627" y="1822"/>
                  </a:cubicBezTo>
                  <a:cubicBezTo>
                    <a:pt x="3677" y="1588"/>
                    <a:pt x="3794" y="1371"/>
                    <a:pt x="3927" y="1170"/>
                  </a:cubicBezTo>
                  <a:lnTo>
                    <a:pt x="3927" y="1170"/>
                  </a:lnTo>
                  <a:cubicBezTo>
                    <a:pt x="3877" y="1220"/>
                    <a:pt x="3844" y="1254"/>
                    <a:pt x="3810" y="1321"/>
                  </a:cubicBezTo>
                  <a:cubicBezTo>
                    <a:pt x="3693" y="1471"/>
                    <a:pt x="3627" y="1638"/>
                    <a:pt x="3576" y="1805"/>
                  </a:cubicBezTo>
                  <a:cubicBezTo>
                    <a:pt x="3493" y="2089"/>
                    <a:pt x="3476" y="2390"/>
                    <a:pt x="3493" y="2674"/>
                  </a:cubicBezTo>
                  <a:cubicBezTo>
                    <a:pt x="3526" y="3058"/>
                    <a:pt x="3627" y="3443"/>
                    <a:pt x="3760" y="3810"/>
                  </a:cubicBezTo>
                  <a:cubicBezTo>
                    <a:pt x="3944" y="4245"/>
                    <a:pt x="4144" y="4679"/>
                    <a:pt x="4362" y="5097"/>
                  </a:cubicBezTo>
                  <a:cubicBezTo>
                    <a:pt x="4612" y="5565"/>
                    <a:pt x="4796" y="6066"/>
                    <a:pt x="4913" y="6601"/>
                  </a:cubicBezTo>
                  <a:cubicBezTo>
                    <a:pt x="5030" y="7185"/>
                    <a:pt x="4930" y="7787"/>
                    <a:pt x="4612" y="8305"/>
                  </a:cubicBezTo>
                  <a:cubicBezTo>
                    <a:pt x="4294" y="8814"/>
                    <a:pt x="3765" y="9186"/>
                    <a:pt x="3167" y="9336"/>
                  </a:cubicBezTo>
                  <a:lnTo>
                    <a:pt x="3167" y="9336"/>
                  </a:lnTo>
                  <a:cubicBezTo>
                    <a:pt x="3194" y="9032"/>
                    <a:pt x="3210" y="8703"/>
                    <a:pt x="3225" y="8374"/>
                  </a:cubicBezTo>
                  <a:lnTo>
                    <a:pt x="3225" y="8374"/>
                  </a:lnTo>
                  <a:cubicBezTo>
                    <a:pt x="3225" y="8373"/>
                    <a:pt x="3225" y="8372"/>
                    <a:pt x="3226" y="8372"/>
                  </a:cubicBezTo>
                  <a:lnTo>
                    <a:pt x="3225" y="8371"/>
                  </a:lnTo>
                  <a:lnTo>
                    <a:pt x="3225" y="8371"/>
                  </a:lnTo>
                  <a:cubicBezTo>
                    <a:pt x="3225" y="8366"/>
                    <a:pt x="3225" y="8360"/>
                    <a:pt x="3226" y="8355"/>
                  </a:cubicBezTo>
                  <a:lnTo>
                    <a:pt x="3259" y="7921"/>
                  </a:lnTo>
                  <a:lnTo>
                    <a:pt x="3092" y="8322"/>
                  </a:lnTo>
                  <a:cubicBezTo>
                    <a:pt x="3008" y="8505"/>
                    <a:pt x="2891" y="8672"/>
                    <a:pt x="2724" y="8806"/>
                  </a:cubicBezTo>
                  <a:cubicBezTo>
                    <a:pt x="2488" y="9016"/>
                    <a:pt x="2179" y="9133"/>
                    <a:pt x="1855" y="9133"/>
                  </a:cubicBezTo>
                  <a:cubicBezTo>
                    <a:pt x="1799" y="9133"/>
                    <a:pt x="1742" y="9130"/>
                    <a:pt x="1684" y="9123"/>
                  </a:cubicBezTo>
                  <a:lnTo>
                    <a:pt x="1684" y="9123"/>
                  </a:lnTo>
                  <a:cubicBezTo>
                    <a:pt x="1996" y="8545"/>
                    <a:pt x="2229" y="7922"/>
                    <a:pt x="2357" y="7269"/>
                  </a:cubicBezTo>
                  <a:cubicBezTo>
                    <a:pt x="2407" y="6935"/>
                    <a:pt x="2390" y="6601"/>
                    <a:pt x="2323" y="6283"/>
                  </a:cubicBezTo>
                  <a:cubicBezTo>
                    <a:pt x="2240" y="5966"/>
                    <a:pt x="2106" y="5682"/>
                    <a:pt x="1906" y="5431"/>
                  </a:cubicBezTo>
                  <a:cubicBezTo>
                    <a:pt x="1555" y="4930"/>
                    <a:pt x="1120" y="4545"/>
                    <a:pt x="819" y="4111"/>
                  </a:cubicBezTo>
                  <a:cubicBezTo>
                    <a:pt x="552" y="3710"/>
                    <a:pt x="352" y="3259"/>
                    <a:pt x="251" y="2791"/>
                  </a:cubicBezTo>
                  <a:cubicBezTo>
                    <a:pt x="101" y="2106"/>
                    <a:pt x="118" y="1388"/>
                    <a:pt x="335" y="719"/>
                  </a:cubicBezTo>
                  <a:cubicBezTo>
                    <a:pt x="418" y="469"/>
                    <a:pt x="519" y="235"/>
                    <a:pt x="6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1" name="Google Shape;2661;p53"/>
            <p:cNvSpPr/>
            <p:nvPr/>
          </p:nvSpPr>
          <p:spPr>
            <a:xfrm>
              <a:off x="6175996" y="1799808"/>
              <a:ext cx="89452" cy="141949"/>
            </a:xfrm>
            <a:custGeom>
              <a:avLst/>
              <a:gdLst/>
              <a:ahLst/>
              <a:cxnLst/>
              <a:rect l="l" t="t" r="r" b="b"/>
              <a:pathLst>
                <a:path w="2791" h="4429" extrusionOk="0">
                  <a:moveTo>
                    <a:pt x="2574" y="0"/>
                  </a:moveTo>
                  <a:cubicBezTo>
                    <a:pt x="2557" y="0"/>
                    <a:pt x="2641" y="318"/>
                    <a:pt x="2641" y="819"/>
                  </a:cubicBezTo>
                  <a:cubicBezTo>
                    <a:pt x="2641" y="2172"/>
                    <a:pt x="1905" y="3409"/>
                    <a:pt x="736" y="4061"/>
                  </a:cubicBezTo>
                  <a:cubicBezTo>
                    <a:pt x="301" y="4328"/>
                    <a:pt x="1" y="4395"/>
                    <a:pt x="1" y="4428"/>
                  </a:cubicBezTo>
                  <a:cubicBezTo>
                    <a:pt x="84" y="4428"/>
                    <a:pt x="151" y="4411"/>
                    <a:pt x="218" y="4378"/>
                  </a:cubicBezTo>
                  <a:cubicBezTo>
                    <a:pt x="418" y="4328"/>
                    <a:pt x="602" y="4244"/>
                    <a:pt x="786" y="4161"/>
                  </a:cubicBezTo>
                  <a:cubicBezTo>
                    <a:pt x="2039" y="3526"/>
                    <a:pt x="2791" y="2223"/>
                    <a:pt x="2741" y="819"/>
                  </a:cubicBezTo>
                  <a:cubicBezTo>
                    <a:pt x="2724" y="619"/>
                    <a:pt x="2691" y="418"/>
                    <a:pt x="2657" y="218"/>
                  </a:cubicBezTo>
                  <a:cubicBezTo>
                    <a:pt x="2641" y="134"/>
                    <a:pt x="2607" y="67"/>
                    <a:pt x="25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2" name="Google Shape;2662;p53"/>
            <p:cNvSpPr/>
            <p:nvPr/>
          </p:nvSpPr>
          <p:spPr>
            <a:xfrm>
              <a:off x="6148144" y="1838364"/>
              <a:ext cx="85734" cy="73074"/>
            </a:xfrm>
            <a:custGeom>
              <a:avLst/>
              <a:gdLst/>
              <a:ahLst/>
              <a:cxnLst/>
              <a:rect l="l" t="t" r="r" b="b"/>
              <a:pathLst>
                <a:path w="2675" h="2280" extrusionOk="0">
                  <a:moveTo>
                    <a:pt x="17" y="0"/>
                  </a:moveTo>
                  <a:cubicBezTo>
                    <a:pt x="1" y="201"/>
                    <a:pt x="17" y="385"/>
                    <a:pt x="84" y="568"/>
                  </a:cubicBezTo>
                  <a:cubicBezTo>
                    <a:pt x="385" y="1471"/>
                    <a:pt x="1170" y="2139"/>
                    <a:pt x="2106" y="2256"/>
                  </a:cubicBezTo>
                  <a:cubicBezTo>
                    <a:pt x="2196" y="2271"/>
                    <a:pt x="2283" y="2279"/>
                    <a:pt x="2368" y="2279"/>
                  </a:cubicBezTo>
                  <a:cubicBezTo>
                    <a:pt x="2472" y="2279"/>
                    <a:pt x="2573" y="2267"/>
                    <a:pt x="2674" y="2239"/>
                  </a:cubicBezTo>
                  <a:cubicBezTo>
                    <a:pt x="2674" y="2206"/>
                    <a:pt x="2457" y="2223"/>
                    <a:pt x="2123" y="2156"/>
                  </a:cubicBezTo>
                  <a:cubicBezTo>
                    <a:pt x="1237" y="1989"/>
                    <a:pt x="502" y="1370"/>
                    <a:pt x="185" y="535"/>
                  </a:cubicBezTo>
                  <a:cubicBezTo>
                    <a:pt x="68" y="218"/>
                    <a:pt x="34" y="0"/>
                    <a:pt x="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3" name="Google Shape;2663;p53"/>
            <p:cNvSpPr/>
            <p:nvPr/>
          </p:nvSpPr>
          <p:spPr>
            <a:xfrm>
              <a:off x="6015874" y="1785353"/>
              <a:ext cx="114643" cy="740643"/>
            </a:xfrm>
            <a:custGeom>
              <a:avLst/>
              <a:gdLst/>
              <a:ahLst/>
              <a:cxnLst/>
              <a:rect l="l" t="t" r="r" b="b"/>
              <a:pathLst>
                <a:path w="3577" h="23109" extrusionOk="0">
                  <a:moveTo>
                    <a:pt x="301" y="0"/>
                  </a:moveTo>
                  <a:cubicBezTo>
                    <a:pt x="585" y="184"/>
                    <a:pt x="853" y="401"/>
                    <a:pt x="1103" y="635"/>
                  </a:cubicBezTo>
                  <a:cubicBezTo>
                    <a:pt x="2190" y="1805"/>
                    <a:pt x="2657" y="3409"/>
                    <a:pt x="2390" y="4979"/>
                  </a:cubicBezTo>
                  <a:cubicBezTo>
                    <a:pt x="2240" y="5698"/>
                    <a:pt x="1989" y="6383"/>
                    <a:pt x="1638" y="7035"/>
                  </a:cubicBezTo>
                  <a:cubicBezTo>
                    <a:pt x="1304" y="7736"/>
                    <a:pt x="886" y="8455"/>
                    <a:pt x="552" y="9240"/>
                  </a:cubicBezTo>
                  <a:cubicBezTo>
                    <a:pt x="184" y="10059"/>
                    <a:pt x="1" y="10944"/>
                    <a:pt x="34" y="11830"/>
                  </a:cubicBezTo>
                  <a:cubicBezTo>
                    <a:pt x="68" y="12281"/>
                    <a:pt x="168" y="12732"/>
                    <a:pt x="368" y="13150"/>
                  </a:cubicBezTo>
                  <a:cubicBezTo>
                    <a:pt x="552" y="13534"/>
                    <a:pt x="769" y="13918"/>
                    <a:pt x="1037" y="14269"/>
                  </a:cubicBezTo>
                  <a:cubicBezTo>
                    <a:pt x="1538" y="14954"/>
                    <a:pt x="2073" y="15573"/>
                    <a:pt x="2440" y="16258"/>
                  </a:cubicBezTo>
                  <a:cubicBezTo>
                    <a:pt x="3209" y="17611"/>
                    <a:pt x="3459" y="19048"/>
                    <a:pt x="3242" y="20201"/>
                  </a:cubicBezTo>
                  <a:cubicBezTo>
                    <a:pt x="3092" y="21120"/>
                    <a:pt x="2641" y="21972"/>
                    <a:pt x="1939" y="22590"/>
                  </a:cubicBezTo>
                  <a:cubicBezTo>
                    <a:pt x="1688" y="22807"/>
                    <a:pt x="1388" y="22974"/>
                    <a:pt x="1070" y="23108"/>
                  </a:cubicBezTo>
                  <a:cubicBezTo>
                    <a:pt x="1087" y="23108"/>
                    <a:pt x="1120" y="23091"/>
                    <a:pt x="1137" y="23091"/>
                  </a:cubicBezTo>
                  <a:cubicBezTo>
                    <a:pt x="1187" y="23075"/>
                    <a:pt x="1237" y="23058"/>
                    <a:pt x="1321" y="23025"/>
                  </a:cubicBezTo>
                  <a:cubicBezTo>
                    <a:pt x="1555" y="22924"/>
                    <a:pt x="1789" y="22791"/>
                    <a:pt x="1989" y="22640"/>
                  </a:cubicBezTo>
                  <a:cubicBezTo>
                    <a:pt x="2707" y="22022"/>
                    <a:pt x="3192" y="21153"/>
                    <a:pt x="3342" y="20218"/>
                  </a:cubicBezTo>
                  <a:cubicBezTo>
                    <a:pt x="3576" y="19048"/>
                    <a:pt x="3326" y="17561"/>
                    <a:pt x="2557" y="16191"/>
                  </a:cubicBezTo>
                  <a:cubicBezTo>
                    <a:pt x="2190" y="15489"/>
                    <a:pt x="1638" y="14871"/>
                    <a:pt x="1154" y="14186"/>
                  </a:cubicBezTo>
                  <a:cubicBezTo>
                    <a:pt x="652" y="13501"/>
                    <a:pt x="218" y="12715"/>
                    <a:pt x="168" y="11813"/>
                  </a:cubicBezTo>
                  <a:cubicBezTo>
                    <a:pt x="151" y="10944"/>
                    <a:pt x="318" y="10092"/>
                    <a:pt x="686" y="9290"/>
                  </a:cubicBezTo>
                  <a:cubicBezTo>
                    <a:pt x="1003" y="8522"/>
                    <a:pt x="1421" y="7803"/>
                    <a:pt x="1755" y="7101"/>
                  </a:cubicBezTo>
                  <a:cubicBezTo>
                    <a:pt x="2106" y="6433"/>
                    <a:pt x="2357" y="5731"/>
                    <a:pt x="2507" y="4996"/>
                  </a:cubicBezTo>
                  <a:cubicBezTo>
                    <a:pt x="2607" y="4344"/>
                    <a:pt x="2591" y="3693"/>
                    <a:pt x="2457" y="3058"/>
                  </a:cubicBezTo>
                  <a:cubicBezTo>
                    <a:pt x="2256" y="2122"/>
                    <a:pt x="1805" y="1287"/>
                    <a:pt x="1137" y="602"/>
                  </a:cubicBezTo>
                  <a:cubicBezTo>
                    <a:pt x="953" y="418"/>
                    <a:pt x="753" y="268"/>
                    <a:pt x="535" y="134"/>
                  </a:cubicBezTo>
                  <a:lnTo>
                    <a:pt x="368" y="34"/>
                  </a:lnTo>
                  <a:cubicBezTo>
                    <a:pt x="352" y="17"/>
                    <a:pt x="335" y="0"/>
                    <a:pt x="3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4" name="Google Shape;2664;p53"/>
            <p:cNvSpPr/>
            <p:nvPr/>
          </p:nvSpPr>
          <p:spPr>
            <a:xfrm>
              <a:off x="5917897" y="1886022"/>
              <a:ext cx="136020" cy="636225"/>
            </a:xfrm>
            <a:custGeom>
              <a:avLst/>
              <a:gdLst/>
              <a:ahLst/>
              <a:cxnLst/>
              <a:rect l="l" t="t" r="r" b="b"/>
              <a:pathLst>
                <a:path w="4244" h="19851" extrusionOk="0">
                  <a:moveTo>
                    <a:pt x="17" y="0"/>
                  </a:moveTo>
                  <a:lnTo>
                    <a:pt x="17" y="0"/>
                  </a:lnTo>
                  <a:cubicBezTo>
                    <a:pt x="0" y="84"/>
                    <a:pt x="17" y="168"/>
                    <a:pt x="33" y="251"/>
                  </a:cubicBezTo>
                  <a:cubicBezTo>
                    <a:pt x="100" y="468"/>
                    <a:pt x="217" y="669"/>
                    <a:pt x="368" y="836"/>
                  </a:cubicBezTo>
                  <a:cubicBezTo>
                    <a:pt x="635" y="1087"/>
                    <a:pt x="919" y="1320"/>
                    <a:pt x="1203" y="1521"/>
                  </a:cubicBezTo>
                  <a:cubicBezTo>
                    <a:pt x="1387" y="1655"/>
                    <a:pt x="1554" y="1805"/>
                    <a:pt x="1704" y="1972"/>
                  </a:cubicBezTo>
                  <a:cubicBezTo>
                    <a:pt x="1855" y="2173"/>
                    <a:pt x="1988" y="2373"/>
                    <a:pt x="2072" y="2607"/>
                  </a:cubicBezTo>
                  <a:cubicBezTo>
                    <a:pt x="2272" y="3142"/>
                    <a:pt x="2323" y="3726"/>
                    <a:pt x="2239" y="4295"/>
                  </a:cubicBezTo>
                  <a:cubicBezTo>
                    <a:pt x="2122" y="4929"/>
                    <a:pt x="1922" y="5564"/>
                    <a:pt x="1671" y="6166"/>
                  </a:cubicBezTo>
                  <a:cubicBezTo>
                    <a:pt x="1370" y="6851"/>
                    <a:pt x="1153" y="7553"/>
                    <a:pt x="1019" y="8288"/>
                  </a:cubicBezTo>
                  <a:cubicBezTo>
                    <a:pt x="952" y="8672"/>
                    <a:pt x="952" y="9073"/>
                    <a:pt x="1019" y="9457"/>
                  </a:cubicBezTo>
                  <a:cubicBezTo>
                    <a:pt x="1103" y="9875"/>
                    <a:pt x="1253" y="10259"/>
                    <a:pt x="1487" y="10594"/>
                  </a:cubicBezTo>
                  <a:cubicBezTo>
                    <a:pt x="1955" y="11279"/>
                    <a:pt x="2573" y="11780"/>
                    <a:pt x="3091" y="12331"/>
                  </a:cubicBezTo>
                  <a:cubicBezTo>
                    <a:pt x="3609" y="12833"/>
                    <a:pt x="3943" y="13501"/>
                    <a:pt x="4060" y="14203"/>
                  </a:cubicBezTo>
                  <a:cubicBezTo>
                    <a:pt x="4110" y="14537"/>
                    <a:pt x="4060" y="14871"/>
                    <a:pt x="3910" y="15172"/>
                  </a:cubicBezTo>
                  <a:cubicBezTo>
                    <a:pt x="3743" y="15439"/>
                    <a:pt x="3526" y="15656"/>
                    <a:pt x="3241" y="15807"/>
                  </a:cubicBezTo>
                  <a:cubicBezTo>
                    <a:pt x="2724" y="16124"/>
                    <a:pt x="2155" y="16325"/>
                    <a:pt x="1754" y="16709"/>
                  </a:cubicBezTo>
                  <a:cubicBezTo>
                    <a:pt x="1420" y="17060"/>
                    <a:pt x="1203" y="17511"/>
                    <a:pt x="1153" y="18012"/>
                  </a:cubicBezTo>
                  <a:cubicBezTo>
                    <a:pt x="1119" y="18380"/>
                    <a:pt x="1153" y="18747"/>
                    <a:pt x="1287" y="19082"/>
                  </a:cubicBezTo>
                  <a:cubicBezTo>
                    <a:pt x="1370" y="19299"/>
                    <a:pt x="1487" y="19499"/>
                    <a:pt x="1621" y="19683"/>
                  </a:cubicBezTo>
                  <a:cubicBezTo>
                    <a:pt x="1688" y="19733"/>
                    <a:pt x="1721" y="19783"/>
                    <a:pt x="1754" y="19800"/>
                  </a:cubicBezTo>
                  <a:cubicBezTo>
                    <a:pt x="1788" y="19833"/>
                    <a:pt x="1805" y="19850"/>
                    <a:pt x="1805" y="19850"/>
                  </a:cubicBezTo>
                  <a:cubicBezTo>
                    <a:pt x="1587" y="19616"/>
                    <a:pt x="1437" y="19349"/>
                    <a:pt x="1337" y="19065"/>
                  </a:cubicBezTo>
                  <a:cubicBezTo>
                    <a:pt x="1220" y="18731"/>
                    <a:pt x="1186" y="18363"/>
                    <a:pt x="1236" y="18012"/>
                  </a:cubicBezTo>
                  <a:cubicBezTo>
                    <a:pt x="1287" y="17544"/>
                    <a:pt x="1504" y="17110"/>
                    <a:pt x="1838" y="16776"/>
                  </a:cubicBezTo>
                  <a:cubicBezTo>
                    <a:pt x="2206" y="16408"/>
                    <a:pt x="2774" y="16224"/>
                    <a:pt x="3308" y="15907"/>
                  </a:cubicBezTo>
                  <a:cubicBezTo>
                    <a:pt x="3609" y="15757"/>
                    <a:pt x="3843" y="15506"/>
                    <a:pt x="4010" y="15222"/>
                  </a:cubicBezTo>
                  <a:cubicBezTo>
                    <a:pt x="4177" y="14904"/>
                    <a:pt x="4244" y="14554"/>
                    <a:pt x="4194" y="14203"/>
                  </a:cubicBezTo>
                  <a:cubicBezTo>
                    <a:pt x="4077" y="13451"/>
                    <a:pt x="3726" y="12766"/>
                    <a:pt x="3191" y="12231"/>
                  </a:cubicBezTo>
                  <a:cubicBezTo>
                    <a:pt x="2673" y="11680"/>
                    <a:pt x="2055" y="11178"/>
                    <a:pt x="1604" y="10510"/>
                  </a:cubicBezTo>
                  <a:cubicBezTo>
                    <a:pt x="1387" y="10193"/>
                    <a:pt x="1236" y="9825"/>
                    <a:pt x="1170" y="9441"/>
                  </a:cubicBezTo>
                  <a:cubicBezTo>
                    <a:pt x="1103" y="9056"/>
                    <a:pt x="1103" y="8672"/>
                    <a:pt x="1170" y="8305"/>
                  </a:cubicBezTo>
                  <a:cubicBezTo>
                    <a:pt x="1287" y="7586"/>
                    <a:pt x="1504" y="6884"/>
                    <a:pt x="1788" y="6216"/>
                  </a:cubicBezTo>
                  <a:cubicBezTo>
                    <a:pt x="2055" y="5598"/>
                    <a:pt x="2239" y="4963"/>
                    <a:pt x="2356" y="4295"/>
                  </a:cubicBezTo>
                  <a:cubicBezTo>
                    <a:pt x="2439" y="3726"/>
                    <a:pt x="2373" y="3125"/>
                    <a:pt x="2172" y="2574"/>
                  </a:cubicBezTo>
                  <a:cubicBezTo>
                    <a:pt x="2072" y="2340"/>
                    <a:pt x="1938" y="2106"/>
                    <a:pt x="1771" y="1922"/>
                  </a:cubicBezTo>
                  <a:cubicBezTo>
                    <a:pt x="1604" y="1755"/>
                    <a:pt x="1437" y="1604"/>
                    <a:pt x="1253" y="1471"/>
                  </a:cubicBezTo>
                  <a:cubicBezTo>
                    <a:pt x="969" y="1270"/>
                    <a:pt x="685" y="1036"/>
                    <a:pt x="418" y="802"/>
                  </a:cubicBezTo>
                  <a:cubicBezTo>
                    <a:pt x="251" y="635"/>
                    <a:pt x="134" y="452"/>
                    <a:pt x="67" y="234"/>
                  </a:cubicBezTo>
                  <a:cubicBezTo>
                    <a:pt x="17" y="84"/>
                    <a:pt x="17" y="1"/>
                    <a:pt x="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5" name="Google Shape;2665;p53"/>
            <p:cNvSpPr/>
            <p:nvPr/>
          </p:nvSpPr>
          <p:spPr>
            <a:xfrm>
              <a:off x="6109043" y="2047202"/>
              <a:ext cx="123745" cy="413445"/>
            </a:xfrm>
            <a:custGeom>
              <a:avLst/>
              <a:gdLst/>
              <a:ahLst/>
              <a:cxnLst/>
              <a:rect l="l" t="t" r="r" b="b"/>
              <a:pathLst>
                <a:path w="3861" h="12900" extrusionOk="0">
                  <a:moveTo>
                    <a:pt x="803" y="1"/>
                  </a:moveTo>
                  <a:lnTo>
                    <a:pt x="803" y="1"/>
                  </a:lnTo>
                  <a:cubicBezTo>
                    <a:pt x="770" y="34"/>
                    <a:pt x="753" y="84"/>
                    <a:pt x="736" y="134"/>
                  </a:cubicBezTo>
                  <a:cubicBezTo>
                    <a:pt x="703" y="218"/>
                    <a:pt x="653" y="352"/>
                    <a:pt x="602" y="519"/>
                  </a:cubicBezTo>
                  <a:cubicBezTo>
                    <a:pt x="419" y="1003"/>
                    <a:pt x="285" y="1504"/>
                    <a:pt x="185" y="2006"/>
                  </a:cubicBezTo>
                  <a:cubicBezTo>
                    <a:pt x="1" y="2758"/>
                    <a:pt x="51" y="3543"/>
                    <a:pt x="285" y="4278"/>
                  </a:cubicBezTo>
                  <a:cubicBezTo>
                    <a:pt x="452" y="4696"/>
                    <a:pt x="703" y="5097"/>
                    <a:pt x="987" y="5431"/>
                  </a:cubicBezTo>
                  <a:cubicBezTo>
                    <a:pt x="1304" y="5799"/>
                    <a:pt x="1655" y="6149"/>
                    <a:pt x="2006" y="6467"/>
                  </a:cubicBezTo>
                  <a:cubicBezTo>
                    <a:pt x="2357" y="6784"/>
                    <a:pt x="2691" y="7135"/>
                    <a:pt x="3009" y="7486"/>
                  </a:cubicBezTo>
                  <a:cubicBezTo>
                    <a:pt x="3293" y="7820"/>
                    <a:pt x="3510" y="8205"/>
                    <a:pt x="3643" y="8622"/>
                  </a:cubicBezTo>
                  <a:cubicBezTo>
                    <a:pt x="3694" y="8823"/>
                    <a:pt x="3727" y="9023"/>
                    <a:pt x="3744" y="9224"/>
                  </a:cubicBezTo>
                  <a:cubicBezTo>
                    <a:pt x="3744" y="9424"/>
                    <a:pt x="3727" y="9608"/>
                    <a:pt x="3694" y="9809"/>
                  </a:cubicBezTo>
                  <a:cubicBezTo>
                    <a:pt x="3643" y="10176"/>
                    <a:pt x="3560" y="10527"/>
                    <a:pt x="3510" y="10845"/>
                  </a:cubicBezTo>
                  <a:cubicBezTo>
                    <a:pt x="3443" y="11129"/>
                    <a:pt x="3393" y="11413"/>
                    <a:pt x="3359" y="11713"/>
                  </a:cubicBezTo>
                  <a:cubicBezTo>
                    <a:pt x="3343" y="11931"/>
                    <a:pt x="3359" y="12148"/>
                    <a:pt x="3410" y="12365"/>
                  </a:cubicBezTo>
                  <a:cubicBezTo>
                    <a:pt x="3426" y="12515"/>
                    <a:pt x="3476" y="12649"/>
                    <a:pt x="3543" y="12766"/>
                  </a:cubicBezTo>
                  <a:cubicBezTo>
                    <a:pt x="3560" y="12816"/>
                    <a:pt x="3577" y="12850"/>
                    <a:pt x="3610" y="12900"/>
                  </a:cubicBezTo>
                  <a:cubicBezTo>
                    <a:pt x="3543" y="12716"/>
                    <a:pt x="3493" y="12549"/>
                    <a:pt x="3460" y="12365"/>
                  </a:cubicBezTo>
                  <a:cubicBezTo>
                    <a:pt x="3426" y="12148"/>
                    <a:pt x="3426" y="11931"/>
                    <a:pt x="3443" y="11713"/>
                  </a:cubicBezTo>
                  <a:cubicBezTo>
                    <a:pt x="3476" y="11429"/>
                    <a:pt x="3526" y="11145"/>
                    <a:pt x="3593" y="10861"/>
                  </a:cubicBezTo>
                  <a:cubicBezTo>
                    <a:pt x="3677" y="10544"/>
                    <a:pt x="3760" y="10210"/>
                    <a:pt x="3811" y="9825"/>
                  </a:cubicBezTo>
                  <a:cubicBezTo>
                    <a:pt x="3844" y="9625"/>
                    <a:pt x="3861" y="9424"/>
                    <a:pt x="3861" y="9224"/>
                  </a:cubicBezTo>
                  <a:cubicBezTo>
                    <a:pt x="3844" y="9007"/>
                    <a:pt x="3827" y="8806"/>
                    <a:pt x="3760" y="8589"/>
                  </a:cubicBezTo>
                  <a:cubicBezTo>
                    <a:pt x="3643" y="8154"/>
                    <a:pt x="3410" y="7753"/>
                    <a:pt x="3109" y="7403"/>
                  </a:cubicBezTo>
                  <a:cubicBezTo>
                    <a:pt x="2808" y="7035"/>
                    <a:pt x="2457" y="6684"/>
                    <a:pt x="2106" y="6367"/>
                  </a:cubicBezTo>
                  <a:cubicBezTo>
                    <a:pt x="1388" y="5698"/>
                    <a:pt x="703" y="5030"/>
                    <a:pt x="419" y="4228"/>
                  </a:cubicBezTo>
                  <a:cubicBezTo>
                    <a:pt x="168" y="3510"/>
                    <a:pt x="118" y="2758"/>
                    <a:pt x="285" y="2022"/>
                  </a:cubicBezTo>
                  <a:cubicBezTo>
                    <a:pt x="369" y="1521"/>
                    <a:pt x="502" y="1020"/>
                    <a:pt x="653" y="535"/>
                  </a:cubicBezTo>
                  <a:cubicBezTo>
                    <a:pt x="703" y="385"/>
                    <a:pt x="736" y="251"/>
                    <a:pt x="770" y="151"/>
                  </a:cubicBezTo>
                  <a:cubicBezTo>
                    <a:pt x="786" y="101"/>
                    <a:pt x="803" y="51"/>
                    <a:pt x="8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" name="Google Shape;9647;p71"/>
          <p:cNvGrpSpPr/>
          <p:nvPr/>
        </p:nvGrpSpPr>
        <p:grpSpPr>
          <a:xfrm>
            <a:off x="1641911" y="1038093"/>
            <a:ext cx="374904" cy="274320"/>
            <a:chOff x="5223609" y="3731112"/>
            <a:chExt cx="371782" cy="274285"/>
          </a:xfrm>
        </p:grpSpPr>
        <p:sp>
          <p:nvSpPr>
            <p:cNvPr id="136" name="Google Shape;9648;p71"/>
            <p:cNvSpPr/>
            <p:nvPr/>
          </p:nvSpPr>
          <p:spPr>
            <a:xfrm>
              <a:off x="5223609" y="3731112"/>
              <a:ext cx="371782" cy="274285"/>
            </a:xfrm>
            <a:custGeom>
              <a:avLst/>
              <a:gdLst/>
              <a:ahLst/>
              <a:cxnLst/>
              <a:rect l="l" t="t" r="r" b="b"/>
              <a:pathLst>
                <a:path w="14151" h="10440" extrusionOk="0">
                  <a:moveTo>
                    <a:pt x="11972" y="1"/>
                  </a:moveTo>
                  <a:lnTo>
                    <a:pt x="5563" y="6410"/>
                  </a:lnTo>
                  <a:cubicBezTo>
                    <a:pt x="5477" y="6497"/>
                    <a:pt x="5364" y="6540"/>
                    <a:pt x="5251" y="6540"/>
                  </a:cubicBezTo>
                  <a:cubicBezTo>
                    <a:pt x="5138" y="6540"/>
                    <a:pt x="5026" y="6497"/>
                    <a:pt x="4939" y="6410"/>
                  </a:cubicBezTo>
                  <a:lnTo>
                    <a:pt x="2178" y="3649"/>
                  </a:lnTo>
                  <a:lnTo>
                    <a:pt x="0" y="5827"/>
                  </a:lnTo>
                  <a:lnTo>
                    <a:pt x="4162" y="9989"/>
                  </a:lnTo>
                  <a:cubicBezTo>
                    <a:pt x="4453" y="10280"/>
                    <a:pt x="4842" y="10440"/>
                    <a:pt x="5251" y="10440"/>
                  </a:cubicBezTo>
                  <a:cubicBezTo>
                    <a:pt x="5660" y="10440"/>
                    <a:pt x="6056" y="10280"/>
                    <a:pt x="6340" y="9989"/>
                  </a:cubicBezTo>
                  <a:lnTo>
                    <a:pt x="14150" y="2179"/>
                  </a:lnTo>
                  <a:lnTo>
                    <a:pt x="11972" y="1"/>
                  </a:lnTo>
                  <a:close/>
                </a:path>
              </a:pathLst>
            </a:custGeom>
            <a:solidFill>
              <a:schemeClr val="tx1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9649;p71"/>
            <p:cNvSpPr/>
            <p:nvPr/>
          </p:nvSpPr>
          <p:spPr>
            <a:xfrm>
              <a:off x="5338236" y="3769391"/>
              <a:ext cx="257155" cy="236006"/>
            </a:xfrm>
            <a:custGeom>
              <a:avLst/>
              <a:gdLst/>
              <a:ahLst/>
              <a:cxnLst/>
              <a:rect l="l" t="t" r="r" b="b"/>
              <a:pathLst>
                <a:path w="9788" h="8983" extrusionOk="0">
                  <a:moveTo>
                    <a:pt x="9066" y="0"/>
                  </a:moveTo>
                  <a:lnTo>
                    <a:pt x="826" y="8248"/>
                  </a:lnTo>
                  <a:cubicBezTo>
                    <a:pt x="597" y="8470"/>
                    <a:pt x="312" y="8629"/>
                    <a:pt x="0" y="8698"/>
                  </a:cubicBezTo>
                  <a:cubicBezTo>
                    <a:pt x="257" y="8886"/>
                    <a:pt x="569" y="8983"/>
                    <a:pt x="888" y="8983"/>
                  </a:cubicBezTo>
                  <a:cubicBezTo>
                    <a:pt x="1297" y="8983"/>
                    <a:pt x="1693" y="8823"/>
                    <a:pt x="1977" y="8532"/>
                  </a:cubicBezTo>
                  <a:lnTo>
                    <a:pt x="9787" y="722"/>
                  </a:lnTo>
                  <a:lnTo>
                    <a:pt x="9066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" name="Rectangle 9"/>
          <p:cNvSpPr/>
          <p:nvPr/>
        </p:nvSpPr>
        <p:spPr>
          <a:xfrm>
            <a:off x="1017863" y="2279363"/>
            <a:ext cx="467788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3200" smtClean="0">
                <a:solidFill>
                  <a:schemeClr val="tx1"/>
                </a:solidFill>
                <a:latin typeface="+mj-lt"/>
              </a:rPr>
              <a:t>What </a:t>
            </a:r>
            <a:r>
              <a:rPr lang="en" sz="3200" smtClean="0">
                <a:solidFill>
                  <a:schemeClr val="tx1"/>
                </a:solidFill>
                <a:latin typeface="Maison Neue Extended Light" panose="020B0305040000000000" pitchFamily="34" charset="0"/>
              </a:rPr>
              <a:t>have we done</a:t>
            </a:r>
            <a:r>
              <a:rPr lang="en" sz="3200" smtClean="0">
                <a:solidFill>
                  <a:schemeClr val="tx1"/>
                </a:solidFill>
                <a:latin typeface="+mj-lt"/>
              </a:rPr>
              <a:t>?</a:t>
            </a:r>
            <a:endParaRPr lang="en-US" sz="320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90" name="Google Shape;9647;p71"/>
          <p:cNvGrpSpPr/>
          <p:nvPr/>
        </p:nvGrpSpPr>
        <p:grpSpPr>
          <a:xfrm>
            <a:off x="3232684" y="1046657"/>
            <a:ext cx="374904" cy="274320"/>
            <a:chOff x="5223609" y="3731112"/>
            <a:chExt cx="371782" cy="274285"/>
          </a:xfrm>
        </p:grpSpPr>
        <p:sp>
          <p:nvSpPr>
            <p:cNvPr id="91" name="Google Shape;9648;p71"/>
            <p:cNvSpPr/>
            <p:nvPr/>
          </p:nvSpPr>
          <p:spPr>
            <a:xfrm>
              <a:off x="5223609" y="3731112"/>
              <a:ext cx="371782" cy="274285"/>
            </a:xfrm>
            <a:custGeom>
              <a:avLst/>
              <a:gdLst/>
              <a:ahLst/>
              <a:cxnLst/>
              <a:rect l="l" t="t" r="r" b="b"/>
              <a:pathLst>
                <a:path w="14151" h="10440" extrusionOk="0">
                  <a:moveTo>
                    <a:pt x="11972" y="1"/>
                  </a:moveTo>
                  <a:lnTo>
                    <a:pt x="5563" y="6410"/>
                  </a:lnTo>
                  <a:cubicBezTo>
                    <a:pt x="5477" y="6497"/>
                    <a:pt x="5364" y="6540"/>
                    <a:pt x="5251" y="6540"/>
                  </a:cubicBezTo>
                  <a:cubicBezTo>
                    <a:pt x="5138" y="6540"/>
                    <a:pt x="5026" y="6497"/>
                    <a:pt x="4939" y="6410"/>
                  </a:cubicBezTo>
                  <a:lnTo>
                    <a:pt x="2178" y="3649"/>
                  </a:lnTo>
                  <a:lnTo>
                    <a:pt x="0" y="5827"/>
                  </a:lnTo>
                  <a:lnTo>
                    <a:pt x="4162" y="9989"/>
                  </a:lnTo>
                  <a:cubicBezTo>
                    <a:pt x="4453" y="10280"/>
                    <a:pt x="4842" y="10440"/>
                    <a:pt x="5251" y="10440"/>
                  </a:cubicBezTo>
                  <a:cubicBezTo>
                    <a:pt x="5660" y="10440"/>
                    <a:pt x="6056" y="10280"/>
                    <a:pt x="6340" y="9989"/>
                  </a:cubicBezTo>
                  <a:lnTo>
                    <a:pt x="14150" y="2179"/>
                  </a:lnTo>
                  <a:lnTo>
                    <a:pt x="11972" y="1"/>
                  </a:lnTo>
                  <a:close/>
                </a:path>
              </a:pathLst>
            </a:custGeom>
            <a:solidFill>
              <a:schemeClr val="tx1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649;p71"/>
            <p:cNvSpPr/>
            <p:nvPr/>
          </p:nvSpPr>
          <p:spPr>
            <a:xfrm>
              <a:off x="5338236" y="3769391"/>
              <a:ext cx="257155" cy="236006"/>
            </a:xfrm>
            <a:custGeom>
              <a:avLst/>
              <a:gdLst/>
              <a:ahLst/>
              <a:cxnLst/>
              <a:rect l="l" t="t" r="r" b="b"/>
              <a:pathLst>
                <a:path w="9788" h="8983" extrusionOk="0">
                  <a:moveTo>
                    <a:pt x="9066" y="0"/>
                  </a:moveTo>
                  <a:lnTo>
                    <a:pt x="826" y="8248"/>
                  </a:lnTo>
                  <a:cubicBezTo>
                    <a:pt x="597" y="8470"/>
                    <a:pt x="312" y="8629"/>
                    <a:pt x="0" y="8698"/>
                  </a:cubicBezTo>
                  <a:cubicBezTo>
                    <a:pt x="257" y="8886"/>
                    <a:pt x="569" y="8983"/>
                    <a:pt x="888" y="8983"/>
                  </a:cubicBezTo>
                  <a:cubicBezTo>
                    <a:pt x="1297" y="8983"/>
                    <a:pt x="1693" y="8823"/>
                    <a:pt x="1977" y="8532"/>
                  </a:cubicBezTo>
                  <a:lnTo>
                    <a:pt x="9787" y="722"/>
                  </a:lnTo>
                  <a:lnTo>
                    <a:pt x="9066" y="0"/>
                  </a:lnTo>
                  <a:close/>
                </a:path>
              </a:pathLst>
            </a:custGeom>
            <a:solidFill>
              <a:schemeClr val="tx1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" name="Google Shape;9630;p71"/>
          <p:cNvGrpSpPr/>
          <p:nvPr/>
        </p:nvGrpSpPr>
        <p:grpSpPr>
          <a:xfrm>
            <a:off x="6302915" y="1005932"/>
            <a:ext cx="393192" cy="374904"/>
            <a:chOff x="3014250" y="3682271"/>
            <a:chExt cx="391092" cy="371940"/>
          </a:xfrm>
        </p:grpSpPr>
        <p:sp>
          <p:nvSpPr>
            <p:cNvPr id="94" name="Google Shape;9631;p71"/>
            <p:cNvSpPr/>
            <p:nvPr/>
          </p:nvSpPr>
          <p:spPr>
            <a:xfrm>
              <a:off x="3014250" y="3682271"/>
              <a:ext cx="386521" cy="371940"/>
            </a:xfrm>
            <a:custGeom>
              <a:avLst/>
              <a:gdLst/>
              <a:ahLst/>
              <a:cxnLst/>
              <a:rect l="l" t="t" r="r" b="b"/>
              <a:pathLst>
                <a:path w="14712" h="14157" extrusionOk="0">
                  <a:moveTo>
                    <a:pt x="7637" y="1"/>
                  </a:moveTo>
                  <a:cubicBezTo>
                    <a:pt x="4772" y="1"/>
                    <a:pt x="2192" y="1728"/>
                    <a:pt x="1096" y="4371"/>
                  </a:cubicBezTo>
                  <a:cubicBezTo>
                    <a:pt x="0" y="7013"/>
                    <a:pt x="611" y="10058"/>
                    <a:pt x="2629" y="12084"/>
                  </a:cubicBezTo>
                  <a:cubicBezTo>
                    <a:pt x="3983" y="13438"/>
                    <a:pt x="5793" y="14156"/>
                    <a:pt x="7634" y="14156"/>
                  </a:cubicBezTo>
                  <a:cubicBezTo>
                    <a:pt x="8546" y="14156"/>
                    <a:pt x="9466" y="13980"/>
                    <a:pt x="10342" y="13617"/>
                  </a:cubicBezTo>
                  <a:cubicBezTo>
                    <a:pt x="12985" y="12521"/>
                    <a:pt x="14712" y="9940"/>
                    <a:pt x="14712" y="7083"/>
                  </a:cubicBezTo>
                  <a:cubicBezTo>
                    <a:pt x="14712" y="3171"/>
                    <a:pt x="11542" y="8"/>
                    <a:pt x="7637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632;p71"/>
            <p:cNvSpPr/>
            <p:nvPr/>
          </p:nvSpPr>
          <p:spPr>
            <a:xfrm>
              <a:off x="3028279" y="3694567"/>
              <a:ext cx="377063" cy="347480"/>
            </a:xfrm>
            <a:custGeom>
              <a:avLst/>
              <a:gdLst/>
              <a:ahLst/>
              <a:cxnLst/>
              <a:rect l="l" t="t" r="r" b="b"/>
              <a:pathLst>
                <a:path w="14352" h="13226" extrusionOk="0">
                  <a:moveTo>
                    <a:pt x="7099" y="0"/>
                  </a:moveTo>
                  <a:cubicBezTo>
                    <a:pt x="6251" y="0"/>
                    <a:pt x="5393" y="163"/>
                    <a:pt x="4571" y="504"/>
                  </a:cubicBezTo>
                  <a:cubicBezTo>
                    <a:pt x="1658" y="1711"/>
                    <a:pt x="0" y="4811"/>
                    <a:pt x="618" y="7905"/>
                  </a:cubicBezTo>
                  <a:cubicBezTo>
                    <a:pt x="1228" y="10998"/>
                    <a:pt x="3947" y="13225"/>
                    <a:pt x="7103" y="13225"/>
                  </a:cubicBezTo>
                  <a:cubicBezTo>
                    <a:pt x="7111" y="13225"/>
                    <a:pt x="7120" y="13225"/>
                    <a:pt x="7129" y="13225"/>
                  </a:cubicBezTo>
                  <a:cubicBezTo>
                    <a:pt x="8874" y="13225"/>
                    <a:pt x="10542" y="12525"/>
                    <a:pt x="11778" y="11290"/>
                  </a:cubicBezTo>
                  <a:cubicBezTo>
                    <a:pt x="14011" y="9056"/>
                    <a:pt x="14351" y="5560"/>
                    <a:pt x="12603" y="2939"/>
                  </a:cubicBezTo>
                  <a:cubicBezTo>
                    <a:pt x="11344" y="1057"/>
                    <a:pt x="9255" y="0"/>
                    <a:pt x="7099" y="0"/>
                  </a:cubicBezTo>
                  <a:close/>
                </a:path>
              </a:pathLst>
            </a:custGeom>
            <a:solidFill>
              <a:schemeClr val="tx1">
                <a:lumMod val="20000"/>
                <a:lumOff val="8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33;p71"/>
            <p:cNvSpPr/>
            <p:nvPr/>
          </p:nvSpPr>
          <p:spPr>
            <a:xfrm>
              <a:off x="3144167" y="3741332"/>
              <a:ext cx="141267" cy="253871"/>
            </a:xfrm>
            <a:custGeom>
              <a:avLst/>
              <a:gdLst/>
              <a:ahLst/>
              <a:cxnLst/>
              <a:rect l="l" t="t" r="r" b="b"/>
              <a:pathLst>
                <a:path w="5377" h="9663" extrusionOk="0">
                  <a:moveTo>
                    <a:pt x="2588" y="0"/>
                  </a:moveTo>
                  <a:cubicBezTo>
                    <a:pt x="812" y="0"/>
                    <a:pt x="1" y="1048"/>
                    <a:pt x="1" y="1755"/>
                  </a:cubicBezTo>
                  <a:cubicBezTo>
                    <a:pt x="1" y="2268"/>
                    <a:pt x="438" y="2504"/>
                    <a:pt x="791" y="2504"/>
                  </a:cubicBezTo>
                  <a:cubicBezTo>
                    <a:pt x="1499" y="2504"/>
                    <a:pt x="1208" y="1492"/>
                    <a:pt x="2546" y="1492"/>
                  </a:cubicBezTo>
                  <a:cubicBezTo>
                    <a:pt x="3205" y="1492"/>
                    <a:pt x="3725" y="1776"/>
                    <a:pt x="3725" y="2386"/>
                  </a:cubicBezTo>
                  <a:cubicBezTo>
                    <a:pt x="3725" y="3094"/>
                    <a:pt x="2990" y="3503"/>
                    <a:pt x="2560" y="3871"/>
                  </a:cubicBezTo>
                  <a:cubicBezTo>
                    <a:pt x="2179" y="4197"/>
                    <a:pt x="1679" y="4738"/>
                    <a:pt x="1679" y="5861"/>
                  </a:cubicBezTo>
                  <a:cubicBezTo>
                    <a:pt x="1679" y="6541"/>
                    <a:pt x="1860" y="6742"/>
                    <a:pt x="2401" y="6742"/>
                  </a:cubicBezTo>
                  <a:cubicBezTo>
                    <a:pt x="3046" y="6742"/>
                    <a:pt x="3177" y="6451"/>
                    <a:pt x="3177" y="6201"/>
                  </a:cubicBezTo>
                  <a:cubicBezTo>
                    <a:pt x="3177" y="5515"/>
                    <a:pt x="3184" y="5126"/>
                    <a:pt x="3906" y="4564"/>
                  </a:cubicBezTo>
                  <a:cubicBezTo>
                    <a:pt x="4266" y="4287"/>
                    <a:pt x="5376" y="3406"/>
                    <a:pt x="5376" y="2164"/>
                  </a:cubicBezTo>
                  <a:cubicBezTo>
                    <a:pt x="5376" y="930"/>
                    <a:pt x="4266" y="0"/>
                    <a:pt x="2588" y="0"/>
                  </a:cubicBezTo>
                  <a:close/>
                  <a:moveTo>
                    <a:pt x="2414" y="7644"/>
                  </a:moveTo>
                  <a:cubicBezTo>
                    <a:pt x="1860" y="7644"/>
                    <a:pt x="1402" y="8095"/>
                    <a:pt x="1402" y="8657"/>
                  </a:cubicBezTo>
                  <a:cubicBezTo>
                    <a:pt x="1402" y="9212"/>
                    <a:pt x="1860" y="9662"/>
                    <a:pt x="2414" y="9662"/>
                  </a:cubicBezTo>
                  <a:cubicBezTo>
                    <a:pt x="2969" y="9655"/>
                    <a:pt x="3420" y="9212"/>
                    <a:pt x="3427" y="8657"/>
                  </a:cubicBezTo>
                  <a:cubicBezTo>
                    <a:pt x="3420" y="8102"/>
                    <a:pt x="2969" y="7651"/>
                    <a:pt x="2414" y="764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" name="Google Shape;9647;p71"/>
          <p:cNvGrpSpPr/>
          <p:nvPr/>
        </p:nvGrpSpPr>
        <p:grpSpPr>
          <a:xfrm>
            <a:off x="4813927" y="1056224"/>
            <a:ext cx="374904" cy="274320"/>
            <a:chOff x="5223609" y="3731112"/>
            <a:chExt cx="371782" cy="274285"/>
          </a:xfrm>
        </p:grpSpPr>
        <p:sp>
          <p:nvSpPr>
            <p:cNvPr id="98" name="Google Shape;9648;p71"/>
            <p:cNvSpPr/>
            <p:nvPr/>
          </p:nvSpPr>
          <p:spPr>
            <a:xfrm>
              <a:off x="5223609" y="3731112"/>
              <a:ext cx="371782" cy="274285"/>
            </a:xfrm>
            <a:custGeom>
              <a:avLst/>
              <a:gdLst/>
              <a:ahLst/>
              <a:cxnLst/>
              <a:rect l="l" t="t" r="r" b="b"/>
              <a:pathLst>
                <a:path w="14151" h="10440" extrusionOk="0">
                  <a:moveTo>
                    <a:pt x="11972" y="1"/>
                  </a:moveTo>
                  <a:lnTo>
                    <a:pt x="5563" y="6410"/>
                  </a:lnTo>
                  <a:cubicBezTo>
                    <a:pt x="5477" y="6497"/>
                    <a:pt x="5364" y="6540"/>
                    <a:pt x="5251" y="6540"/>
                  </a:cubicBezTo>
                  <a:cubicBezTo>
                    <a:pt x="5138" y="6540"/>
                    <a:pt x="5026" y="6497"/>
                    <a:pt x="4939" y="6410"/>
                  </a:cubicBezTo>
                  <a:lnTo>
                    <a:pt x="2178" y="3649"/>
                  </a:lnTo>
                  <a:lnTo>
                    <a:pt x="0" y="5827"/>
                  </a:lnTo>
                  <a:lnTo>
                    <a:pt x="4162" y="9989"/>
                  </a:lnTo>
                  <a:cubicBezTo>
                    <a:pt x="4453" y="10280"/>
                    <a:pt x="4842" y="10440"/>
                    <a:pt x="5251" y="10440"/>
                  </a:cubicBezTo>
                  <a:cubicBezTo>
                    <a:pt x="5660" y="10440"/>
                    <a:pt x="6056" y="10280"/>
                    <a:pt x="6340" y="9989"/>
                  </a:cubicBezTo>
                  <a:lnTo>
                    <a:pt x="14150" y="2179"/>
                  </a:lnTo>
                  <a:lnTo>
                    <a:pt x="11972" y="1"/>
                  </a:lnTo>
                  <a:close/>
                </a:path>
              </a:pathLst>
            </a:custGeom>
            <a:solidFill>
              <a:schemeClr val="tx1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649;p71"/>
            <p:cNvSpPr/>
            <p:nvPr/>
          </p:nvSpPr>
          <p:spPr>
            <a:xfrm>
              <a:off x="5338236" y="3769391"/>
              <a:ext cx="257155" cy="236006"/>
            </a:xfrm>
            <a:custGeom>
              <a:avLst/>
              <a:gdLst/>
              <a:ahLst/>
              <a:cxnLst/>
              <a:rect l="l" t="t" r="r" b="b"/>
              <a:pathLst>
                <a:path w="9788" h="8983" extrusionOk="0">
                  <a:moveTo>
                    <a:pt x="9066" y="0"/>
                  </a:moveTo>
                  <a:lnTo>
                    <a:pt x="826" y="8248"/>
                  </a:lnTo>
                  <a:cubicBezTo>
                    <a:pt x="597" y="8470"/>
                    <a:pt x="312" y="8629"/>
                    <a:pt x="0" y="8698"/>
                  </a:cubicBezTo>
                  <a:cubicBezTo>
                    <a:pt x="257" y="8886"/>
                    <a:pt x="569" y="8983"/>
                    <a:pt x="888" y="8983"/>
                  </a:cubicBezTo>
                  <a:cubicBezTo>
                    <a:pt x="1297" y="8983"/>
                    <a:pt x="1693" y="8823"/>
                    <a:pt x="1977" y="8532"/>
                  </a:cubicBezTo>
                  <a:lnTo>
                    <a:pt x="9787" y="722"/>
                  </a:lnTo>
                  <a:lnTo>
                    <a:pt x="9066" y="0"/>
                  </a:lnTo>
                  <a:close/>
                </a:path>
              </a:pathLst>
            </a:custGeom>
            <a:solidFill>
              <a:schemeClr val="tx1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55568511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36"/>
          <p:cNvSpPr txBox="1">
            <a:spLocks noGrp="1"/>
          </p:cNvSpPr>
          <p:nvPr>
            <p:ph type="subTitle" idx="1"/>
          </p:nvPr>
        </p:nvSpPr>
        <p:spPr>
          <a:xfrm>
            <a:off x="2437552" y="2254535"/>
            <a:ext cx="2044800" cy="64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mtClean="0"/>
              <a:t>Software Requirement Spesification (SRS)</a:t>
            </a:r>
            <a:endParaRPr/>
          </a:p>
        </p:txBody>
      </p:sp>
      <p:sp>
        <p:nvSpPr>
          <p:cNvPr id="1264" name="Google Shape;1264;p36"/>
          <p:cNvSpPr txBox="1">
            <a:spLocks noGrp="1"/>
          </p:cNvSpPr>
          <p:nvPr>
            <p:ph type="subTitle" idx="3"/>
          </p:nvPr>
        </p:nvSpPr>
        <p:spPr>
          <a:xfrm>
            <a:off x="2428325" y="3010874"/>
            <a:ext cx="2044800" cy="64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mtClean="0"/>
              <a:t>Mockups</a:t>
            </a:r>
            <a:endParaRPr/>
          </a:p>
        </p:txBody>
      </p:sp>
      <p:sp>
        <p:nvSpPr>
          <p:cNvPr id="1268" name="Google Shape;1268;p36"/>
          <p:cNvSpPr txBox="1">
            <a:spLocks noGrp="1"/>
          </p:cNvSpPr>
          <p:nvPr>
            <p:ph type="subTitle" idx="7"/>
          </p:nvPr>
        </p:nvSpPr>
        <p:spPr>
          <a:xfrm>
            <a:off x="4670975" y="1979925"/>
            <a:ext cx="2044800" cy="64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mtClean="0"/>
              <a:t>API Specs</a:t>
            </a:r>
            <a:endParaRPr/>
          </a:p>
        </p:txBody>
      </p:sp>
      <p:sp>
        <p:nvSpPr>
          <p:cNvPr id="1272" name="Google Shape;1272;p36"/>
          <p:cNvSpPr txBox="1">
            <a:spLocks noGrp="1"/>
          </p:cNvSpPr>
          <p:nvPr>
            <p:ph type="subTitle" idx="9"/>
          </p:nvPr>
        </p:nvSpPr>
        <p:spPr>
          <a:xfrm>
            <a:off x="4670975" y="3153749"/>
            <a:ext cx="2044800" cy="64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mtClean="0"/>
              <a:t>Entity-Relationship Diagram</a:t>
            </a:r>
            <a:endParaRPr/>
          </a:p>
        </p:txBody>
      </p:sp>
      <p:sp>
        <p:nvSpPr>
          <p:cNvPr id="1261" name="Google Shape;1261;p3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mtClean="0"/>
              <a:t>Documentation?</a:t>
            </a:r>
            <a:endParaRPr/>
          </a:p>
        </p:txBody>
      </p:sp>
      <p:sp>
        <p:nvSpPr>
          <p:cNvPr id="1274" name="Google Shape;1274;p36"/>
          <p:cNvSpPr txBox="1">
            <a:spLocks noGrp="1"/>
          </p:cNvSpPr>
          <p:nvPr>
            <p:ph type="title" idx="16"/>
          </p:nvPr>
        </p:nvSpPr>
        <p:spPr>
          <a:xfrm>
            <a:off x="1768450" y="1979925"/>
            <a:ext cx="660000" cy="82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mtClean="0"/>
              <a:t>1</a:t>
            </a:r>
            <a:endParaRPr/>
          </a:p>
        </p:txBody>
      </p:sp>
      <p:sp>
        <p:nvSpPr>
          <p:cNvPr id="1275" name="Google Shape;1275;p36"/>
          <p:cNvSpPr txBox="1">
            <a:spLocks noGrp="1"/>
          </p:cNvSpPr>
          <p:nvPr>
            <p:ph type="title" idx="17"/>
          </p:nvPr>
        </p:nvSpPr>
        <p:spPr>
          <a:xfrm>
            <a:off x="1768325" y="3010875"/>
            <a:ext cx="660000" cy="82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mtClean="0"/>
              <a:t>2</a:t>
            </a:r>
            <a:endParaRPr/>
          </a:p>
        </p:txBody>
      </p:sp>
      <p:sp>
        <p:nvSpPr>
          <p:cNvPr id="1277" name="Google Shape;1277;p36"/>
          <p:cNvSpPr txBox="1">
            <a:spLocks noGrp="1"/>
          </p:cNvSpPr>
          <p:nvPr>
            <p:ph type="title" idx="19"/>
          </p:nvPr>
        </p:nvSpPr>
        <p:spPr>
          <a:xfrm flipH="1">
            <a:off x="6715925" y="1979800"/>
            <a:ext cx="660000" cy="82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endParaRPr/>
          </a:p>
        </p:txBody>
      </p:sp>
      <p:sp>
        <p:nvSpPr>
          <p:cNvPr id="1278" name="Google Shape;1278;p36"/>
          <p:cNvSpPr txBox="1">
            <a:spLocks noGrp="1"/>
          </p:cNvSpPr>
          <p:nvPr>
            <p:ph type="title" idx="20"/>
          </p:nvPr>
        </p:nvSpPr>
        <p:spPr>
          <a:xfrm flipH="1">
            <a:off x="6715775" y="3010885"/>
            <a:ext cx="660000" cy="82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</a:t>
            </a:r>
            <a:endParaRPr/>
          </a:p>
        </p:txBody>
      </p:sp>
      <p:grpSp>
        <p:nvGrpSpPr>
          <p:cNvPr id="1280" name="Google Shape;1280;p36"/>
          <p:cNvGrpSpPr/>
          <p:nvPr/>
        </p:nvGrpSpPr>
        <p:grpSpPr>
          <a:xfrm>
            <a:off x="6776267" y="1845489"/>
            <a:ext cx="1774160" cy="3142919"/>
            <a:chOff x="6795211" y="1526652"/>
            <a:chExt cx="1774160" cy="3142919"/>
          </a:xfrm>
        </p:grpSpPr>
        <p:sp>
          <p:nvSpPr>
            <p:cNvPr id="1281" name="Google Shape;1281;p36"/>
            <p:cNvSpPr/>
            <p:nvPr/>
          </p:nvSpPr>
          <p:spPr>
            <a:xfrm>
              <a:off x="7309838" y="1526652"/>
              <a:ext cx="1259533" cy="3142919"/>
            </a:xfrm>
            <a:custGeom>
              <a:avLst/>
              <a:gdLst/>
              <a:ahLst/>
              <a:cxnLst/>
              <a:rect l="l" t="t" r="r" b="b"/>
              <a:pathLst>
                <a:path w="39299" h="98063" extrusionOk="0">
                  <a:moveTo>
                    <a:pt x="886" y="0"/>
                  </a:moveTo>
                  <a:lnTo>
                    <a:pt x="0" y="98063"/>
                  </a:lnTo>
                  <a:lnTo>
                    <a:pt x="39265" y="98063"/>
                  </a:lnTo>
                  <a:lnTo>
                    <a:pt x="39299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36"/>
            <p:cNvSpPr/>
            <p:nvPr/>
          </p:nvSpPr>
          <p:spPr>
            <a:xfrm>
              <a:off x="8004906" y="1526652"/>
              <a:ext cx="564465" cy="2067577"/>
            </a:xfrm>
            <a:custGeom>
              <a:avLst/>
              <a:gdLst/>
              <a:ahLst/>
              <a:cxnLst/>
              <a:rect l="l" t="t" r="r" b="b"/>
              <a:pathLst>
                <a:path w="17612" h="98063" extrusionOk="0">
                  <a:moveTo>
                    <a:pt x="352" y="0"/>
                  </a:moveTo>
                  <a:lnTo>
                    <a:pt x="1" y="98063"/>
                  </a:lnTo>
                  <a:lnTo>
                    <a:pt x="17578" y="98063"/>
                  </a:lnTo>
                  <a:lnTo>
                    <a:pt x="1761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36"/>
            <p:cNvSpPr/>
            <p:nvPr/>
          </p:nvSpPr>
          <p:spPr>
            <a:xfrm>
              <a:off x="7377848" y="1553414"/>
              <a:ext cx="596034" cy="424150"/>
            </a:xfrm>
            <a:custGeom>
              <a:avLst/>
              <a:gdLst/>
              <a:ahLst/>
              <a:cxnLst/>
              <a:rect l="l" t="t" r="r" b="b"/>
              <a:pathLst>
                <a:path w="18597" h="13234" extrusionOk="0">
                  <a:moveTo>
                    <a:pt x="0" y="1"/>
                  </a:moveTo>
                  <a:lnTo>
                    <a:pt x="0" y="13234"/>
                  </a:lnTo>
                  <a:lnTo>
                    <a:pt x="18597" y="13234"/>
                  </a:lnTo>
                  <a:lnTo>
                    <a:pt x="1859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36"/>
            <p:cNvSpPr/>
            <p:nvPr/>
          </p:nvSpPr>
          <p:spPr>
            <a:xfrm>
              <a:off x="7583481" y="1648730"/>
              <a:ext cx="182076" cy="71792"/>
            </a:xfrm>
            <a:custGeom>
              <a:avLst/>
              <a:gdLst/>
              <a:ahLst/>
              <a:cxnLst/>
              <a:rect l="l" t="t" r="r" b="b"/>
              <a:pathLst>
                <a:path w="5681" h="2240" extrusionOk="0">
                  <a:moveTo>
                    <a:pt x="5681" y="1"/>
                  </a:moveTo>
                  <a:lnTo>
                    <a:pt x="0" y="185"/>
                  </a:lnTo>
                  <a:lnTo>
                    <a:pt x="0" y="2240"/>
                  </a:lnTo>
                  <a:lnTo>
                    <a:pt x="5681" y="2240"/>
                  </a:lnTo>
                  <a:lnTo>
                    <a:pt x="5681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36"/>
            <p:cNvSpPr/>
            <p:nvPr/>
          </p:nvSpPr>
          <p:spPr>
            <a:xfrm>
              <a:off x="7583481" y="1775648"/>
              <a:ext cx="187973" cy="27339"/>
            </a:xfrm>
            <a:custGeom>
              <a:avLst/>
              <a:gdLst/>
              <a:ahLst/>
              <a:cxnLst/>
              <a:rect l="l" t="t" r="r" b="b"/>
              <a:pathLst>
                <a:path w="5865" h="853" extrusionOk="0">
                  <a:moveTo>
                    <a:pt x="0" y="1"/>
                  </a:moveTo>
                  <a:lnTo>
                    <a:pt x="0" y="853"/>
                  </a:lnTo>
                  <a:lnTo>
                    <a:pt x="5865" y="853"/>
                  </a:lnTo>
                  <a:lnTo>
                    <a:pt x="5865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36"/>
            <p:cNvSpPr/>
            <p:nvPr/>
          </p:nvSpPr>
          <p:spPr>
            <a:xfrm>
              <a:off x="6795211" y="2034292"/>
              <a:ext cx="596034" cy="445046"/>
            </a:xfrm>
            <a:custGeom>
              <a:avLst/>
              <a:gdLst/>
              <a:ahLst/>
              <a:cxnLst/>
              <a:rect l="l" t="t" r="r" b="b"/>
              <a:pathLst>
                <a:path w="18597" h="13886" extrusionOk="0">
                  <a:moveTo>
                    <a:pt x="0" y="1"/>
                  </a:moveTo>
                  <a:lnTo>
                    <a:pt x="0" y="13886"/>
                  </a:lnTo>
                  <a:lnTo>
                    <a:pt x="18597" y="13886"/>
                  </a:lnTo>
                  <a:lnTo>
                    <a:pt x="18597" y="65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36"/>
            <p:cNvSpPr/>
            <p:nvPr/>
          </p:nvSpPr>
          <p:spPr>
            <a:xfrm>
              <a:off x="7000844" y="2151050"/>
              <a:ext cx="182621" cy="71792"/>
            </a:xfrm>
            <a:custGeom>
              <a:avLst/>
              <a:gdLst/>
              <a:ahLst/>
              <a:cxnLst/>
              <a:rect l="l" t="t" r="r" b="b"/>
              <a:pathLst>
                <a:path w="5698" h="2240" extrusionOk="0">
                  <a:moveTo>
                    <a:pt x="5698" y="0"/>
                  </a:moveTo>
                  <a:lnTo>
                    <a:pt x="0" y="184"/>
                  </a:lnTo>
                  <a:lnTo>
                    <a:pt x="0" y="2239"/>
                  </a:lnTo>
                  <a:lnTo>
                    <a:pt x="5698" y="2239"/>
                  </a:lnTo>
                  <a:lnTo>
                    <a:pt x="5698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36"/>
            <p:cNvSpPr/>
            <p:nvPr/>
          </p:nvSpPr>
          <p:spPr>
            <a:xfrm>
              <a:off x="7000844" y="2277968"/>
              <a:ext cx="188518" cy="26794"/>
            </a:xfrm>
            <a:custGeom>
              <a:avLst/>
              <a:gdLst/>
              <a:ahLst/>
              <a:cxnLst/>
              <a:rect l="l" t="t" r="r" b="b"/>
              <a:pathLst>
                <a:path w="5882" h="836" extrusionOk="0">
                  <a:moveTo>
                    <a:pt x="0" y="0"/>
                  </a:moveTo>
                  <a:lnTo>
                    <a:pt x="0" y="836"/>
                  </a:lnTo>
                  <a:lnTo>
                    <a:pt x="5882" y="836"/>
                  </a:lnTo>
                  <a:lnTo>
                    <a:pt x="5882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36"/>
            <p:cNvSpPr/>
            <p:nvPr/>
          </p:nvSpPr>
          <p:spPr>
            <a:xfrm>
              <a:off x="7583481" y="3710987"/>
              <a:ext cx="182076" cy="71792"/>
            </a:xfrm>
            <a:custGeom>
              <a:avLst/>
              <a:gdLst/>
              <a:ahLst/>
              <a:cxnLst/>
              <a:rect l="l" t="t" r="r" b="b"/>
              <a:pathLst>
                <a:path w="5681" h="2240" extrusionOk="0">
                  <a:moveTo>
                    <a:pt x="5681" y="0"/>
                  </a:moveTo>
                  <a:lnTo>
                    <a:pt x="0" y="184"/>
                  </a:lnTo>
                  <a:lnTo>
                    <a:pt x="0" y="2239"/>
                  </a:lnTo>
                  <a:lnTo>
                    <a:pt x="5681" y="2239"/>
                  </a:lnTo>
                  <a:lnTo>
                    <a:pt x="5681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36"/>
            <p:cNvSpPr/>
            <p:nvPr/>
          </p:nvSpPr>
          <p:spPr>
            <a:xfrm>
              <a:off x="7583481" y="3837905"/>
              <a:ext cx="187973" cy="26794"/>
            </a:xfrm>
            <a:custGeom>
              <a:avLst/>
              <a:gdLst/>
              <a:ahLst/>
              <a:cxnLst/>
              <a:rect l="l" t="t" r="r" b="b"/>
              <a:pathLst>
                <a:path w="5865" h="836" extrusionOk="0">
                  <a:moveTo>
                    <a:pt x="0" y="0"/>
                  </a:moveTo>
                  <a:lnTo>
                    <a:pt x="0" y="836"/>
                  </a:lnTo>
                  <a:lnTo>
                    <a:pt x="5865" y="836"/>
                  </a:lnTo>
                  <a:lnTo>
                    <a:pt x="5865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36"/>
            <p:cNvSpPr/>
            <p:nvPr/>
          </p:nvSpPr>
          <p:spPr>
            <a:xfrm>
              <a:off x="7369804" y="2567668"/>
              <a:ext cx="596066" cy="445046"/>
            </a:xfrm>
            <a:custGeom>
              <a:avLst/>
              <a:gdLst/>
              <a:ahLst/>
              <a:cxnLst/>
              <a:rect l="l" t="t" r="r" b="b"/>
              <a:pathLst>
                <a:path w="18598" h="13886" extrusionOk="0">
                  <a:moveTo>
                    <a:pt x="0" y="1"/>
                  </a:moveTo>
                  <a:lnTo>
                    <a:pt x="0" y="13885"/>
                  </a:lnTo>
                  <a:lnTo>
                    <a:pt x="18597" y="13885"/>
                  </a:lnTo>
                  <a:lnTo>
                    <a:pt x="1859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36"/>
            <p:cNvSpPr/>
            <p:nvPr/>
          </p:nvSpPr>
          <p:spPr>
            <a:xfrm>
              <a:off x="7579731" y="2762596"/>
              <a:ext cx="171371" cy="67497"/>
            </a:xfrm>
            <a:custGeom>
              <a:avLst/>
              <a:gdLst/>
              <a:ahLst/>
              <a:cxnLst/>
              <a:rect l="l" t="t" r="r" b="b"/>
              <a:pathLst>
                <a:path w="5347" h="2106" extrusionOk="0">
                  <a:moveTo>
                    <a:pt x="5347" y="1"/>
                  </a:moveTo>
                  <a:lnTo>
                    <a:pt x="0" y="168"/>
                  </a:lnTo>
                  <a:lnTo>
                    <a:pt x="0" y="2106"/>
                  </a:lnTo>
                  <a:lnTo>
                    <a:pt x="5347" y="2106"/>
                  </a:lnTo>
                  <a:lnTo>
                    <a:pt x="5347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36"/>
            <p:cNvSpPr/>
            <p:nvPr/>
          </p:nvSpPr>
          <p:spPr>
            <a:xfrm>
              <a:off x="7579731" y="2882014"/>
              <a:ext cx="176724" cy="25191"/>
            </a:xfrm>
            <a:custGeom>
              <a:avLst/>
              <a:gdLst/>
              <a:ahLst/>
              <a:cxnLst/>
              <a:rect l="l" t="t" r="r" b="b"/>
              <a:pathLst>
                <a:path w="5514" h="786" extrusionOk="0">
                  <a:moveTo>
                    <a:pt x="0" y="1"/>
                  </a:moveTo>
                  <a:lnTo>
                    <a:pt x="0" y="786"/>
                  </a:lnTo>
                  <a:lnTo>
                    <a:pt x="5514" y="786"/>
                  </a:lnTo>
                  <a:lnTo>
                    <a:pt x="5514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36"/>
            <p:cNvSpPr/>
            <p:nvPr/>
          </p:nvSpPr>
          <p:spPr>
            <a:xfrm>
              <a:off x="7391213" y="2062143"/>
              <a:ext cx="582124" cy="415047"/>
            </a:xfrm>
            <a:custGeom>
              <a:avLst/>
              <a:gdLst/>
              <a:ahLst/>
              <a:cxnLst/>
              <a:rect l="l" t="t" r="r" b="b"/>
              <a:pathLst>
                <a:path w="18163" h="12950" extrusionOk="0">
                  <a:moveTo>
                    <a:pt x="1" y="1"/>
                  </a:moveTo>
                  <a:lnTo>
                    <a:pt x="1" y="12950"/>
                  </a:lnTo>
                  <a:lnTo>
                    <a:pt x="18163" y="12950"/>
                  </a:lnTo>
                  <a:lnTo>
                    <a:pt x="1816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36"/>
            <p:cNvSpPr/>
            <p:nvPr/>
          </p:nvSpPr>
          <p:spPr>
            <a:xfrm>
              <a:off x="6795211" y="3078545"/>
              <a:ext cx="596034" cy="445046"/>
            </a:xfrm>
            <a:custGeom>
              <a:avLst/>
              <a:gdLst/>
              <a:ahLst/>
              <a:cxnLst/>
              <a:rect l="l" t="t" r="r" b="b"/>
              <a:pathLst>
                <a:path w="18597" h="13886" extrusionOk="0">
                  <a:moveTo>
                    <a:pt x="0" y="1"/>
                  </a:moveTo>
                  <a:lnTo>
                    <a:pt x="0" y="13885"/>
                  </a:lnTo>
                  <a:lnTo>
                    <a:pt x="18597" y="13885"/>
                  </a:lnTo>
                  <a:lnTo>
                    <a:pt x="18597" y="65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36"/>
            <p:cNvSpPr/>
            <p:nvPr/>
          </p:nvSpPr>
          <p:spPr>
            <a:xfrm>
              <a:off x="7000844" y="3195303"/>
              <a:ext cx="182621" cy="71760"/>
            </a:xfrm>
            <a:custGeom>
              <a:avLst/>
              <a:gdLst/>
              <a:ahLst/>
              <a:cxnLst/>
              <a:rect l="l" t="t" r="r" b="b"/>
              <a:pathLst>
                <a:path w="5698" h="2239" extrusionOk="0">
                  <a:moveTo>
                    <a:pt x="5698" y="0"/>
                  </a:moveTo>
                  <a:lnTo>
                    <a:pt x="0" y="184"/>
                  </a:lnTo>
                  <a:lnTo>
                    <a:pt x="0" y="2239"/>
                  </a:lnTo>
                  <a:lnTo>
                    <a:pt x="5698" y="2239"/>
                  </a:lnTo>
                  <a:lnTo>
                    <a:pt x="5698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36"/>
            <p:cNvSpPr/>
            <p:nvPr/>
          </p:nvSpPr>
          <p:spPr>
            <a:xfrm>
              <a:off x="7000844" y="3322189"/>
              <a:ext cx="188518" cy="26826"/>
            </a:xfrm>
            <a:custGeom>
              <a:avLst/>
              <a:gdLst/>
              <a:ahLst/>
              <a:cxnLst/>
              <a:rect l="l" t="t" r="r" b="b"/>
              <a:pathLst>
                <a:path w="5882" h="837" extrusionOk="0">
                  <a:moveTo>
                    <a:pt x="0" y="1"/>
                  </a:moveTo>
                  <a:lnTo>
                    <a:pt x="0" y="836"/>
                  </a:lnTo>
                  <a:lnTo>
                    <a:pt x="5882" y="836"/>
                  </a:lnTo>
                  <a:lnTo>
                    <a:pt x="5882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36"/>
            <p:cNvSpPr/>
            <p:nvPr/>
          </p:nvSpPr>
          <p:spPr>
            <a:xfrm>
              <a:off x="7391213" y="3106396"/>
              <a:ext cx="582124" cy="415048"/>
            </a:xfrm>
            <a:custGeom>
              <a:avLst/>
              <a:gdLst/>
              <a:ahLst/>
              <a:cxnLst/>
              <a:rect l="l" t="t" r="r" b="b"/>
              <a:pathLst>
                <a:path w="18163" h="12950" extrusionOk="0">
                  <a:moveTo>
                    <a:pt x="1" y="0"/>
                  </a:moveTo>
                  <a:lnTo>
                    <a:pt x="1" y="12950"/>
                  </a:lnTo>
                  <a:lnTo>
                    <a:pt x="18163" y="12950"/>
                  </a:lnTo>
                  <a:lnTo>
                    <a:pt x="1816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36"/>
            <p:cNvSpPr/>
            <p:nvPr/>
          </p:nvSpPr>
          <p:spPr>
            <a:xfrm>
              <a:off x="7000844" y="4226127"/>
              <a:ext cx="182621" cy="71792"/>
            </a:xfrm>
            <a:custGeom>
              <a:avLst/>
              <a:gdLst/>
              <a:ahLst/>
              <a:cxnLst/>
              <a:rect l="l" t="t" r="r" b="b"/>
              <a:pathLst>
                <a:path w="5698" h="2240" extrusionOk="0">
                  <a:moveTo>
                    <a:pt x="5698" y="1"/>
                  </a:moveTo>
                  <a:lnTo>
                    <a:pt x="0" y="185"/>
                  </a:lnTo>
                  <a:lnTo>
                    <a:pt x="0" y="2240"/>
                  </a:lnTo>
                  <a:lnTo>
                    <a:pt x="5698" y="2240"/>
                  </a:lnTo>
                  <a:lnTo>
                    <a:pt x="5698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36"/>
            <p:cNvSpPr/>
            <p:nvPr/>
          </p:nvSpPr>
          <p:spPr>
            <a:xfrm>
              <a:off x="7000844" y="4353045"/>
              <a:ext cx="188518" cy="26826"/>
            </a:xfrm>
            <a:custGeom>
              <a:avLst/>
              <a:gdLst/>
              <a:ahLst/>
              <a:cxnLst/>
              <a:rect l="l" t="t" r="r" b="b"/>
              <a:pathLst>
                <a:path w="5882" h="837" extrusionOk="0">
                  <a:moveTo>
                    <a:pt x="0" y="1"/>
                  </a:moveTo>
                  <a:lnTo>
                    <a:pt x="0" y="836"/>
                  </a:lnTo>
                  <a:lnTo>
                    <a:pt x="5882" y="836"/>
                  </a:lnTo>
                  <a:lnTo>
                    <a:pt x="5882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4" name="Google Shape;1304;p36"/>
          <p:cNvGrpSpPr/>
          <p:nvPr/>
        </p:nvGrpSpPr>
        <p:grpSpPr>
          <a:xfrm>
            <a:off x="563450" y="1845463"/>
            <a:ext cx="1774191" cy="3142951"/>
            <a:chOff x="575781" y="1520210"/>
            <a:chExt cx="1774191" cy="3142951"/>
          </a:xfrm>
        </p:grpSpPr>
        <p:sp>
          <p:nvSpPr>
            <p:cNvPr id="1305" name="Google Shape;1305;p36"/>
            <p:cNvSpPr/>
            <p:nvPr/>
          </p:nvSpPr>
          <p:spPr>
            <a:xfrm>
              <a:off x="575781" y="1520210"/>
              <a:ext cx="1259020" cy="3142951"/>
            </a:xfrm>
            <a:custGeom>
              <a:avLst/>
              <a:gdLst/>
              <a:ahLst/>
              <a:cxnLst/>
              <a:rect l="l" t="t" r="r" b="b"/>
              <a:pathLst>
                <a:path w="39283" h="98064" extrusionOk="0">
                  <a:moveTo>
                    <a:pt x="1" y="1"/>
                  </a:moveTo>
                  <a:lnTo>
                    <a:pt x="34" y="98063"/>
                  </a:lnTo>
                  <a:lnTo>
                    <a:pt x="39283" y="98063"/>
                  </a:lnTo>
                  <a:lnTo>
                    <a:pt x="38414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36"/>
            <p:cNvSpPr/>
            <p:nvPr/>
          </p:nvSpPr>
          <p:spPr>
            <a:xfrm>
              <a:off x="575781" y="1520210"/>
              <a:ext cx="564465" cy="2067603"/>
            </a:xfrm>
            <a:custGeom>
              <a:avLst/>
              <a:gdLst/>
              <a:ahLst/>
              <a:cxnLst/>
              <a:rect l="l" t="t" r="r" b="b"/>
              <a:pathLst>
                <a:path w="17612" h="98064" extrusionOk="0">
                  <a:moveTo>
                    <a:pt x="1" y="1"/>
                  </a:moveTo>
                  <a:lnTo>
                    <a:pt x="34" y="98063"/>
                  </a:lnTo>
                  <a:lnTo>
                    <a:pt x="17612" y="98063"/>
                  </a:lnTo>
                  <a:lnTo>
                    <a:pt x="1726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36"/>
            <p:cNvSpPr/>
            <p:nvPr/>
          </p:nvSpPr>
          <p:spPr>
            <a:xfrm>
              <a:off x="1171270" y="1546459"/>
              <a:ext cx="596066" cy="424695"/>
            </a:xfrm>
            <a:custGeom>
              <a:avLst/>
              <a:gdLst/>
              <a:ahLst/>
              <a:cxnLst/>
              <a:rect l="l" t="t" r="r" b="b"/>
              <a:pathLst>
                <a:path w="18598" h="13251" extrusionOk="0">
                  <a:moveTo>
                    <a:pt x="1" y="0"/>
                  </a:moveTo>
                  <a:lnTo>
                    <a:pt x="1" y="13250"/>
                  </a:lnTo>
                  <a:lnTo>
                    <a:pt x="18597" y="13250"/>
                  </a:lnTo>
                  <a:lnTo>
                    <a:pt x="18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36"/>
            <p:cNvSpPr/>
            <p:nvPr/>
          </p:nvSpPr>
          <p:spPr>
            <a:xfrm>
              <a:off x="1379595" y="1642320"/>
              <a:ext cx="182108" cy="71792"/>
            </a:xfrm>
            <a:custGeom>
              <a:avLst/>
              <a:gdLst/>
              <a:ahLst/>
              <a:cxnLst/>
              <a:rect l="l" t="t" r="r" b="b"/>
              <a:pathLst>
                <a:path w="5682" h="2240" extrusionOk="0">
                  <a:moveTo>
                    <a:pt x="0" y="0"/>
                  </a:moveTo>
                  <a:lnTo>
                    <a:pt x="0" y="2239"/>
                  </a:lnTo>
                  <a:lnTo>
                    <a:pt x="5681" y="2239"/>
                  </a:lnTo>
                  <a:lnTo>
                    <a:pt x="5681" y="1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36"/>
            <p:cNvSpPr/>
            <p:nvPr/>
          </p:nvSpPr>
          <p:spPr>
            <a:xfrm>
              <a:off x="1373697" y="1769238"/>
              <a:ext cx="188005" cy="26794"/>
            </a:xfrm>
            <a:custGeom>
              <a:avLst/>
              <a:gdLst/>
              <a:ahLst/>
              <a:cxnLst/>
              <a:rect l="l" t="t" r="r" b="b"/>
              <a:pathLst>
                <a:path w="5866" h="836" extrusionOk="0">
                  <a:moveTo>
                    <a:pt x="0" y="0"/>
                  </a:moveTo>
                  <a:lnTo>
                    <a:pt x="0" y="836"/>
                  </a:lnTo>
                  <a:lnTo>
                    <a:pt x="5865" y="836"/>
                  </a:lnTo>
                  <a:lnTo>
                    <a:pt x="5865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36"/>
            <p:cNvSpPr/>
            <p:nvPr/>
          </p:nvSpPr>
          <p:spPr>
            <a:xfrm>
              <a:off x="1753906" y="2027337"/>
              <a:ext cx="596066" cy="445591"/>
            </a:xfrm>
            <a:custGeom>
              <a:avLst/>
              <a:gdLst/>
              <a:ahLst/>
              <a:cxnLst/>
              <a:rect l="l" t="t" r="r" b="b"/>
              <a:pathLst>
                <a:path w="18598" h="13903" extrusionOk="0">
                  <a:moveTo>
                    <a:pt x="18597" y="1"/>
                  </a:moveTo>
                  <a:lnTo>
                    <a:pt x="1" y="669"/>
                  </a:lnTo>
                  <a:lnTo>
                    <a:pt x="1" y="13902"/>
                  </a:lnTo>
                  <a:lnTo>
                    <a:pt x="18597" y="13902"/>
                  </a:lnTo>
                  <a:lnTo>
                    <a:pt x="1859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36"/>
            <p:cNvSpPr/>
            <p:nvPr/>
          </p:nvSpPr>
          <p:spPr>
            <a:xfrm>
              <a:off x="1961687" y="2144095"/>
              <a:ext cx="182653" cy="71792"/>
            </a:xfrm>
            <a:custGeom>
              <a:avLst/>
              <a:gdLst/>
              <a:ahLst/>
              <a:cxnLst/>
              <a:rect l="l" t="t" r="r" b="b"/>
              <a:pathLst>
                <a:path w="5699" h="2240" extrusionOk="0">
                  <a:moveTo>
                    <a:pt x="1" y="0"/>
                  </a:moveTo>
                  <a:lnTo>
                    <a:pt x="1" y="2239"/>
                  </a:lnTo>
                  <a:lnTo>
                    <a:pt x="5698" y="2239"/>
                  </a:lnTo>
                  <a:lnTo>
                    <a:pt x="5698" y="18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36"/>
            <p:cNvSpPr/>
            <p:nvPr/>
          </p:nvSpPr>
          <p:spPr>
            <a:xfrm>
              <a:off x="1955789" y="2271013"/>
              <a:ext cx="188550" cy="27339"/>
            </a:xfrm>
            <a:custGeom>
              <a:avLst/>
              <a:gdLst/>
              <a:ahLst/>
              <a:cxnLst/>
              <a:rect l="l" t="t" r="r" b="b"/>
              <a:pathLst>
                <a:path w="5883" h="853" extrusionOk="0">
                  <a:moveTo>
                    <a:pt x="1" y="0"/>
                  </a:moveTo>
                  <a:lnTo>
                    <a:pt x="1" y="852"/>
                  </a:lnTo>
                  <a:lnTo>
                    <a:pt x="5882" y="852"/>
                  </a:lnTo>
                  <a:lnTo>
                    <a:pt x="5882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36"/>
            <p:cNvSpPr/>
            <p:nvPr/>
          </p:nvSpPr>
          <p:spPr>
            <a:xfrm>
              <a:off x="1379595" y="3704033"/>
              <a:ext cx="182108" cy="71792"/>
            </a:xfrm>
            <a:custGeom>
              <a:avLst/>
              <a:gdLst/>
              <a:ahLst/>
              <a:cxnLst/>
              <a:rect l="l" t="t" r="r" b="b"/>
              <a:pathLst>
                <a:path w="5682" h="2240" extrusionOk="0">
                  <a:moveTo>
                    <a:pt x="0" y="0"/>
                  </a:moveTo>
                  <a:lnTo>
                    <a:pt x="0" y="2239"/>
                  </a:lnTo>
                  <a:lnTo>
                    <a:pt x="5681" y="2239"/>
                  </a:lnTo>
                  <a:lnTo>
                    <a:pt x="5681" y="2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36"/>
            <p:cNvSpPr/>
            <p:nvPr/>
          </p:nvSpPr>
          <p:spPr>
            <a:xfrm>
              <a:off x="1373697" y="3831463"/>
              <a:ext cx="188005" cy="26826"/>
            </a:xfrm>
            <a:custGeom>
              <a:avLst/>
              <a:gdLst/>
              <a:ahLst/>
              <a:cxnLst/>
              <a:rect l="l" t="t" r="r" b="b"/>
              <a:pathLst>
                <a:path w="5866" h="837" extrusionOk="0">
                  <a:moveTo>
                    <a:pt x="0" y="1"/>
                  </a:moveTo>
                  <a:lnTo>
                    <a:pt x="0" y="836"/>
                  </a:lnTo>
                  <a:lnTo>
                    <a:pt x="5865" y="836"/>
                  </a:lnTo>
                  <a:lnTo>
                    <a:pt x="5865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36"/>
            <p:cNvSpPr/>
            <p:nvPr/>
          </p:nvSpPr>
          <p:spPr>
            <a:xfrm>
              <a:off x="1179314" y="2560713"/>
              <a:ext cx="595521" cy="445046"/>
            </a:xfrm>
            <a:custGeom>
              <a:avLst/>
              <a:gdLst/>
              <a:ahLst/>
              <a:cxnLst/>
              <a:rect l="l" t="t" r="r" b="b"/>
              <a:pathLst>
                <a:path w="18581" h="13886" extrusionOk="0">
                  <a:moveTo>
                    <a:pt x="0" y="0"/>
                  </a:moveTo>
                  <a:lnTo>
                    <a:pt x="0" y="13885"/>
                  </a:lnTo>
                  <a:lnTo>
                    <a:pt x="18580" y="13885"/>
                  </a:lnTo>
                  <a:lnTo>
                    <a:pt x="1858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36"/>
            <p:cNvSpPr/>
            <p:nvPr/>
          </p:nvSpPr>
          <p:spPr>
            <a:xfrm>
              <a:off x="1394049" y="2755641"/>
              <a:ext cx="171403" cy="67497"/>
            </a:xfrm>
            <a:custGeom>
              <a:avLst/>
              <a:gdLst/>
              <a:ahLst/>
              <a:cxnLst/>
              <a:rect l="l" t="t" r="r" b="b"/>
              <a:pathLst>
                <a:path w="5348" h="2106" extrusionOk="0">
                  <a:moveTo>
                    <a:pt x="0" y="0"/>
                  </a:moveTo>
                  <a:lnTo>
                    <a:pt x="0" y="2106"/>
                  </a:lnTo>
                  <a:lnTo>
                    <a:pt x="5347" y="2106"/>
                  </a:lnTo>
                  <a:lnTo>
                    <a:pt x="5347" y="1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36"/>
            <p:cNvSpPr/>
            <p:nvPr/>
          </p:nvSpPr>
          <p:spPr>
            <a:xfrm>
              <a:off x="1388697" y="2875059"/>
              <a:ext cx="176756" cy="25191"/>
            </a:xfrm>
            <a:custGeom>
              <a:avLst/>
              <a:gdLst/>
              <a:ahLst/>
              <a:cxnLst/>
              <a:rect l="l" t="t" r="r" b="b"/>
              <a:pathLst>
                <a:path w="5515" h="786" extrusionOk="0">
                  <a:moveTo>
                    <a:pt x="0" y="0"/>
                  </a:moveTo>
                  <a:lnTo>
                    <a:pt x="0" y="786"/>
                  </a:lnTo>
                  <a:lnTo>
                    <a:pt x="5514" y="786"/>
                  </a:lnTo>
                  <a:lnTo>
                    <a:pt x="5514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36"/>
            <p:cNvSpPr/>
            <p:nvPr/>
          </p:nvSpPr>
          <p:spPr>
            <a:xfrm>
              <a:off x="1171814" y="2055733"/>
              <a:ext cx="582124" cy="415047"/>
            </a:xfrm>
            <a:custGeom>
              <a:avLst/>
              <a:gdLst/>
              <a:ahLst/>
              <a:cxnLst/>
              <a:rect l="l" t="t" r="r" b="b"/>
              <a:pathLst>
                <a:path w="18163" h="12950" extrusionOk="0">
                  <a:moveTo>
                    <a:pt x="0" y="0"/>
                  </a:moveTo>
                  <a:lnTo>
                    <a:pt x="0" y="12949"/>
                  </a:lnTo>
                  <a:lnTo>
                    <a:pt x="18163" y="12949"/>
                  </a:lnTo>
                  <a:lnTo>
                    <a:pt x="1816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36"/>
            <p:cNvSpPr/>
            <p:nvPr/>
          </p:nvSpPr>
          <p:spPr>
            <a:xfrm>
              <a:off x="1753906" y="3071590"/>
              <a:ext cx="596066" cy="445559"/>
            </a:xfrm>
            <a:custGeom>
              <a:avLst/>
              <a:gdLst/>
              <a:ahLst/>
              <a:cxnLst/>
              <a:rect l="l" t="t" r="r" b="b"/>
              <a:pathLst>
                <a:path w="18598" h="13902" extrusionOk="0">
                  <a:moveTo>
                    <a:pt x="18597" y="0"/>
                  </a:moveTo>
                  <a:lnTo>
                    <a:pt x="1" y="669"/>
                  </a:lnTo>
                  <a:lnTo>
                    <a:pt x="1" y="13902"/>
                  </a:lnTo>
                  <a:lnTo>
                    <a:pt x="18597" y="13902"/>
                  </a:lnTo>
                  <a:lnTo>
                    <a:pt x="18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36"/>
            <p:cNvSpPr/>
            <p:nvPr/>
          </p:nvSpPr>
          <p:spPr>
            <a:xfrm>
              <a:off x="1961687" y="3188316"/>
              <a:ext cx="182653" cy="71792"/>
            </a:xfrm>
            <a:custGeom>
              <a:avLst/>
              <a:gdLst/>
              <a:ahLst/>
              <a:cxnLst/>
              <a:rect l="l" t="t" r="r" b="b"/>
              <a:pathLst>
                <a:path w="5699" h="2240" extrusionOk="0">
                  <a:moveTo>
                    <a:pt x="1" y="1"/>
                  </a:moveTo>
                  <a:lnTo>
                    <a:pt x="1" y="2240"/>
                  </a:lnTo>
                  <a:lnTo>
                    <a:pt x="5698" y="2240"/>
                  </a:lnTo>
                  <a:lnTo>
                    <a:pt x="5698" y="18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36"/>
            <p:cNvSpPr/>
            <p:nvPr/>
          </p:nvSpPr>
          <p:spPr>
            <a:xfrm>
              <a:off x="1955789" y="3315234"/>
              <a:ext cx="188550" cy="27339"/>
            </a:xfrm>
            <a:custGeom>
              <a:avLst/>
              <a:gdLst/>
              <a:ahLst/>
              <a:cxnLst/>
              <a:rect l="l" t="t" r="r" b="b"/>
              <a:pathLst>
                <a:path w="5883" h="853" extrusionOk="0">
                  <a:moveTo>
                    <a:pt x="1" y="1"/>
                  </a:moveTo>
                  <a:lnTo>
                    <a:pt x="1" y="853"/>
                  </a:lnTo>
                  <a:lnTo>
                    <a:pt x="5882" y="853"/>
                  </a:lnTo>
                  <a:lnTo>
                    <a:pt x="5882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36"/>
            <p:cNvSpPr/>
            <p:nvPr/>
          </p:nvSpPr>
          <p:spPr>
            <a:xfrm>
              <a:off x="1171814" y="3099954"/>
              <a:ext cx="582124" cy="415080"/>
            </a:xfrm>
            <a:custGeom>
              <a:avLst/>
              <a:gdLst/>
              <a:ahLst/>
              <a:cxnLst/>
              <a:rect l="l" t="t" r="r" b="b"/>
              <a:pathLst>
                <a:path w="18163" h="12951" extrusionOk="0">
                  <a:moveTo>
                    <a:pt x="0" y="1"/>
                  </a:moveTo>
                  <a:lnTo>
                    <a:pt x="0" y="12950"/>
                  </a:lnTo>
                  <a:lnTo>
                    <a:pt x="18163" y="12950"/>
                  </a:lnTo>
                  <a:lnTo>
                    <a:pt x="1816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36"/>
            <p:cNvSpPr/>
            <p:nvPr/>
          </p:nvSpPr>
          <p:spPr>
            <a:xfrm>
              <a:off x="1955789" y="4346090"/>
              <a:ext cx="188550" cy="27339"/>
            </a:xfrm>
            <a:custGeom>
              <a:avLst/>
              <a:gdLst/>
              <a:ahLst/>
              <a:cxnLst/>
              <a:rect l="l" t="t" r="r" b="b"/>
              <a:pathLst>
                <a:path w="5883" h="853" extrusionOk="0">
                  <a:moveTo>
                    <a:pt x="1" y="1"/>
                  </a:moveTo>
                  <a:lnTo>
                    <a:pt x="1" y="853"/>
                  </a:lnTo>
                  <a:lnTo>
                    <a:pt x="5882" y="853"/>
                  </a:lnTo>
                  <a:lnTo>
                    <a:pt x="5882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5" name="Google Shape;4755;p6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mtClean="0"/>
              <a:t>LIST OF USED TECHNOLOGY</a:t>
            </a:r>
            <a:endParaRPr/>
          </a:p>
        </p:txBody>
      </p:sp>
      <p:sp>
        <p:nvSpPr>
          <p:cNvPr id="4779" name="Google Shape;4779;p61"/>
          <p:cNvSpPr txBox="1">
            <a:spLocks noGrp="1"/>
          </p:cNvSpPr>
          <p:nvPr>
            <p:ph type="body" idx="4294967295"/>
          </p:nvPr>
        </p:nvSpPr>
        <p:spPr>
          <a:xfrm>
            <a:off x="708741" y="1610312"/>
            <a:ext cx="3005138" cy="21224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9174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 sz="1200" smtClean="0">
                <a:uFill>
                  <a:noFill/>
                </a:uFill>
                <a:latin typeface="+mn-lt"/>
              </a:rPr>
              <a:t>Vue.js Framework</a:t>
            </a:r>
            <a:endParaRPr sz="1200" smtClean="0">
              <a:latin typeface="+mn-lt"/>
            </a:endParaRPr>
          </a:p>
          <a:p>
            <a:pPr marL="19174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 sz="1200" smtClean="0">
                <a:uFill>
                  <a:noFill/>
                </a:uFill>
                <a:latin typeface="+mn-lt"/>
              </a:rPr>
              <a:t>Vuex</a:t>
            </a:r>
            <a:endParaRPr sz="1200" smtClean="0">
              <a:latin typeface="+mn-lt"/>
            </a:endParaRPr>
          </a:p>
          <a:p>
            <a:pPr marL="19174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 sz="1200" smtClean="0">
                <a:uFill>
                  <a:noFill/>
                </a:uFill>
                <a:latin typeface="+mn-lt"/>
              </a:rPr>
              <a:t>Vue-router</a:t>
            </a:r>
          </a:p>
          <a:p>
            <a:pPr marL="19174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 sz="1200" smtClean="0">
                <a:uFill>
                  <a:noFill/>
                </a:uFill>
                <a:latin typeface="+mn-lt"/>
              </a:rPr>
              <a:t>Axios</a:t>
            </a:r>
          </a:p>
          <a:p>
            <a:pPr marL="19174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 sz="1200" smtClean="0">
                <a:uFill>
                  <a:noFill/>
                </a:uFill>
                <a:latin typeface="+mn-lt"/>
              </a:rPr>
              <a:t>Eslint</a:t>
            </a:r>
            <a:endParaRPr sz="1200">
              <a:latin typeface="+mn-lt"/>
            </a:endParaRPr>
          </a:p>
          <a:p>
            <a:pPr marL="19174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 sz="1200" smtClean="0">
                <a:uFill>
                  <a:noFill/>
                </a:uFill>
                <a:latin typeface="+mn-lt"/>
              </a:rPr>
              <a:t>Bootstrap-vue</a:t>
            </a:r>
          </a:p>
          <a:p>
            <a:pPr marL="19174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 sz="1200" smtClean="0">
                <a:uFill>
                  <a:noFill/>
                </a:uFill>
                <a:latin typeface="+mn-lt"/>
              </a:rPr>
              <a:t>Vue-leaflet</a:t>
            </a:r>
          </a:p>
          <a:p>
            <a:pPr marL="19174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 sz="1200" smtClean="0">
                <a:uFill>
                  <a:noFill/>
                </a:uFill>
                <a:latin typeface="+mn-lt"/>
              </a:rPr>
              <a:t>Vue-qrcode</a:t>
            </a:r>
          </a:p>
          <a:p>
            <a:pPr marL="19174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 sz="1200" smtClean="0">
                <a:uFill>
                  <a:noFill/>
                </a:uFill>
                <a:latin typeface="+mn-lt"/>
              </a:rPr>
              <a:t>Vue-qrcode-reader</a:t>
            </a:r>
          </a:p>
          <a:p>
            <a:pPr marL="19174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 sz="1200" smtClean="0">
                <a:uFill>
                  <a:noFill/>
                </a:uFill>
                <a:latin typeface="+mn-lt"/>
              </a:rPr>
              <a:t>jsPDF</a:t>
            </a:r>
          </a:p>
          <a:p>
            <a:pPr marL="19174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 sz="1200" smtClean="0">
                <a:uFill>
                  <a:noFill/>
                </a:uFill>
                <a:latin typeface="+mn-lt"/>
              </a:rPr>
              <a:t>Nominatim OSM API</a:t>
            </a:r>
            <a:endParaRPr sz="1200">
              <a:latin typeface="+mn-lt"/>
            </a:endParaRPr>
          </a:p>
          <a:p>
            <a:pPr marL="19174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 sz="1200" smtClean="0">
                <a:uFill>
                  <a:noFill/>
                </a:uFill>
                <a:latin typeface="+mn-lt"/>
              </a:rPr>
              <a:t>Vue-test-uitls</a:t>
            </a:r>
            <a:endParaRPr sz="1200" smtClean="0">
              <a:latin typeface="+mn-lt"/>
            </a:endParaRPr>
          </a:p>
        </p:txBody>
      </p:sp>
      <p:sp>
        <p:nvSpPr>
          <p:cNvPr id="4781" name="Google Shape;4781;p61"/>
          <p:cNvSpPr txBox="1">
            <a:spLocks noGrp="1"/>
          </p:cNvSpPr>
          <p:nvPr>
            <p:ph type="subTitle" idx="4294967295"/>
          </p:nvPr>
        </p:nvSpPr>
        <p:spPr>
          <a:xfrm>
            <a:off x="697474" y="1215024"/>
            <a:ext cx="3005138" cy="3952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smtClean="0">
                <a:solidFill>
                  <a:schemeClr val="dk1"/>
                </a:solidFill>
                <a:latin typeface="Maison Neue Extended DemiBold" panose="020B0705040000000000" pitchFamily="34" charset="0"/>
                <a:ea typeface="Lilita One"/>
                <a:cs typeface="Lilita One"/>
                <a:sym typeface="Lilita One"/>
              </a:rPr>
              <a:t>Front-end</a:t>
            </a:r>
            <a:endParaRPr sz="1600">
              <a:solidFill>
                <a:schemeClr val="dk1"/>
              </a:solidFill>
              <a:latin typeface="Maison Neue Extended DemiBold" panose="020B0705040000000000" pitchFamily="34" charset="0"/>
              <a:ea typeface="Lilita One"/>
              <a:cs typeface="Lilita One"/>
              <a:sym typeface="Lilita One"/>
            </a:endParaRPr>
          </a:p>
        </p:txBody>
      </p:sp>
      <p:grpSp>
        <p:nvGrpSpPr>
          <p:cNvPr id="4756" name="Google Shape;4756;p61"/>
          <p:cNvGrpSpPr/>
          <p:nvPr/>
        </p:nvGrpSpPr>
        <p:grpSpPr>
          <a:xfrm>
            <a:off x="6047895" y="4387536"/>
            <a:ext cx="576726" cy="283581"/>
            <a:chOff x="6546428" y="4405392"/>
            <a:chExt cx="521830" cy="256588"/>
          </a:xfrm>
        </p:grpSpPr>
        <p:sp>
          <p:nvSpPr>
            <p:cNvPr id="4757" name="Google Shape;4757;p61"/>
            <p:cNvSpPr/>
            <p:nvPr/>
          </p:nvSpPr>
          <p:spPr>
            <a:xfrm>
              <a:off x="6564492" y="4539811"/>
              <a:ext cx="503766" cy="122169"/>
            </a:xfrm>
            <a:custGeom>
              <a:avLst/>
              <a:gdLst/>
              <a:ahLst/>
              <a:cxnLst/>
              <a:rect l="l" t="t" r="r" b="b"/>
              <a:pathLst>
                <a:path w="11183" h="2712" extrusionOk="0">
                  <a:moveTo>
                    <a:pt x="1" y="0"/>
                  </a:moveTo>
                  <a:lnTo>
                    <a:pt x="241" y="2712"/>
                  </a:lnTo>
                  <a:lnTo>
                    <a:pt x="11183" y="2712"/>
                  </a:lnTo>
                  <a:lnTo>
                    <a:pt x="11183" y="81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8" name="Google Shape;4758;p61"/>
            <p:cNvSpPr/>
            <p:nvPr/>
          </p:nvSpPr>
          <p:spPr>
            <a:xfrm>
              <a:off x="6592691" y="4470439"/>
              <a:ext cx="468359" cy="105546"/>
            </a:xfrm>
            <a:custGeom>
              <a:avLst/>
              <a:gdLst/>
              <a:ahLst/>
              <a:cxnLst/>
              <a:rect l="l" t="t" r="r" b="b"/>
              <a:pathLst>
                <a:path w="10397" h="2343" extrusionOk="0">
                  <a:moveTo>
                    <a:pt x="0" y="0"/>
                  </a:moveTo>
                  <a:lnTo>
                    <a:pt x="0" y="1589"/>
                  </a:lnTo>
                  <a:lnTo>
                    <a:pt x="10188" y="2343"/>
                  </a:lnTo>
                  <a:lnTo>
                    <a:pt x="1039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9" name="Google Shape;4759;p61"/>
            <p:cNvSpPr/>
            <p:nvPr/>
          </p:nvSpPr>
          <p:spPr>
            <a:xfrm>
              <a:off x="6546428" y="4405392"/>
              <a:ext cx="471963" cy="65094"/>
            </a:xfrm>
            <a:custGeom>
              <a:avLst/>
              <a:gdLst/>
              <a:ahLst/>
              <a:cxnLst/>
              <a:rect l="l" t="t" r="r" b="b"/>
              <a:pathLst>
                <a:path w="10477" h="1445" extrusionOk="0">
                  <a:moveTo>
                    <a:pt x="1" y="0"/>
                  </a:moveTo>
                  <a:lnTo>
                    <a:pt x="209" y="1444"/>
                  </a:lnTo>
                  <a:lnTo>
                    <a:pt x="10477" y="1444"/>
                  </a:lnTo>
                  <a:lnTo>
                    <a:pt x="1047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0" name="Google Shape;4760;p61"/>
            <p:cNvSpPr/>
            <p:nvPr/>
          </p:nvSpPr>
          <p:spPr>
            <a:xfrm>
              <a:off x="6592691" y="4470439"/>
              <a:ext cx="452457" cy="15947"/>
            </a:xfrm>
            <a:custGeom>
              <a:avLst/>
              <a:gdLst/>
              <a:ahLst/>
              <a:cxnLst/>
              <a:rect l="l" t="t" r="r" b="b"/>
              <a:pathLst>
                <a:path w="10044" h="354" extrusionOk="0">
                  <a:moveTo>
                    <a:pt x="0" y="0"/>
                  </a:moveTo>
                  <a:lnTo>
                    <a:pt x="0" y="353"/>
                  </a:lnTo>
                  <a:lnTo>
                    <a:pt x="1004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1" name="Google Shape;4761;p61"/>
            <p:cNvSpPr/>
            <p:nvPr/>
          </p:nvSpPr>
          <p:spPr>
            <a:xfrm>
              <a:off x="6592691" y="4541973"/>
              <a:ext cx="460385" cy="34011"/>
            </a:xfrm>
            <a:custGeom>
              <a:avLst/>
              <a:gdLst/>
              <a:ahLst/>
              <a:cxnLst/>
              <a:rect l="l" t="t" r="r" b="b"/>
              <a:pathLst>
                <a:path w="10220" h="755" extrusionOk="0">
                  <a:moveTo>
                    <a:pt x="0" y="1"/>
                  </a:moveTo>
                  <a:lnTo>
                    <a:pt x="10188" y="755"/>
                  </a:lnTo>
                  <a:lnTo>
                    <a:pt x="10220" y="37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2" name="Google Shape;4762;p61"/>
            <p:cNvSpPr/>
            <p:nvPr/>
          </p:nvSpPr>
          <p:spPr>
            <a:xfrm>
              <a:off x="6844906" y="4504404"/>
              <a:ext cx="200236" cy="10136"/>
            </a:xfrm>
            <a:custGeom>
              <a:avLst/>
              <a:gdLst/>
              <a:ahLst/>
              <a:cxnLst/>
              <a:rect l="l" t="t" r="r" b="b"/>
              <a:pathLst>
                <a:path w="4445" h="225" extrusionOk="0">
                  <a:moveTo>
                    <a:pt x="1765" y="0"/>
                  </a:moveTo>
                  <a:lnTo>
                    <a:pt x="1" y="225"/>
                  </a:lnTo>
                  <a:lnTo>
                    <a:pt x="4445" y="225"/>
                  </a:lnTo>
                  <a:lnTo>
                    <a:pt x="176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3" name="Google Shape;4763;p61"/>
            <p:cNvSpPr/>
            <p:nvPr/>
          </p:nvSpPr>
          <p:spPr>
            <a:xfrm>
              <a:off x="6571023" y="4611345"/>
              <a:ext cx="149648" cy="10901"/>
            </a:xfrm>
            <a:custGeom>
              <a:avLst/>
              <a:gdLst/>
              <a:ahLst/>
              <a:cxnLst/>
              <a:rect l="l" t="t" r="r" b="b"/>
              <a:pathLst>
                <a:path w="3322" h="242" extrusionOk="0">
                  <a:moveTo>
                    <a:pt x="0" y="1"/>
                  </a:moveTo>
                  <a:lnTo>
                    <a:pt x="16" y="241"/>
                  </a:lnTo>
                  <a:lnTo>
                    <a:pt x="332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4" name="Google Shape;4764;p61"/>
            <p:cNvSpPr/>
            <p:nvPr/>
          </p:nvSpPr>
          <p:spPr>
            <a:xfrm>
              <a:off x="6710487" y="4428501"/>
              <a:ext cx="308620" cy="9460"/>
            </a:xfrm>
            <a:custGeom>
              <a:avLst/>
              <a:gdLst/>
              <a:ahLst/>
              <a:cxnLst/>
              <a:rect l="l" t="t" r="r" b="b"/>
              <a:pathLst>
                <a:path w="6851" h="210" extrusionOk="0">
                  <a:moveTo>
                    <a:pt x="6835" y="1"/>
                  </a:moveTo>
                  <a:lnTo>
                    <a:pt x="0" y="209"/>
                  </a:lnTo>
                  <a:cubicBezTo>
                    <a:pt x="0" y="209"/>
                    <a:pt x="6851" y="161"/>
                    <a:pt x="683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65" name="Google Shape;4765;p61"/>
          <p:cNvGrpSpPr/>
          <p:nvPr/>
        </p:nvGrpSpPr>
        <p:grpSpPr>
          <a:xfrm>
            <a:off x="6715558" y="4159917"/>
            <a:ext cx="589572" cy="505624"/>
            <a:chOff x="5954517" y="4199439"/>
            <a:chExt cx="533452" cy="457495"/>
          </a:xfrm>
        </p:grpSpPr>
        <p:sp>
          <p:nvSpPr>
            <p:cNvPr id="4766" name="Google Shape;4766;p61"/>
            <p:cNvSpPr/>
            <p:nvPr/>
          </p:nvSpPr>
          <p:spPr>
            <a:xfrm>
              <a:off x="5956724" y="4199439"/>
              <a:ext cx="526876" cy="70860"/>
            </a:xfrm>
            <a:custGeom>
              <a:avLst/>
              <a:gdLst/>
              <a:ahLst/>
              <a:cxnLst/>
              <a:rect l="l" t="t" r="r" b="b"/>
              <a:pathLst>
                <a:path w="11696" h="1573" extrusionOk="0">
                  <a:moveTo>
                    <a:pt x="0" y="0"/>
                  </a:moveTo>
                  <a:lnTo>
                    <a:pt x="0" y="1572"/>
                  </a:lnTo>
                  <a:lnTo>
                    <a:pt x="11696" y="1572"/>
                  </a:lnTo>
                  <a:lnTo>
                    <a:pt x="1169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7" name="Google Shape;4767;p61"/>
            <p:cNvSpPr/>
            <p:nvPr/>
          </p:nvSpPr>
          <p:spPr>
            <a:xfrm>
              <a:off x="6025375" y="4202322"/>
              <a:ext cx="6532" cy="66535"/>
            </a:xfrm>
            <a:custGeom>
              <a:avLst/>
              <a:gdLst/>
              <a:ahLst/>
              <a:cxnLst/>
              <a:rect l="l" t="t" r="r" b="b"/>
              <a:pathLst>
                <a:path w="145" h="1477" extrusionOk="0">
                  <a:moveTo>
                    <a:pt x="64" y="0"/>
                  </a:moveTo>
                  <a:cubicBezTo>
                    <a:pt x="32" y="0"/>
                    <a:pt x="0" y="337"/>
                    <a:pt x="0" y="738"/>
                  </a:cubicBezTo>
                  <a:cubicBezTo>
                    <a:pt x="0" y="1139"/>
                    <a:pt x="32" y="1476"/>
                    <a:pt x="64" y="1476"/>
                  </a:cubicBezTo>
                  <a:cubicBezTo>
                    <a:pt x="113" y="1476"/>
                    <a:pt x="145" y="1139"/>
                    <a:pt x="145" y="738"/>
                  </a:cubicBezTo>
                  <a:cubicBezTo>
                    <a:pt x="145" y="337"/>
                    <a:pt x="113" y="0"/>
                    <a:pt x="6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8" name="Google Shape;4768;p61"/>
            <p:cNvSpPr/>
            <p:nvPr/>
          </p:nvSpPr>
          <p:spPr>
            <a:xfrm>
              <a:off x="6013798" y="4200881"/>
              <a:ext cx="6532" cy="66535"/>
            </a:xfrm>
            <a:custGeom>
              <a:avLst/>
              <a:gdLst/>
              <a:ahLst/>
              <a:cxnLst/>
              <a:rect l="l" t="t" r="r" b="b"/>
              <a:pathLst>
                <a:path w="145" h="1477" extrusionOk="0">
                  <a:moveTo>
                    <a:pt x="65" y="0"/>
                  </a:moveTo>
                  <a:cubicBezTo>
                    <a:pt x="33" y="0"/>
                    <a:pt x="1" y="337"/>
                    <a:pt x="1" y="738"/>
                  </a:cubicBezTo>
                  <a:cubicBezTo>
                    <a:pt x="1" y="1139"/>
                    <a:pt x="33" y="1476"/>
                    <a:pt x="65" y="1476"/>
                  </a:cubicBezTo>
                  <a:cubicBezTo>
                    <a:pt x="113" y="1476"/>
                    <a:pt x="145" y="1139"/>
                    <a:pt x="145" y="738"/>
                  </a:cubicBezTo>
                  <a:cubicBezTo>
                    <a:pt x="145" y="337"/>
                    <a:pt x="113" y="0"/>
                    <a:pt x="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9" name="Google Shape;4769;p61"/>
            <p:cNvSpPr/>
            <p:nvPr/>
          </p:nvSpPr>
          <p:spPr>
            <a:xfrm>
              <a:off x="6439487" y="4202322"/>
              <a:ext cx="6532" cy="66535"/>
            </a:xfrm>
            <a:custGeom>
              <a:avLst/>
              <a:gdLst/>
              <a:ahLst/>
              <a:cxnLst/>
              <a:rect l="l" t="t" r="r" b="b"/>
              <a:pathLst>
                <a:path w="145" h="1477" extrusionOk="0">
                  <a:moveTo>
                    <a:pt x="64" y="0"/>
                  </a:moveTo>
                  <a:cubicBezTo>
                    <a:pt x="32" y="0"/>
                    <a:pt x="0" y="337"/>
                    <a:pt x="0" y="738"/>
                  </a:cubicBezTo>
                  <a:cubicBezTo>
                    <a:pt x="0" y="1139"/>
                    <a:pt x="32" y="1476"/>
                    <a:pt x="64" y="1476"/>
                  </a:cubicBezTo>
                  <a:cubicBezTo>
                    <a:pt x="112" y="1476"/>
                    <a:pt x="145" y="1139"/>
                    <a:pt x="145" y="738"/>
                  </a:cubicBezTo>
                  <a:cubicBezTo>
                    <a:pt x="145" y="337"/>
                    <a:pt x="112" y="0"/>
                    <a:pt x="6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0" name="Google Shape;4770;p61"/>
            <p:cNvSpPr/>
            <p:nvPr/>
          </p:nvSpPr>
          <p:spPr>
            <a:xfrm>
              <a:off x="6427910" y="4200881"/>
              <a:ext cx="6532" cy="66535"/>
            </a:xfrm>
            <a:custGeom>
              <a:avLst/>
              <a:gdLst/>
              <a:ahLst/>
              <a:cxnLst/>
              <a:rect l="l" t="t" r="r" b="b"/>
              <a:pathLst>
                <a:path w="145" h="1477" extrusionOk="0">
                  <a:moveTo>
                    <a:pt x="81" y="0"/>
                  </a:moveTo>
                  <a:cubicBezTo>
                    <a:pt x="33" y="0"/>
                    <a:pt x="0" y="337"/>
                    <a:pt x="0" y="738"/>
                  </a:cubicBezTo>
                  <a:cubicBezTo>
                    <a:pt x="0" y="1139"/>
                    <a:pt x="33" y="1476"/>
                    <a:pt x="81" y="1476"/>
                  </a:cubicBezTo>
                  <a:cubicBezTo>
                    <a:pt x="113" y="1476"/>
                    <a:pt x="145" y="1139"/>
                    <a:pt x="145" y="738"/>
                  </a:cubicBezTo>
                  <a:cubicBezTo>
                    <a:pt x="145" y="337"/>
                    <a:pt x="113" y="0"/>
                    <a:pt x="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1" name="Google Shape;4771;p61"/>
            <p:cNvSpPr/>
            <p:nvPr/>
          </p:nvSpPr>
          <p:spPr>
            <a:xfrm>
              <a:off x="6093305" y="4233404"/>
              <a:ext cx="268889" cy="6532"/>
            </a:xfrm>
            <a:custGeom>
              <a:avLst/>
              <a:gdLst/>
              <a:ahLst/>
              <a:cxnLst/>
              <a:rect l="l" t="t" r="r" b="b"/>
              <a:pathLst>
                <a:path w="5969" h="145" extrusionOk="0">
                  <a:moveTo>
                    <a:pt x="2984" y="0"/>
                  </a:moveTo>
                  <a:cubicBezTo>
                    <a:pt x="1332" y="0"/>
                    <a:pt x="0" y="32"/>
                    <a:pt x="0" y="80"/>
                  </a:cubicBezTo>
                  <a:cubicBezTo>
                    <a:pt x="0" y="112"/>
                    <a:pt x="1332" y="144"/>
                    <a:pt x="2984" y="144"/>
                  </a:cubicBezTo>
                  <a:cubicBezTo>
                    <a:pt x="4637" y="144"/>
                    <a:pt x="5968" y="112"/>
                    <a:pt x="5968" y="80"/>
                  </a:cubicBezTo>
                  <a:cubicBezTo>
                    <a:pt x="5968" y="32"/>
                    <a:pt x="4637" y="0"/>
                    <a:pt x="29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2" name="Google Shape;4772;p61"/>
            <p:cNvSpPr/>
            <p:nvPr/>
          </p:nvSpPr>
          <p:spPr>
            <a:xfrm>
              <a:off x="5954517" y="4516702"/>
              <a:ext cx="526921" cy="140233"/>
            </a:xfrm>
            <a:custGeom>
              <a:avLst/>
              <a:gdLst/>
              <a:ahLst/>
              <a:cxnLst/>
              <a:rect l="l" t="t" r="r" b="b"/>
              <a:pathLst>
                <a:path w="11697" h="3113" extrusionOk="0">
                  <a:moveTo>
                    <a:pt x="1" y="0"/>
                  </a:moveTo>
                  <a:lnTo>
                    <a:pt x="1" y="3112"/>
                  </a:lnTo>
                  <a:lnTo>
                    <a:pt x="11697" y="3112"/>
                  </a:lnTo>
                  <a:lnTo>
                    <a:pt x="116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3" name="Google Shape;4773;p61"/>
            <p:cNvSpPr/>
            <p:nvPr/>
          </p:nvSpPr>
          <p:spPr>
            <a:xfrm>
              <a:off x="5956003" y="4528234"/>
              <a:ext cx="531966" cy="122259"/>
            </a:xfrm>
            <a:custGeom>
              <a:avLst/>
              <a:gdLst/>
              <a:ahLst/>
              <a:cxnLst/>
              <a:rect l="l" t="t" r="r" b="b"/>
              <a:pathLst>
                <a:path w="11809" h="2714" extrusionOk="0">
                  <a:moveTo>
                    <a:pt x="6494" y="154"/>
                  </a:moveTo>
                  <a:cubicBezTo>
                    <a:pt x="6583" y="154"/>
                    <a:pt x="6674" y="183"/>
                    <a:pt x="6754" y="241"/>
                  </a:cubicBezTo>
                  <a:cubicBezTo>
                    <a:pt x="6947" y="354"/>
                    <a:pt x="7075" y="546"/>
                    <a:pt x="7123" y="771"/>
                  </a:cubicBezTo>
                  <a:cubicBezTo>
                    <a:pt x="7198" y="1203"/>
                    <a:pt x="7078" y="1636"/>
                    <a:pt x="6778" y="1940"/>
                  </a:cubicBezTo>
                  <a:lnTo>
                    <a:pt x="6778" y="1940"/>
                  </a:lnTo>
                  <a:cubicBezTo>
                    <a:pt x="6568" y="1811"/>
                    <a:pt x="6381" y="1646"/>
                    <a:pt x="6225" y="1445"/>
                  </a:cubicBezTo>
                  <a:cubicBezTo>
                    <a:pt x="6081" y="1284"/>
                    <a:pt x="6000" y="1076"/>
                    <a:pt x="5984" y="851"/>
                  </a:cubicBezTo>
                  <a:cubicBezTo>
                    <a:pt x="5968" y="643"/>
                    <a:pt x="6032" y="418"/>
                    <a:pt x="6193" y="274"/>
                  </a:cubicBezTo>
                  <a:cubicBezTo>
                    <a:pt x="6280" y="195"/>
                    <a:pt x="6386" y="154"/>
                    <a:pt x="6494" y="154"/>
                  </a:cubicBezTo>
                  <a:close/>
                  <a:moveTo>
                    <a:pt x="9312" y="127"/>
                  </a:moveTo>
                  <a:cubicBezTo>
                    <a:pt x="9326" y="127"/>
                    <a:pt x="9340" y="128"/>
                    <a:pt x="9353" y="129"/>
                  </a:cubicBezTo>
                  <a:cubicBezTo>
                    <a:pt x="9658" y="145"/>
                    <a:pt x="9931" y="482"/>
                    <a:pt x="9963" y="819"/>
                  </a:cubicBezTo>
                  <a:cubicBezTo>
                    <a:pt x="9979" y="1204"/>
                    <a:pt x="9851" y="1557"/>
                    <a:pt x="9578" y="1830"/>
                  </a:cubicBezTo>
                  <a:cubicBezTo>
                    <a:pt x="9517" y="1894"/>
                    <a:pt x="9451" y="1953"/>
                    <a:pt x="9381" y="2006"/>
                  </a:cubicBezTo>
                  <a:lnTo>
                    <a:pt x="9381" y="2006"/>
                  </a:lnTo>
                  <a:cubicBezTo>
                    <a:pt x="9201" y="1884"/>
                    <a:pt x="9053" y="1726"/>
                    <a:pt x="8936" y="1557"/>
                  </a:cubicBezTo>
                  <a:cubicBezTo>
                    <a:pt x="8776" y="1300"/>
                    <a:pt x="8712" y="1012"/>
                    <a:pt x="8744" y="723"/>
                  </a:cubicBezTo>
                  <a:cubicBezTo>
                    <a:pt x="8776" y="562"/>
                    <a:pt x="8840" y="418"/>
                    <a:pt x="8936" y="306"/>
                  </a:cubicBezTo>
                  <a:cubicBezTo>
                    <a:pt x="9039" y="203"/>
                    <a:pt x="9168" y="127"/>
                    <a:pt x="9312" y="127"/>
                  </a:cubicBezTo>
                  <a:close/>
                  <a:moveTo>
                    <a:pt x="3584" y="182"/>
                  </a:moveTo>
                  <a:cubicBezTo>
                    <a:pt x="3710" y="182"/>
                    <a:pt x="3837" y="221"/>
                    <a:pt x="3947" y="306"/>
                  </a:cubicBezTo>
                  <a:cubicBezTo>
                    <a:pt x="4203" y="530"/>
                    <a:pt x="4300" y="899"/>
                    <a:pt x="4187" y="1236"/>
                  </a:cubicBezTo>
                  <a:cubicBezTo>
                    <a:pt x="4091" y="1541"/>
                    <a:pt x="3899" y="1814"/>
                    <a:pt x="3642" y="2006"/>
                  </a:cubicBezTo>
                  <a:cubicBezTo>
                    <a:pt x="3620" y="2024"/>
                    <a:pt x="3599" y="2042"/>
                    <a:pt x="3577" y="2060"/>
                  </a:cubicBezTo>
                  <a:lnTo>
                    <a:pt x="3577" y="2060"/>
                  </a:lnTo>
                  <a:cubicBezTo>
                    <a:pt x="3434" y="1939"/>
                    <a:pt x="3310" y="1796"/>
                    <a:pt x="3209" y="1637"/>
                  </a:cubicBezTo>
                  <a:cubicBezTo>
                    <a:pt x="2984" y="1316"/>
                    <a:pt x="2936" y="899"/>
                    <a:pt x="3080" y="530"/>
                  </a:cubicBezTo>
                  <a:cubicBezTo>
                    <a:pt x="3145" y="354"/>
                    <a:pt x="3289" y="225"/>
                    <a:pt x="3465" y="193"/>
                  </a:cubicBezTo>
                  <a:cubicBezTo>
                    <a:pt x="3504" y="186"/>
                    <a:pt x="3544" y="182"/>
                    <a:pt x="3584" y="182"/>
                  </a:cubicBezTo>
                  <a:close/>
                  <a:moveTo>
                    <a:pt x="6450" y="1"/>
                  </a:moveTo>
                  <a:cubicBezTo>
                    <a:pt x="6321" y="17"/>
                    <a:pt x="6193" y="65"/>
                    <a:pt x="6097" y="161"/>
                  </a:cubicBezTo>
                  <a:cubicBezTo>
                    <a:pt x="5904" y="354"/>
                    <a:pt x="5808" y="610"/>
                    <a:pt x="5840" y="867"/>
                  </a:cubicBezTo>
                  <a:cubicBezTo>
                    <a:pt x="5856" y="1108"/>
                    <a:pt x="5952" y="1348"/>
                    <a:pt x="6113" y="1541"/>
                  </a:cubicBezTo>
                  <a:cubicBezTo>
                    <a:pt x="6269" y="1732"/>
                    <a:pt x="6458" y="1899"/>
                    <a:pt x="6670" y="2036"/>
                  </a:cubicBezTo>
                  <a:lnTo>
                    <a:pt x="6670" y="2036"/>
                  </a:lnTo>
                  <a:cubicBezTo>
                    <a:pt x="6323" y="2307"/>
                    <a:pt x="5905" y="2473"/>
                    <a:pt x="5471" y="2504"/>
                  </a:cubicBezTo>
                  <a:cubicBezTo>
                    <a:pt x="5342" y="2523"/>
                    <a:pt x="5211" y="2532"/>
                    <a:pt x="5080" y="2532"/>
                  </a:cubicBezTo>
                  <a:cubicBezTo>
                    <a:pt x="4772" y="2532"/>
                    <a:pt x="4464" y="2481"/>
                    <a:pt x="4171" y="2391"/>
                  </a:cubicBezTo>
                  <a:cubicBezTo>
                    <a:pt x="3985" y="2332"/>
                    <a:pt x="3813" y="2241"/>
                    <a:pt x="3659" y="2126"/>
                  </a:cubicBezTo>
                  <a:lnTo>
                    <a:pt x="3659" y="2126"/>
                  </a:lnTo>
                  <a:cubicBezTo>
                    <a:pt x="3675" y="2113"/>
                    <a:pt x="3691" y="2100"/>
                    <a:pt x="3706" y="2086"/>
                  </a:cubicBezTo>
                  <a:cubicBezTo>
                    <a:pt x="3979" y="1878"/>
                    <a:pt x="4187" y="1589"/>
                    <a:pt x="4300" y="1268"/>
                  </a:cubicBezTo>
                  <a:cubicBezTo>
                    <a:pt x="4428" y="883"/>
                    <a:pt x="4316" y="466"/>
                    <a:pt x="4027" y="209"/>
                  </a:cubicBezTo>
                  <a:cubicBezTo>
                    <a:pt x="3886" y="107"/>
                    <a:pt x="3724" y="55"/>
                    <a:pt x="3558" y="55"/>
                  </a:cubicBezTo>
                  <a:cubicBezTo>
                    <a:pt x="3517" y="55"/>
                    <a:pt x="3475" y="59"/>
                    <a:pt x="3433" y="65"/>
                  </a:cubicBezTo>
                  <a:cubicBezTo>
                    <a:pt x="3225" y="113"/>
                    <a:pt x="3032" y="257"/>
                    <a:pt x="2952" y="466"/>
                  </a:cubicBezTo>
                  <a:cubicBezTo>
                    <a:pt x="2808" y="883"/>
                    <a:pt x="2856" y="1348"/>
                    <a:pt x="3080" y="1717"/>
                  </a:cubicBezTo>
                  <a:cubicBezTo>
                    <a:pt x="3184" y="1883"/>
                    <a:pt x="3311" y="2028"/>
                    <a:pt x="3457" y="2151"/>
                  </a:cubicBezTo>
                  <a:lnTo>
                    <a:pt x="3457" y="2151"/>
                  </a:lnTo>
                  <a:cubicBezTo>
                    <a:pt x="3062" y="2434"/>
                    <a:pt x="2600" y="2604"/>
                    <a:pt x="2102" y="2632"/>
                  </a:cubicBezTo>
                  <a:cubicBezTo>
                    <a:pt x="2066" y="2633"/>
                    <a:pt x="2030" y="2634"/>
                    <a:pt x="1995" y="2634"/>
                  </a:cubicBezTo>
                  <a:cubicBezTo>
                    <a:pt x="1600" y="2634"/>
                    <a:pt x="1220" y="2552"/>
                    <a:pt x="866" y="2375"/>
                  </a:cubicBezTo>
                  <a:cubicBezTo>
                    <a:pt x="529" y="2215"/>
                    <a:pt x="241" y="1990"/>
                    <a:pt x="0" y="1717"/>
                  </a:cubicBezTo>
                  <a:lnTo>
                    <a:pt x="0" y="1717"/>
                  </a:lnTo>
                  <a:cubicBezTo>
                    <a:pt x="0" y="1733"/>
                    <a:pt x="16" y="1750"/>
                    <a:pt x="32" y="1766"/>
                  </a:cubicBezTo>
                  <a:cubicBezTo>
                    <a:pt x="80" y="1830"/>
                    <a:pt x="128" y="1878"/>
                    <a:pt x="177" y="1926"/>
                  </a:cubicBezTo>
                  <a:cubicBezTo>
                    <a:pt x="369" y="2135"/>
                    <a:pt x="594" y="2295"/>
                    <a:pt x="834" y="2423"/>
                  </a:cubicBezTo>
                  <a:cubicBezTo>
                    <a:pt x="1207" y="2617"/>
                    <a:pt x="1607" y="2714"/>
                    <a:pt x="2009" y="2714"/>
                  </a:cubicBezTo>
                  <a:cubicBezTo>
                    <a:pt x="2040" y="2714"/>
                    <a:pt x="2071" y="2713"/>
                    <a:pt x="2102" y="2712"/>
                  </a:cubicBezTo>
                  <a:cubicBezTo>
                    <a:pt x="2625" y="2698"/>
                    <a:pt x="3123" y="2522"/>
                    <a:pt x="3541" y="2217"/>
                  </a:cubicBezTo>
                  <a:lnTo>
                    <a:pt x="3541" y="2217"/>
                  </a:lnTo>
                  <a:cubicBezTo>
                    <a:pt x="3715" y="2347"/>
                    <a:pt x="3911" y="2449"/>
                    <a:pt x="4123" y="2520"/>
                  </a:cubicBezTo>
                  <a:cubicBezTo>
                    <a:pt x="4441" y="2622"/>
                    <a:pt x="4768" y="2676"/>
                    <a:pt x="5090" y="2676"/>
                  </a:cubicBezTo>
                  <a:cubicBezTo>
                    <a:pt x="5223" y="2676"/>
                    <a:pt x="5356" y="2667"/>
                    <a:pt x="5487" y="2648"/>
                  </a:cubicBezTo>
                  <a:cubicBezTo>
                    <a:pt x="5968" y="2616"/>
                    <a:pt x="6433" y="2423"/>
                    <a:pt x="6802" y="2119"/>
                  </a:cubicBezTo>
                  <a:cubicBezTo>
                    <a:pt x="6803" y="2118"/>
                    <a:pt x="6804" y="2117"/>
                    <a:pt x="6805" y="2117"/>
                  </a:cubicBezTo>
                  <a:lnTo>
                    <a:pt x="6805" y="2117"/>
                  </a:lnTo>
                  <a:cubicBezTo>
                    <a:pt x="6946" y="2195"/>
                    <a:pt x="7096" y="2261"/>
                    <a:pt x="7252" y="2311"/>
                  </a:cubicBezTo>
                  <a:cubicBezTo>
                    <a:pt x="7587" y="2427"/>
                    <a:pt x="7933" y="2481"/>
                    <a:pt x="8289" y="2481"/>
                  </a:cubicBezTo>
                  <a:cubicBezTo>
                    <a:pt x="8376" y="2481"/>
                    <a:pt x="8463" y="2478"/>
                    <a:pt x="8551" y="2471"/>
                  </a:cubicBezTo>
                  <a:cubicBezTo>
                    <a:pt x="8873" y="2436"/>
                    <a:pt x="9177" y="2320"/>
                    <a:pt x="9431" y="2131"/>
                  </a:cubicBezTo>
                  <a:lnTo>
                    <a:pt x="9431" y="2131"/>
                  </a:lnTo>
                  <a:cubicBezTo>
                    <a:pt x="9442" y="2138"/>
                    <a:pt x="9454" y="2144"/>
                    <a:pt x="9466" y="2151"/>
                  </a:cubicBezTo>
                  <a:cubicBezTo>
                    <a:pt x="9767" y="2295"/>
                    <a:pt x="10094" y="2367"/>
                    <a:pt x="10422" y="2367"/>
                  </a:cubicBezTo>
                  <a:cubicBezTo>
                    <a:pt x="10532" y="2367"/>
                    <a:pt x="10641" y="2359"/>
                    <a:pt x="10749" y="2343"/>
                  </a:cubicBezTo>
                  <a:cubicBezTo>
                    <a:pt x="11022" y="2295"/>
                    <a:pt x="11295" y="2215"/>
                    <a:pt x="11551" y="2102"/>
                  </a:cubicBezTo>
                  <a:cubicBezTo>
                    <a:pt x="11632" y="2070"/>
                    <a:pt x="11696" y="2038"/>
                    <a:pt x="11744" y="2022"/>
                  </a:cubicBezTo>
                  <a:cubicBezTo>
                    <a:pt x="11760" y="2006"/>
                    <a:pt x="11792" y="2006"/>
                    <a:pt x="11808" y="1990"/>
                  </a:cubicBezTo>
                  <a:cubicBezTo>
                    <a:pt x="11808" y="1988"/>
                    <a:pt x="11806" y="1987"/>
                    <a:pt x="11803" y="1987"/>
                  </a:cubicBezTo>
                  <a:cubicBezTo>
                    <a:pt x="11781" y="1987"/>
                    <a:pt x="11689" y="2031"/>
                    <a:pt x="11535" y="2086"/>
                  </a:cubicBezTo>
                  <a:cubicBezTo>
                    <a:pt x="11279" y="2183"/>
                    <a:pt x="11022" y="2247"/>
                    <a:pt x="10749" y="2279"/>
                  </a:cubicBezTo>
                  <a:cubicBezTo>
                    <a:pt x="10645" y="2295"/>
                    <a:pt x="10540" y="2303"/>
                    <a:pt x="10434" y="2303"/>
                  </a:cubicBezTo>
                  <a:cubicBezTo>
                    <a:pt x="10118" y="2303"/>
                    <a:pt x="9803" y="2231"/>
                    <a:pt x="9514" y="2086"/>
                  </a:cubicBezTo>
                  <a:cubicBezTo>
                    <a:pt x="9509" y="2084"/>
                    <a:pt x="9504" y="2081"/>
                    <a:pt x="9499" y="2078"/>
                  </a:cubicBezTo>
                  <a:lnTo>
                    <a:pt x="9499" y="2078"/>
                  </a:lnTo>
                  <a:cubicBezTo>
                    <a:pt x="9561" y="2027"/>
                    <a:pt x="9620" y="1971"/>
                    <a:pt x="9674" y="1910"/>
                  </a:cubicBezTo>
                  <a:cubicBezTo>
                    <a:pt x="9963" y="1621"/>
                    <a:pt x="10107" y="1220"/>
                    <a:pt x="10075" y="803"/>
                  </a:cubicBezTo>
                  <a:cubicBezTo>
                    <a:pt x="10059" y="610"/>
                    <a:pt x="9979" y="434"/>
                    <a:pt x="9851" y="274"/>
                  </a:cubicBezTo>
                  <a:cubicBezTo>
                    <a:pt x="9722" y="129"/>
                    <a:pt x="9546" y="33"/>
                    <a:pt x="9353" y="17"/>
                  </a:cubicBezTo>
                  <a:cubicBezTo>
                    <a:pt x="9337" y="15"/>
                    <a:pt x="9321" y="15"/>
                    <a:pt x="9305" y="15"/>
                  </a:cubicBezTo>
                  <a:cubicBezTo>
                    <a:pt x="9132" y="15"/>
                    <a:pt x="8974" y="94"/>
                    <a:pt x="8856" y="241"/>
                  </a:cubicBezTo>
                  <a:cubicBezTo>
                    <a:pt x="8744" y="370"/>
                    <a:pt x="8680" y="530"/>
                    <a:pt x="8647" y="707"/>
                  </a:cubicBezTo>
                  <a:cubicBezTo>
                    <a:pt x="8599" y="1012"/>
                    <a:pt x="8680" y="1332"/>
                    <a:pt x="8856" y="1605"/>
                  </a:cubicBezTo>
                  <a:cubicBezTo>
                    <a:pt x="8981" y="1780"/>
                    <a:pt x="9135" y="1936"/>
                    <a:pt x="9311" y="2057"/>
                  </a:cubicBezTo>
                  <a:lnTo>
                    <a:pt x="9311" y="2057"/>
                  </a:lnTo>
                  <a:cubicBezTo>
                    <a:pt x="9083" y="2211"/>
                    <a:pt x="8817" y="2305"/>
                    <a:pt x="8535" y="2327"/>
                  </a:cubicBezTo>
                  <a:cubicBezTo>
                    <a:pt x="8443" y="2338"/>
                    <a:pt x="8350" y="2343"/>
                    <a:pt x="8256" y="2343"/>
                  </a:cubicBezTo>
                  <a:cubicBezTo>
                    <a:pt x="7928" y="2343"/>
                    <a:pt x="7596" y="2279"/>
                    <a:pt x="7284" y="2167"/>
                  </a:cubicBezTo>
                  <a:cubicBezTo>
                    <a:pt x="7153" y="2126"/>
                    <a:pt x="7027" y="2075"/>
                    <a:pt x="6907" y="2013"/>
                  </a:cubicBezTo>
                  <a:lnTo>
                    <a:pt x="6907" y="2013"/>
                  </a:lnTo>
                  <a:cubicBezTo>
                    <a:pt x="7219" y="1667"/>
                    <a:pt x="7355" y="1203"/>
                    <a:pt x="7268" y="739"/>
                  </a:cubicBezTo>
                  <a:cubicBezTo>
                    <a:pt x="7220" y="482"/>
                    <a:pt x="7059" y="257"/>
                    <a:pt x="6835" y="113"/>
                  </a:cubicBezTo>
                  <a:cubicBezTo>
                    <a:pt x="6722" y="33"/>
                    <a:pt x="6594" y="1"/>
                    <a:pt x="64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4" name="Google Shape;4774;p61"/>
            <p:cNvSpPr/>
            <p:nvPr/>
          </p:nvSpPr>
          <p:spPr>
            <a:xfrm>
              <a:off x="5989034" y="4271694"/>
              <a:ext cx="479936" cy="244338"/>
            </a:xfrm>
            <a:custGeom>
              <a:avLst/>
              <a:gdLst/>
              <a:ahLst/>
              <a:cxnLst/>
              <a:rect l="l" t="t" r="r" b="b"/>
              <a:pathLst>
                <a:path w="10654" h="5424" extrusionOk="0">
                  <a:moveTo>
                    <a:pt x="1" y="0"/>
                  </a:moveTo>
                  <a:lnTo>
                    <a:pt x="1" y="5423"/>
                  </a:lnTo>
                  <a:lnTo>
                    <a:pt x="10654" y="5423"/>
                  </a:lnTo>
                  <a:lnTo>
                    <a:pt x="1065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5" name="Google Shape;4775;p61"/>
            <p:cNvSpPr/>
            <p:nvPr/>
          </p:nvSpPr>
          <p:spPr>
            <a:xfrm>
              <a:off x="6065658" y="4280343"/>
              <a:ext cx="6532" cy="236409"/>
            </a:xfrm>
            <a:custGeom>
              <a:avLst/>
              <a:gdLst/>
              <a:ahLst/>
              <a:cxnLst/>
              <a:rect l="l" t="t" r="r" b="b"/>
              <a:pathLst>
                <a:path w="145" h="5248" extrusionOk="0">
                  <a:moveTo>
                    <a:pt x="65" y="1"/>
                  </a:moveTo>
                  <a:cubicBezTo>
                    <a:pt x="32" y="1"/>
                    <a:pt x="0" y="1172"/>
                    <a:pt x="0" y="2632"/>
                  </a:cubicBezTo>
                  <a:cubicBezTo>
                    <a:pt x="0" y="4076"/>
                    <a:pt x="32" y="5247"/>
                    <a:pt x="65" y="5247"/>
                  </a:cubicBezTo>
                  <a:cubicBezTo>
                    <a:pt x="113" y="5247"/>
                    <a:pt x="145" y="4076"/>
                    <a:pt x="145" y="2632"/>
                  </a:cubicBezTo>
                  <a:cubicBezTo>
                    <a:pt x="145" y="1172"/>
                    <a:pt x="113" y="1"/>
                    <a:pt x="6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6" name="Google Shape;4776;p61"/>
            <p:cNvSpPr/>
            <p:nvPr/>
          </p:nvSpPr>
          <p:spPr>
            <a:xfrm>
              <a:off x="6101786" y="4277460"/>
              <a:ext cx="6532" cy="233481"/>
            </a:xfrm>
            <a:custGeom>
              <a:avLst/>
              <a:gdLst/>
              <a:ahLst/>
              <a:cxnLst/>
              <a:rect l="l" t="t" r="r" b="b"/>
              <a:pathLst>
                <a:path w="145" h="5183" extrusionOk="0">
                  <a:moveTo>
                    <a:pt x="81" y="1"/>
                  </a:moveTo>
                  <a:cubicBezTo>
                    <a:pt x="33" y="1"/>
                    <a:pt x="1" y="1156"/>
                    <a:pt x="1" y="2584"/>
                  </a:cubicBezTo>
                  <a:cubicBezTo>
                    <a:pt x="1" y="4012"/>
                    <a:pt x="33" y="5183"/>
                    <a:pt x="81" y="5183"/>
                  </a:cubicBezTo>
                  <a:cubicBezTo>
                    <a:pt x="113" y="5183"/>
                    <a:pt x="145" y="4012"/>
                    <a:pt x="145" y="2584"/>
                  </a:cubicBezTo>
                  <a:cubicBezTo>
                    <a:pt x="145" y="1156"/>
                    <a:pt x="113" y="1"/>
                    <a:pt x="8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7" name="Google Shape;4777;p61"/>
            <p:cNvSpPr/>
            <p:nvPr/>
          </p:nvSpPr>
          <p:spPr>
            <a:xfrm>
              <a:off x="6411120" y="4269532"/>
              <a:ext cx="6532" cy="245734"/>
            </a:xfrm>
            <a:custGeom>
              <a:avLst/>
              <a:gdLst/>
              <a:ahLst/>
              <a:cxnLst/>
              <a:rect l="l" t="t" r="r" b="b"/>
              <a:pathLst>
                <a:path w="145" h="5455" extrusionOk="0">
                  <a:moveTo>
                    <a:pt x="80" y="0"/>
                  </a:moveTo>
                  <a:cubicBezTo>
                    <a:pt x="32" y="0"/>
                    <a:pt x="0" y="1220"/>
                    <a:pt x="0" y="2728"/>
                  </a:cubicBezTo>
                  <a:cubicBezTo>
                    <a:pt x="0" y="4236"/>
                    <a:pt x="32" y="5455"/>
                    <a:pt x="80" y="5455"/>
                  </a:cubicBezTo>
                  <a:cubicBezTo>
                    <a:pt x="112" y="5455"/>
                    <a:pt x="145" y="4236"/>
                    <a:pt x="145" y="2728"/>
                  </a:cubicBezTo>
                  <a:cubicBezTo>
                    <a:pt x="145" y="1220"/>
                    <a:pt x="112" y="0"/>
                    <a:pt x="8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8" name="Google Shape;4778;p61"/>
            <p:cNvSpPr/>
            <p:nvPr/>
          </p:nvSpPr>
          <p:spPr>
            <a:xfrm>
              <a:off x="6368461" y="4273135"/>
              <a:ext cx="6532" cy="239247"/>
            </a:xfrm>
            <a:custGeom>
              <a:avLst/>
              <a:gdLst/>
              <a:ahLst/>
              <a:cxnLst/>
              <a:rect l="l" t="t" r="r" b="b"/>
              <a:pathLst>
                <a:path w="145" h="5311" extrusionOk="0">
                  <a:moveTo>
                    <a:pt x="65" y="0"/>
                  </a:moveTo>
                  <a:cubicBezTo>
                    <a:pt x="33" y="0"/>
                    <a:pt x="1" y="1188"/>
                    <a:pt x="1" y="2648"/>
                  </a:cubicBezTo>
                  <a:cubicBezTo>
                    <a:pt x="1" y="4124"/>
                    <a:pt x="33" y="5311"/>
                    <a:pt x="65" y="5311"/>
                  </a:cubicBezTo>
                  <a:cubicBezTo>
                    <a:pt x="113" y="5311"/>
                    <a:pt x="145" y="4124"/>
                    <a:pt x="145" y="2648"/>
                  </a:cubicBezTo>
                  <a:cubicBezTo>
                    <a:pt x="145" y="1188"/>
                    <a:pt x="113" y="0"/>
                    <a:pt x="6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83" name="Google Shape;4783;p61"/>
          <p:cNvGrpSpPr/>
          <p:nvPr/>
        </p:nvGrpSpPr>
        <p:grpSpPr>
          <a:xfrm>
            <a:off x="6815870" y="1336101"/>
            <a:ext cx="1923577" cy="3335059"/>
            <a:chOff x="5554375" y="1878575"/>
            <a:chExt cx="1500450" cy="2601450"/>
          </a:xfrm>
        </p:grpSpPr>
        <p:sp>
          <p:nvSpPr>
            <p:cNvPr id="4784" name="Google Shape;4784;p61"/>
            <p:cNvSpPr/>
            <p:nvPr/>
          </p:nvSpPr>
          <p:spPr>
            <a:xfrm>
              <a:off x="5627475" y="1938300"/>
              <a:ext cx="1180900" cy="1193025"/>
            </a:xfrm>
            <a:custGeom>
              <a:avLst/>
              <a:gdLst/>
              <a:ahLst/>
              <a:cxnLst/>
              <a:rect l="l" t="t" r="r" b="b"/>
              <a:pathLst>
                <a:path w="47236" h="47721" extrusionOk="0">
                  <a:moveTo>
                    <a:pt x="2707" y="1"/>
                  </a:moveTo>
                  <a:lnTo>
                    <a:pt x="0" y="2490"/>
                  </a:lnTo>
                  <a:cubicBezTo>
                    <a:pt x="4495" y="8673"/>
                    <a:pt x="43994" y="47720"/>
                    <a:pt x="43994" y="47720"/>
                  </a:cubicBezTo>
                  <a:lnTo>
                    <a:pt x="47235" y="44295"/>
                  </a:lnTo>
                  <a:lnTo>
                    <a:pt x="270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5" name="Google Shape;4785;p61"/>
            <p:cNvSpPr/>
            <p:nvPr/>
          </p:nvSpPr>
          <p:spPr>
            <a:xfrm>
              <a:off x="6431975" y="2678950"/>
              <a:ext cx="622850" cy="658750"/>
            </a:xfrm>
            <a:custGeom>
              <a:avLst/>
              <a:gdLst/>
              <a:ahLst/>
              <a:cxnLst/>
              <a:rect l="l" t="t" r="r" b="b"/>
              <a:pathLst>
                <a:path w="24914" h="26350" extrusionOk="0">
                  <a:moveTo>
                    <a:pt x="525" y="1"/>
                  </a:moveTo>
                  <a:cubicBezTo>
                    <a:pt x="486" y="1"/>
                    <a:pt x="456" y="11"/>
                    <a:pt x="435" y="33"/>
                  </a:cubicBezTo>
                  <a:cubicBezTo>
                    <a:pt x="1" y="500"/>
                    <a:pt x="9107" y="8938"/>
                    <a:pt x="9107" y="8938"/>
                  </a:cubicBezTo>
                  <a:lnTo>
                    <a:pt x="4529" y="13333"/>
                  </a:lnTo>
                  <a:lnTo>
                    <a:pt x="10510" y="18713"/>
                  </a:lnTo>
                  <a:cubicBezTo>
                    <a:pt x="17119" y="25533"/>
                    <a:pt x="21869" y="26350"/>
                    <a:pt x="23728" y="26350"/>
                  </a:cubicBezTo>
                  <a:cubicBezTo>
                    <a:pt x="23768" y="26350"/>
                    <a:pt x="23807" y="26349"/>
                    <a:pt x="23844" y="26348"/>
                  </a:cubicBezTo>
                  <a:lnTo>
                    <a:pt x="23844" y="26332"/>
                  </a:lnTo>
                  <a:cubicBezTo>
                    <a:pt x="24445" y="26332"/>
                    <a:pt x="24913" y="25814"/>
                    <a:pt x="24880" y="25212"/>
                  </a:cubicBezTo>
                  <a:cubicBezTo>
                    <a:pt x="24612" y="21002"/>
                    <a:pt x="13000" y="10392"/>
                    <a:pt x="9525" y="7368"/>
                  </a:cubicBezTo>
                  <a:cubicBezTo>
                    <a:pt x="5879" y="4215"/>
                    <a:pt x="1323" y="1"/>
                    <a:pt x="52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6" name="Google Shape;4786;p61"/>
            <p:cNvSpPr/>
            <p:nvPr/>
          </p:nvSpPr>
          <p:spPr>
            <a:xfrm>
              <a:off x="6431975" y="2678950"/>
              <a:ext cx="619500" cy="658325"/>
            </a:xfrm>
            <a:custGeom>
              <a:avLst/>
              <a:gdLst/>
              <a:ahLst/>
              <a:cxnLst/>
              <a:rect l="l" t="t" r="r" b="b"/>
              <a:pathLst>
                <a:path w="24780" h="26333" extrusionOk="0">
                  <a:moveTo>
                    <a:pt x="525" y="1"/>
                  </a:moveTo>
                  <a:cubicBezTo>
                    <a:pt x="486" y="1"/>
                    <a:pt x="456" y="11"/>
                    <a:pt x="435" y="33"/>
                  </a:cubicBezTo>
                  <a:cubicBezTo>
                    <a:pt x="1" y="500"/>
                    <a:pt x="9107" y="8938"/>
                    <a:pt x="9107" y="8938"/>
                  </a:cubicBezTo>
                  <a:lnTo>
                    <a:pt x="4529" y="13333"/>
                  </a:lnTo>
                  <a:lnTo>
                    <a:pt x="10510" y="18713"/>
                  </a:lnTo>
                  <a:cubicBezTo>
                    <a:pt x="17116" y="25531"/>
                    <a:pt x="21865" y="26333"/>
                    <a:pt x="23726" y="26333"/>
                  </a:cubicBezTo>
                  <a:cubicBezTo>
                    <a:pt x="23766" y="26333"/>
                    <a:pt x="23806" y="26332"/>
                    <a:pt x="23844" y="26332"/>
                  </a:cubicBezTo>
                  <a:cubicBezTo>
                    <a:pt x="24262" y="26332"/>
                    <a:pt x="24629" y="26081"/>
                    <a:pt x="24780" y="25714"/>
                  </a:cubicBezTo>
                  <a:cubicBezTo>
                    <a:pt x="22674" y="25563"/>
                    <a:pt x="18163" y="24410"/>
                    <a:pt x="12031" y="18061"/>
                  </a:cubicBezTo>
                  <a:lnTo>
                    <a:pt x="6066" y="12664"/>
                  </a:lnTo>
                  <a:lnTo>
                    <a:pt x="10611" y="8320"/>
                  </a:lnTo>
                  <a:cubicBezTo>
                    <a:pt x="10193" y="7952"/>
                    <a:pt x="9825" y="7635"/>
                    <a:pt x="9525" y="7368"/>
                  </a:cubicBezTo>
                  <a:cubicBezTo>
                    <a:pt x="5895" y="4215"/>
                    <a:pt x="1324" y="1"/>
                    <a:pt x="525" y="1"/>
                  </a:cubicBezTo>
                  <a:close/>
                </a:path>
              </a:pathLst>
            </a:custGeom>
            <a:solidFill>
              <a:schemeClr val="dk2">
                <a:alpha val="1964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7" name="Google Shape;4787;p61"/>
            <p:cNvSpPr/>
            <p:nvPr/>
          </p:nvSpPr>
          <p:spPr>
            <a:xfrm>
              <a:off x="5751100" y="2062375"/>
              <a:ext cx="809975" cy="812475"/>
            </a:xfrm>
            <a:custGeom>
              <a:avLst/>
              <a:gdLst/>
              <a:ahLst/>
              <a:cxnLst/>
              <a:rect l="l" t="t" r="r" b="b"/>
              <a:pathLst>
                <a:path w="32399" h="32499" extrusionOk="0">
                  <a:moveTo>
                    <a:pt x="1321" y="0"/>
                  </a:moveTo>
                  <a:lnTo>
                    <a:pt x="1" y="1203"/>
                  </a:lnTo>
                  <a:lnTo>
                    <a:pt x="31146" y="32498"/>
                  </a:lnTo>
                  <a:lnTo>
                    <a:pt x="32399" y="31162"/>
                  </a:lnTo>
                  <a:lnTo>
                    <a:pt x="132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8" name="Google Shape;4788;p61"/>
            <p:cNvSpPr/>
            <p:nvPr/>
          </p:nvSpPr>
          <p:spPr>
            <a:xfrm>
              <a:off x="5554375" y="1878575"/>
              <a:ext cx="234350" cy="213900"/>
            </a:xfrm>
            <a:custGeom>
              <a:avLst/>
              <a:gdLst/>
              <a:ahLst/>
              <a:cxnLst/>
              <a:rect l="l" t="t" r="r" b="b"/>
              <a:pathLst>
                <a:path w="9374" h="8556" extrusionOk="0">
                  <a:moveTo>
                    <a:pt x="950" y="0"/>
                  </a:moveTo>
                  <a:cubicBezTo>
                    <a:pt x="900" y="0"/>
                    <a:pt x="856" y="6"/>
                    <a:pt x="819" y="17"/>
                  </a:cubicBezTo>
                  <a:cubicBezTo>
                    <a:pt x="0" y="268"/>
                    <a:pt x="2941" y="4913"/>
                    <a:pt x="2941" y="4913"/>
                  </a:cubicBezTo>
                  <a:lnTo>
                    <a:pt x="3759" y="4211"/>
                  </a:lnTo>
                  <a:lnTo>
                    <a:pt x="7870" y="8555"/>
                  </a:lnTo>
                  <a:lnTo>
                    <a:pt x="9374" y="7519"/>
                  </a:lnTo>
                  <a:lnTo>
                    <a:pt x="4862" y="3175"/>
                  </a:lnTo>
                  <a:lnTo>
                    <a:pt x="5631" y="2390"/>
                  </a:lnTo>
                  <a:cubicBezTo>
                    <a:pt x="5631" y="2390"/>
                    <a:pt x="1993" y="0"/>
                    <a:pt x="9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9" name="Google Shape;4789;p61"/>
            <p:cNvSpPr/>
            <p:nvPr/>
          </p:nvSpPr>
          <p:spPr>
            <a:xfrm>
              <a:off x="6236900" y="2098525"/>
              <a:ext cx="220175" cy="432375"/>
            </a:xfrm>
            <a:custGeom>
              <a:avLst/>
              <a:gdLst/>
              <a:ahLst/>
              <a:cxnLst/>
              <a:rect l="l" t="t" r="r" b="b"/>
              <a:pathLst>
                <a:path w="8807" h="17295" extrusionOk="0">
                  <a:moveTo>
                    <a:pt x="3792" y="1"/>
                  </a:moveTo>
                  <a:cubicBezTo>
                    <a:pt x="2525" y="1"/>
                    <a:pt x="1255" y="291"/>
                    <a:pt x="84" y="877"/>
                  </a:cubicBezTo>
                  <a:cubicBezTo>
                    <a:pt x="84" y="877"/>
                    <a:pt x="1" y="6357"/>
                    <a:pt x="185" y="8730"/>
                  </a:cubicBezTo>
                  <a:cubicBezTo>
                    <a:pt x="352" y="11102"/>
                    <a:pt x="2758" y="11320"/>
                    <a:pt x="2758" y="11320"/>
                  </a:cubicBezTo>
                  <a:cubicBezTo>
                    <a:pt x="2758" y="11320"/>
                    <a:pt x="2808" y="12924"/>
                    <a:pt x="2858" y="14494"/>
                  </a:cubicBezTo>
                  <a:cubicBezTo>
                    <a:pt x="2922" y="16068"/>
                    <a:pt x="4211" y="17294"/>
                    <a:pt x="5746" y="17294"/>
                  </a:cubicBezTo>
                  <a:cubicBezTo>
                    <a:pt x="5824" y="17294"/>
                    <a:pt x="5903" y="17291"/>
                    <a:pt x="5982" y="17285"/>
                  </a:cubicBezTo>
                  <a:cubicBezTo>
                    <a:pt x="7486" y="17168"/>
                    <a:pt x="8656" y="15931"/>
                    <a:pt x="8673" y="14427"/>
                  </a:cubicBezTo>
                  <a:lnTo>
                    <a:pt x="8806" y="1662"/>
                  </a:lnTo>
                  <a:lnTo>
                    <a:pt x="8439" y="1428"/>
                  </a:lnTo>
                  <a:cubicBezTo>
                    <a:pt x="7039" y="480"/>
                    <a:pt x="5418" y="1"/>
                    <a:pt x="379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0" name="Google Shape;4790;p61"/>
            <p:cNvSpPr/>
            <p:nvPr/>
          </p:nvSpPr>
          <p:spPr>
            <a:xfrm>
              <a:off x="6134975" y="2042025"/>
              <a:ext cx="364700" cy="371875"/>
            </a:xfrm>
            <a:custGeom>
              <a:avLst/>
              <a:gdLst/>
              <a:ahLst/>
              <a:cxnLst/>
              <a:rect l="l" t="t" r="r" b="b"/>
              <a:pathLst>
                <a:path w="14588" h="14875" extrusionOk="0">
                  <a:moveTo>
                    <a:pt x="9241" y="0"/>
                  </a:moveTo>
                  <a:cubicBezTo>
                    <a:pt x="8760" y="0"/>
                    <a:pt x="8310" y="50"/>
                    <a:pt x="7737" y="113"/>
                  </a:cubicBezTo>
                  <a:cubicBezTo>
                    <a:pt x="6818" y="230"/>
                    <a:pt x="5899" y="597"/>
                    <a:pt x="5364" y="1282"/>
                  </a:cubicBezTo>
                  <a:cubicBezTo>
                    <a:pt x="5030" y="1717"/>
                    <a:pt x="4863" y="2251"/>
                    <a:pt x="4462" y="2652"/>
                  </a:cubicBezTo>
                  <a:cubicBezTo>
                    <a:pt x="4011" y="3103"/>
                    <a:pt x="3309" y="3337"/>
                    <a:pt x="3008" y="3872"/>
                  </a:cubicBezTo>
                  <a:cubicBezTo>
                    <a:pt x="2440" y="4908"/>
                    <a:pt x="3744" y="6194"/>
                    <a:pt x="3226" y="7264"/>
                  </a:cubicBezTo>
                  <a:cubicBezTo>
                    <a:pt x="2942" y="7899"/>
                    <a:pt x="2073" y="8216"/>
                    <a:pt x="1822" y="8868"/>
                  </a:cubicBezTo>
                  <a:cubicBezTo>
                    <a:pt x="1471" y="9737"/>
                    <a:pt x="2357" y="10672"/>
                    <a:pt x="2089" y="11558"/>
                  </a:cubicBezTo>
                  <a:cubicBezTo>
                    <a:pt x="1922" y="12126"/>
                    <a:pt x="1354" y="12494"/>
                    <a:pt x="886" y="12895"/>
                  </a:cubicBezTo>
                  <a:cubicBezTo>
                    <a:pt x="419" y="13296"/>
                    <a:pt x="1" y="13914"/>
                    <a:pt x="302" y="14432"/>
                  </a:cubicBezTo>
                  <a:cubicBezTo>
                    <a:pt x="2460" y="14728"/>
                    <a:pt x="4635" y="14875"/>
                    <a:pt x="6810" y="14875"/>
                  </a:cubicBezTo>
                  <a:cubicBezTo>
                    <a:pt x="9046" y="14875"/>
                    <a:pt x="11282" y="14720"/>
                    <a:pt x="13501" y="14415"/>
                  </a:cubicBezTo>
                  <a:cubicBezTo>
                    <a:pt x="13735" y="14415"/>
                    <a:pt x="13953" y="14332"/>
                    <a:pt x="14120" y="14181"/>
                  </a:cubicBezTo>
                  <a:cubicBezTo>
                    <a:pt x="14237" y="14031"/>
                    <a:pt x="14303" y="13830"/>
                    <a:pt x="14287" y="13646"/>
                  </a:cubicBezTo>
                  <a:cubicBezTo>
                    <a:pt x="14437" y="11073"/>
                    <a:pt x="14588" y="8500"/>
                    <a:pt x="14471" y="5944"/>
                  </a:cubicBezTo>
                  <a:cubicBezTo>
                    <a:pt x="14404" y="4624"/>
                    <a:pt x="14270" y="3287"/>
                    <a:pt x="13602" y="2118"/>
                  </a:cubicBezTo>
                  <a:cubicBezTo>
                    <a:pt x="12945" y="985"/>
                    <a:pt x="11659" y="62"/>
                    <a:pt x="10251" y="62"/>
                  </a:cubicBezTo>
                  <a:cubicBezTo>
                    <a:pt x="10226" y="62"/>
                    <a:pt x="10201" y="62"/>
                    <a:pt x="10176" y="62"/>
                  </a:cubicBezTo>
                  <a:cubicBezTo>
                    <a:pt x="9831" y="18"/>
                    <a:pt x="9530" y="0"/>
                    <a:pt x="92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1" name="Google Shape;4791;p61"/>
            <p:cNvSpPr/>
            <p:nvPr/>
          </p:nvSpPr>
          <p:spPr>
            <a:xfrm>
              <a:off x="6388125" y="2111650"/>
              <a:ext cx="201775" cy="294950"/>
            </a:xfrm>
            <a:custGeom>
              <a:avLst/>
              <a:gdLst/>
              <a:ahLst/>
              <a:cxnLst/>
              <a:rect l="l" t="t" r="r" b="b"/>
              <a:pathLst>
                <a:path w="8071" h="11798" extrusionOk="0">
                  <a:moveTo>
                    <a:pt x="3426" y="1"/>
                  </a:moveTo>
                  <a:lnTo>
                    <a:pt x="0" y="11730"/>
                  </a:lnTo>
                  <a:lnTo>
                    <a:pt x="7920" y="11797"/>
                  </a:lnTo>
                  <a:cubicBezTo>
                    <a:pt x="8020" y="10962"/>
                    <a:pt x="8071" y="9993"/>
                    <a:pt x="7469" y="9408"/>
                  </a:cubicBezTo>
                  <a:cubicBezTo>
                    <a:pt x="7035" y="8973"/>
                    <a:pt x="6333" y="8856"/>
                    <a:pt x="5982" y="8355"/>
                  </a:cubicBezTo>
                  <a:cubicBezTo>
                    <a:pt x="5431" y="7587"/>
                    <a:pt x="6049" y="6501"/>
                    <a:pt x="5832" y="5582"/>
                  </a:cubicBezTo>
                  <a:cubicBezTo>
                    <a:pt x="5665" y="4863"/>
                    <a:pt x="5046" y="4362"/>
                    <a:pt x="4746" y="3710"/>
                  </a:cubicBezTo>
                  <a:cubicBezTo>
                    <a:pt x="4462" y="3075"/>
                    <a:pt x="4478" y="2374"/>
                    <a:pt x="4395" y="1705"/>
                  </a:cubicBezTo>
                  <a:cubicBezTo>
                    <a:pt x="4311" y="1020"/>
                    <a:pt x="4044" y="285"/>
                    <a:pt x="34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2" name="Google Shape;4792;p61"/>
            <p:cNvSpPr/>
            <p:nvPr/>
          </p:nvSpPr>
          <p:spPr>
            <a:xfrm>
              <a:off x="6419875" y="2030650"/>
              <a:ext cx="210125" cy="179400"/>
            </a:xfrm>
            <a:custGeom>
              <a:avLst/>
              <a:gdLst/>
              <a:ahLst/>
              <a:cxnLst/>
              <a:rect l="l" t="t" r="r" b="b"/>
              <a:pathLst>
                <a:path w="8405" h="7176" extrusionOk="0">
                  <a:moveTo>
                    <a:pt x="2784" y="1"/>
                  </a:moveTo>
                  <a:cubicBezTo>
                    <a:pt x="1679" y="1"/>
                    <a:pt x="635" y="777"/>
                    <a:pt x="418" y="1971"/>
                  </a:cubicBezTo>
                  <a:lnTo>
                    <a:pt x="418" y="1754"/>
                  </a:lnTo>
                  <a:cubicBezTo>
                    <a:pt x="0" y="1888"/>
                    <a:pt x="67" y="2573"/>
                    <a:pt x="418" y="2840"/>
                  </a:cubicBezTo>
                  <a:cubicBezTo>
                    <a:pt x="769" y="3107"/>
                    <a:pt x="1237" y="3141"/>
                    <a:pt x="1654" y="3308"/>
                  </a:cubicBezTo>
                  <a:cubicBezTo>
                    <a:pt x="2573" y="3692"/>
                    <a:pt x="3024" y="4711"/>
                    <a:pt x="3526" y="5580"/>
                  </a:cubicBezTo>
                  <a:cubicBezTo>
                    <a:pt x="3982" y="6371"/>
                    <a:pt x="4715" y="7175"/>
                    <a:pt x="5586" y="7175"/>
                  </a:cubicBezTo>
                  <a:cubicBezTo>
                    <a:pt x="5672" y="7175"/>
                    <a:pt x="5759" y="7167"/>
                    <a:pt x="5848" y="7151"/>
                  </a:cubicBezTo>
                  <a:cubicBezTo>
                    <a:pt x="5684" y="6676"/>
                    <a:pt x="5505" y="6185"/>
                    <a:pt x="5340" y="5694"/>
                  </a:cubicBezTo>
                  <a:lnTo>
                    <a:pt x="5340" y="5694"/>
                  </a:lnTo>
                  <a:cubicBezTo>
                    <a:pt x="5497" y="6147"/>
                    <a:pt x="5875" y="6485"/>
                    <a:pt x="6333" y="6583"/>
                  </a:cubicBezTo>
                  <a:cubicBezTo>
                    <a:pt x="6387" y="6592"/>
                    <a:pt x="6441" y="6597"/>
                    <a:pt x="6494" y="6597"/>
                  </a:cubicBezTo>
                  <a:cubicBezTo>
                    <a:pt x="6918" y="6597"/>
                    <a:pt x="7300" y="6311"/>
                    <a:pt x="7419" y="5881"/>
                  </a:cubicBezTo>
                  <a:cubicBezTo>
                    <a:pt x="7494" y="5529"/>
                    <a:pt x="7257" y="5157"/>
                    <a:pt x="6936" y="5038"/>
                  </a:cubicBezTo>
                  <a:lnTo>
                    <a:pt x="6936" y="5038"/>
                  </a:lnTo>
                  <a:cubicBezTo>
                    <a:pt x="7001" y="5042"/>
                    <a:pt x="7066" y="5045"/>
                    <a:pt x="7131" y="5045"/>
                  </a:cubicBezTo>
                  <a:cubicBezTo>
                    <a:pt x="7357" y="5045"/>
                    <a:pt x="7580" y="5015"/>
                    <a:pt x="7786" y="4912"/>
                  </a:cubicBezTo>
                  <a:cubicBezTo>
                    <a:pt x="8154" y="4745"/>
                    <a:pt x="8405" y="4277"/>
                    <a:pt x="8204" y="3926"/>
                  </a:cubicBezTo>
                  <a:cubicBezTo>
                    <a:pt x="8004" y="3592"/>
                    <a:pt x="7552" y="3558"/>
                    <a:pt x="7185" y="3441"/>
                  </a:cubicBezTo>
                  <a:cubicBezTo>
                    <a:pt x="5765" y="3007"/>
                    <a:pt x="5313" y="1136"/>
                    <a:pt x="4044" y="367"/>
                  </a:cubicBezTo>
                  <a:cubicBezTo>
                    <a:pt x="3644" y="116"/>
                    <a:pt x="3209" y="1"/>
                    <a:pt x="27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3" name="Google Shape;4793;p61"/>
            <p:cNvSpPr/>
            <p:nvPr/>
          </p:nvSpPr>
          <p:spPr>
            <a:xfrm>
              <a:off x="6399825" y="2080700"/>
              <a:ext cx="42200" cy="57575"/>
            </a:xfrm>
            <a:custGeom>
              <a:avLst/>
              <a:gdLst/>
              <a:ahLst/>
              <a:cxnLst/>
              <a:rect l="l" t="t" r="r" b="b"/>
              <a:pathLst>
                <a:path w="1688" h="2303" extrusionOk="0">
                  <a:moveTo>
                    <a:pt x="799" y="0"/>
                  </a:moveTo>
                  <a:cubicBezTo>
                    <a:pt x="773" y="0"/>
                    <a:pt x="605" y="91"/>
                    <a:pt x="451" y="337"/>
                  </a:cubicBezTo>
                  <a:cubicBezTo>
                    <a:pt x="0" y="1055"/>
                    <a:pt x="368" y="2024"/>
                    <a:pt x="1203" y="2258"/>
                  </a:cubicBezTo>
                  <a:cubicBezTo>
                    <a:pt x="1284" y="2285"/>
                    <a:pt x="1374" y="2302"/>
                    <a:pt x="1463" y="2302"/>
                  </a:cubicBezTo>
                  <a:cubicBezTo>
                    <a:pt x="1541" y="2302"/>
                    <a:pt x="1618" y="2289"/>
                    <a:pt x="1688" y="2258"/>
                  </a:cubicBezTo>
                  <a:cubicBezTo>
                    <a:pt x="1688" y="2241"/>
                    <a:pt x="1504" y="2241"/>
                    <a:pt x="1253" y="2141"/>
                  </a:cubicBezTo>
                  <a:cubicBezTo>
                    <a:pt x="535" y="1891"/>
                    <a:pt x="201" y="1055"/>
                    <a:pt x="568" y="387"/>
                  </a:cubicBezTo>
                  <a:cubicBezTo>
                    <a:pt x="685" y="136"/>
                    <a:pt x="819" y="19"/>
                    <a:pt x="802" y="3"/>
                  </a:cubicBezTo>
                  <a:cubicBezTo>
                    <a:pt x="802" y="1"/>
                    <a:pt x="801" y="0"/>
                    <a:pt x="79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4" name="Google Shape;4794;p61"/>
            <p:cNvSpPr/>
            <p:nvPr/>
          </p:nvSpPr>
          <p:spPr>
            <a:xfrm>
              <a:off x="5970000" y="3919950"/>
              <a:ext cx="235175" cy="509200"/>
            </a:xfrm>
            <a:custGeom>
              <a:avLst/>
              <a:gdLst/>
              <a:ahLst/>
              <a:cxnLst/>
              <a:rect l="l" t="t" r="r" b="b"/>
              <a:pathLst>
                <a:path w="9407" h="20368" extrusionOk="0">
                  <a:moveTo>
                    <a:pt x="2373" y="0"/>
                  </a:moveTo>
                  <a:lnTo>
                    <a:pt x="0" y="20234"/>
                  </a:lnTo>
                  <a:lnTo>
                    <a:pt x="5363" y="20368"/>
                  </a:lnTo>
                  <a:lnTo>
                    <a:pt x="9407" y="1654"/>
                  </a:lnTo>
                  <a:lnTo>
                    <a:pt x="237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5" name="Google Shape;4795;p61"/>
            <p:cNvSpPr/>
            <p:nvPr/>
          </p:nvSpPr>
          <p:spPr>
            <a:xfrm>
              <a:off x="6569825" y="2657600"/>
              <a:ext cx="200525" cy="247750"/>
            </a:xfrm>
            <a:custGeom>
              <a:avLst/>
              <a:gdLst/>
              <a:ahLst/>
              <a:cxnLst/>
              <a:rect l="l" t="t" r="r" b="b"/>
              <a:pathLst>
                <a:path w="8021" h="9910" extrusionOk="0">
                  <a:moveTo>
                    <a:pt x="4512" y="1"/>
                  </a:moveTo>
                  <a:lnTo>
                    <a:pt x="1" y="3376"/>
                  </a:lnTo>
                  <a:lnTo>
                    <a:pt x="869" y="5398"/>
                  </a:lnTo>
                  <a:lnTo>
                    <a:pt x="5982" y="9909"/>
                  </a:lnTo>
                  <a:cubicBezTo>
                    <a:pt x="8021" y="6634"/>
                    <a:pt x="5598" y="1739"/>
                    <a:pt x="4746" y="369"/>
                  </a:cubicBezTo>
                  <a:cubicBezTo>
                    <a:pt x="4595" y="135"/>
                    <a:pt x="4512" y="1"/>
                    <a:pt x="451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6" name="Google Shape;4796;p61"/>
            <p:cNvSpPr/>
            <p:nvPr/>
          </p:nvSpPr>
          <p:spPr>
            <a:xfrm>
              <a:off x="6421550" y="3583275"/>
              <a:ext cx="230175" cy="830425"/>
            </a:xfrm>
            <a:custGeom>
              <a:avLst/>
              <a:gdLst/>
              <a:ahLst/>
              <a:cxnLst/>
              <a:rect l="l" t="t" r="r" b="b"/>
              <a:pathLst>
                <a:path w="9207" h="33217" extrusionOk="0">
                  <a:moveTo>
                    <a:pt x="7485" y="0"/>
                  </a:moveTo>
                  <a:lnTo>
                    <a:pt x="0" y="668"/>
                  </a:lnTo>
                  <a:lnTo>
                    <a:pt x="3943" y="33217"/>
                  </a:lnTo>
                  <a:lnTo>
                    <a:pt x="9206" y="31947"/>
                  </a:lnTo>
                  <a:lnTo>
                    <a:pt x="748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7" name="Google Shape;4797;p61"/>
            <p:cNvSpPr/>
            <p:nvPr/>
          </p:nvSpPr>
          <p:spPr>
            <a:xfrm>
              <a:off x="6026800" y="2406575"/>
              <a:ext cx="684250" cy="632025"/>
            </a:xfrm>
            <a:custGeom>
              <a:avLst/>
              <a:gdLst/>
              <a:ahLst/>
              <a:cxnLst/>
              <a:rect l="l" t="t" r="r" b="b"/>
              <a:pathLst>
                <a:path w="27370" h="25281" extrusionOk="0">
                  <a:moveTo>
                    <a:pt x="1471" y="0"/>
                  </a:moveTo>
                  <a:lnTo>
                    <a:pt x="0" y="6901"/>
                  </a:lnTo>
                  <a:lnTo>
                    <a:pt x="7436" y="8689"/>
                  </a:lnTo>
                  <a:lnTo>
                    <a:pt x="7853" y="14420"/>
                  </a:lnTo>
                  <a:lnTo>
                    <a:pt x="6834" y="17678"/>
                  </a:lnTo>
                  <a:cubicBezTo>
                    <a:pt x="6834" y="17795"/>
                    <a:pt x="5163" y="23292"/>
                    <a:pt x="5163" y="23292"/>
                  </a:cubicBezTo>
                  <a:lnTo>
                    <a:pt x="4629" y="25113"/>
                  </a:lnTo>
                  <a:lnTo>
                    <a:pt x="21605" y="25280"/>
                  </a:lnTo>
                  <a:cubicBezTo>
                    <a:pt x="21671" y="23309"/>
                    <a:pt x="20351" y="21354"/>
                    <a:pt x="20351" y="21354"/>
                  </a:cubicBezTo>
                  <a:cubicBezTo>
                    <a:pt x="19382" y="19716"/>
                    <a:pt x="19633" y="17243"/>
                    <a:pt x="20084" y="15355"/>
                  </a:cubicBezTo>
                  <a:cubicBezTo>
                    <a:pt x="20218" y="14770"/>
                    <a:pt x="20418" y="13785"/>
                    <a:pt x="20485" y="13183"/>
                  </a:cubicBezTo>
                  <a:lnTo>
                    <a:pt x="20502" y="13083"/>
                  </a:lnTo>
                  <a:lnTo>
                    <a:pt x="21471" y="14787"/>
                  </a:lnTo>
                  <a:lnTo>
                    <a:pt x="27369" y="10527"/>
                  </a:lnTo>
                  <a:cubicBezTo>
                    <a:pt x="25448" y="6834"/>
                    <a:pt x="22641" y="3108"/>
                    <a:pt x="22306" y="2824"/>
                  </a:cubicBezTo>
                  <a:cubicBezTo>
                    <a:pt x="21070" y="1805"/>
                    <a:pt x="19533" y="1237"/>
                    <a:pt x="17929" y="1220"/>
                  </a:cubicBezTo>
                  <a:lnTo>
                    <a:pt x="10610" y="1287"/>
                  </a:lnTo>
                  <a:cubicBezTo>
                    <a:pt x="10610" y="1287"/>
                    <a:pt x="4829" y="568"/>
                    <a:pt x="14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8" name="Google Shape;4798;p61"/>
            <p:cNvSpPr/>
            <p:nvPr/>
          </p:nvSpPr>
          <p:spPr>
            <a:xfrm>
              <a:off x="6059800" y="2427025"/>
              <a:ext cx="555175" cy="114925"/>
            </a:xfrm>
            <a:custGeom>
              <a:avLst/>
              <a:gdLst/>
              <a:ahLst/>
              <a:cxnLst/>
              <a:rect l="l" t="t" r="r" b="b"/>
              <a:pathLst>
                <a:path w="22207" h="4597" extrusionOk="0">
                  <a:moveTo>
                    <a:pt x="0" y="1"/>
                  </a:moveTo>
                  <a:cubicBezTo>
                    <a:pt x="11" y="1"/>
                    <a:pt x="21" y="7"/>
                    <a:pt x="35" y="12"/>
                  </a:cubicBezTo>
                  <a:lnTo>
                    <a:pt x="35" y="12"/>
                  </a:lnTo>
                  <a:cubicBezTo>
                    <a:pt x="29" y="8"/>
                    <a:pt x="23" y="5"/>
                    <a:pt x="17" y="1"/>
                  </a:cubicBezTo>
                  <a:close/>
                  <a:moveTo>
                    <a:pt x="35" y="12"/>
                  </a:moveTo>
                  <a:cubicBezTo>
                    <a:pt x="295" y="175"/>
                    <a:pt x="540" y="340"/>
                    <a:pt x="769" y="552"/>
                  </a:cubicBezTo>
                  <a:cubicBezTo>
                    <a:pt x="1003" y="753"/>
                    <a:pt x="1254" y="1020"/>
                    <a:pt x="1554" y="1338"/>
                  </a:cubicBezTo>
                  <a:cubicBezTo>
                    <a:pt x="1888" y="1705"/>
                    <a:pt x="2239" y="2039"/>
                    <a:pt x="2640" y="2340"/>
                  </a:cubicBezTo>
                  <a:cubicBezTo>
                    <a:pt x="3676" y="3109"/>
                    <a:pt x="4929" y="3576"/>
                    <a:pt x="6216" y="3677"/>
                  </a:cubicBezTo>
                  <a:cubicBezTo>
                    <a:pt x="6391" y="3692"/>
                    <a:pt x="6566" y="3699"/>
                    <a:pt x="6741" y="3699"/>
                  </a:cubicBezTo>
                  <a:cubicBezTo>
                    <a:pt x="7333" y="3699"/>
                    <a:pt x="7921" y="3614"/>
                    <a:pt x="8488" y="3460"/>
                  </a:cubicBezTo>
                  <a:cubicBezTo>
                    <a:pt x="9257" y="3259"/>
                    <a:pt x="10009" y="2908"/>
                    <a:pt x="10794" y="2691"/>
                  </a:cubicBezTo>
                  <a:cubicBezTo>
                    <a:pt x="11178" y="2574"/>
                    <a:pt x="11579" y="2507"/>
                    <a:pt x="11980" y="2490"/>
                  </a:cubicBezTo>
                  <a:cubicBezTo>
                    <a:pt x="12381" y="2490"/>
                    <a:pt x="12766" y="2541"/>
                    <a:pt x="13150" y="2624"/>
                  </a:cubicBezTo>
                  <a:cubicBezTo>
                    <a:pt x="13868" y="2841"/>
                    <a:pt x="14570" y="3109"/>
                    <a:pt x="15239" y="3460"/>
                  </a:cubicBezTo>
                  <a:cubicBezTo>
                    <a:pt x="15840" y="3777"/>
                    <a:pt x="16475" y="4044"/>
                    <a:pt x="17110" y="4278"/>
                  </a:cubicBezTo>
                  <a:cubicBezTo>
                    <a:pt x="17678" y="4495"/>
                    <a:pt x="18280" y="4596"/>
                    <a:pt x="18881" y="4596"/>
                  </a:cubicBezTo>
                  <a:cubicBezTo>
                    <a:pt x="18915" y="4596"/>
                    <a:pt x="18949" y="4597"/>
                    <a:pt x="18983" y="4597"/>
                  </a:cubicBezTo>
                  <a:cubicBezTo>
                    <a:pt x="19832" y="4597"/>
                    <a:pt x="20649" y="4397"/>
                    <a:pt x="21404" y="4028"/>
                  </a:cubicBezTo>
                  <a:cubicBezTo>
                    <a:pt x="21621" y="3927"/>
                    <a:pt x="21822" y="3794"/>
                    <a:pt x="22006" y="3660"/>
                  </a:cubicBezTo>
                  <a:cubicBezTo>
                    <a:pt x="22072" y="3627"/>
                    <a:pt x="22139" y="3576"/>
                    <a:pt x="22206" y="3510"/>
                  </a:cubicBezTo>
                  <a:cubicBezTo>
                    <a:pt x="22205" y="3509"/>
                    <a:pt x="22205" y="3509"/>
                    <a:pt x="22203" y="3509"/>
                  </a:cubicBezTo>
                  <a:cubicBezTo>
                    <a:pt x="22170" y="3509"/>
                    <a:pt x="21902" y="3719"/>
                    <a:pt x="21371" y="3961"/>
                  </a:cubicBezTo>
                  <a:cubicBezTo>
                    <a:pt x="20662" y="4300"/>
                    <a:pt x="19881" y="4483"/>
                    <a:pt x="19082" y="4483"/>
                  </a:cubicBezTo>
                  <a:cubicBezTo>
                    <a:pt x="19015" y="4483"/>
                    <a:pt x="18948" y="4481"/>
                    <a:pt x="18881" y="4479"/>
                  </a:cubicBezTo>
                  <a:cubicBezTo>
                    <a:pt x="18296" y="4462"/>
                    <a:pt x="17711" y="4362"/>
                    <a:pt x="17160" y="4161"/>
                  </a:cubicBezTo>
                  <a:cubicBezTo>
                    <a:pt x="16525" y="3911"/>
                    <a:pt x="15907" y="3643"/>
                    <a:pt x="15305" y="3326"/>
                  </a:cubicBezTo>
                  <a:cubicBezTo>
                    <a:pt x="14637" y="2958"/>
                    <a:pt x="13919" y="2674"/>
                    <a:pt x="13183" y="2474"/>
                  </a:cubicBezTo>
                  <a:cubicBezTo>
                    <a:pt x="12799" y="2373"/>
                    <a:pt x="12381" y="2323"/>
                    <a:pt x="11980" y="2323"/>
                  </a:cubicBezTo>
                  <a:cubicBezTo>
                    <a:pt x="11563" y="2340"/>
                    <a:pt x="11145" y="2407"/>
                    <a:pt x="10744" y="2524"/>
                  </a:cubicBezTo>
                  <a:cubicBezTo>
                    <a:pt x="9942" y="2758"/>
                    <a:pt x="9190" y="3109"/>
                    <a:pt x="8438" y="3309"/>
                  </a:cubicBezTo>
                  <a:cubicBezTo>
                    <a:pt x="7871" y="3467"/>
                    <a:pt x="7294" y="3542"/>
                    <a:pt x="6707" y="3542"/>
                  </a:cubicBezTo>
                  <a:cubicBezTo>
                    <a:pt x="6549" y="3542"/>
                    <a:pt x="6391" y="3537"/>
                    <a:pt x="6233" y="3526"/>
                  </a:cubicBezTo>
                  <a:cubicBezTo>
                    <a:pt x="4963" y="3426"/>
                    <a:pt x="3743" y="2992"/>
                    <a:pt x="2707" y="2257"/>
                  </a:cubicBezTo>
                  <a:cubicBezTo>
                    <a:pt x="2323" y="1956"/>
                    <a:pt x="1955" y="1638"/>
                    <a:pt x="1621" y="1271"/>
                  </a:cubicBezTo>
                  <a:cubicBezTo>
                    <a:pt x="1370" y="1003"/>
                    <a:pt x="1103" y="753"/>
                    <a:pt x="819" y="502"/>
                  </a:cubicBezTo>
                  <a:cubicBezTo>
                    <a:pt x="635" y="352"/>
                    <a:pt x="452" y="218"/>
                    <a:pt x="234" y="101"/>
                  </a:cubicBezTo>
                  <a:cubicBezTo>
                    <a:pt x="184" y="68"/>
                    <a:pt x="117" y="51"/>
                    <a:pt x="67" y="18"/>
                  </a:cubicBezTo>
                  <a:cubicBezTo>
                    <a:pt x="54" y="18"/>
                    <a:pt x="44" y="15"/>
                    <a:pt x="35" y="1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9" name="Google Shape;4799;p61"/>
            <p:cNvSpPr/>
            <p:nvPr/>
          </p:nvSpPr>
          <p:spPr>
            <a:xfrm>
              <a:off x="6221875" y="2583675"/>
              <a:ext cx="438200" cy="100575"/>
            </a:xfrm>
            <a:custGeom>
              <a:avLst/>
              <a:gdLst/>
              <a:ahLst/>
              <a:cxnLst/>
              <a:rect l="l" t="t" r="r" b="b"/>
              <a:pathLst>
                <a:path w="17528" h="4023" extrusionOk="0">
                  <a:moveTo>
                    <a:pt x="17528" y="1"/>
                  </a:moveTo>
                  <a:cubicBezTo>
                    <a:pt x="17494" y="51"/>
                    <a:pt x="17444" y="101"/>
                    <a:pt x="17411" y="168"/>
                  </a:cubicBezTo>
                  <a:lnTo>
                    <a:pt x="17093" y="652"/>
                  </a:lnTo>
                  <a:cubicBezTo>
                    <a:pt x="16709" y="1254"/>
                    <a:pt x="16274" y="1822"/>
                    <a:pt x="15790" y="2340"/>
                  </a:cubicBezTo>
                  <a:cubicBezTo>
                    <a:pt x="15456" y="2707"/>
                    <a:pt x="15071" y="3008"/>
                    <a:pt x="14654" y="3275"/>
                  </a:cubicBezTo>
                  <a:cubicBezTo>
                    <a:pt x="14186" y="3559"/>
                    <a:pt x="13651" y="3760"/>
                    <a:pt x="13100" y="3827"/>
                  </a:cubicBezTo>
                  <a:cubicBezTo>
                    <a:pt x="12904" y="3848"/>
                    <a:pt x="12708" y="3859"/>
                    <a:pt x="12513" y="3859"/>
                  </a:cubicBezTo>
                  <a:cubicBezTo>
                    <a:pt x="12092" y="3859"/>
                    <a:pt x="11673" y="3807"/>
                    <a:pt x="11262" y="3693"/>
                  </a:cubicBezTo>
                  <a:cubicBezTo>
                    <a:pt x="10627" y="3526"/>
                    <a:pt x="9992" y="3292"/>
                    <a:pt x="9374" y="3025"/>
                  </a:cubicBezTo>
                  <a:cubicBezTo>
                    <a:pt x="8104" y="2490"/>
                    <a:pt x="6851" y="1972"/>
                    <a:pt x="5614" y="1939"/>
                  </a:cubicBezTo>
                  <a:cubicBezTo>
                    <a:pt x="5579" y="1938"/>
                    <a:pt x="5543" y="1937"/>
                    <a:pt x="5507" y="1937"/>
                  </a:cubicBezTo>
                  <a:cubicBezTo>
                    <a:pt x="4973" y="1937"/>
                    <a:pt x="4428" y="2054"/>
                    <a:pt x="3927" y="2273"/>
                  </a:cubicBezTo>
                  <a:cubicBezTo>
                    <a:pt x="3492" y="2507"/>
                    <a:pt x="3075" y="2757"/>
                    <a:pt x="2674" y="3058"/>
                  </a:cubicBezTo>
                  <a:cubicBezTo>
                    <a:pt x="2340" y="3309"/>
                    <a:pt x="1989" y="3493"/>
                    <a:pt x="1604" y="3610"/>
                  </a:cubicBezTo>
                  <a:cubicBezTo>
                    <a:pt x="1381" y="3672"/>
                    <a:pt x="1158" y="3706"/>
                    <a:pt x="935" y="3706"/>
                  </a:cubicBezTo>
                  <a:cubicBezTo>
                    <a:pt x="857" y="3706"/>
                    <a:pt x="780" y="3702"/>
                    <a:pt x="702" y="3693"/>
                  </a:cubicBezTo>
                  <a:cubicBezTo>
                    <a:pt x="451" y="3643"/>
                    <a:pt x="201" y="3543"/>
                    <a:pt x="0" y="3376"/>
                  </a:cubicBezTo>
                  <a:lnTo>
                    <a:pt x="0" y="3376"/>
                  </a:lnTo>
                  <a:cubicBezTo>
                    <a:pt x="50" y="3426"/>
                    <a:pt x="101" y="3476"/>
                    <a:pt x="151" y="3509"/>
                  </a:cubicBezTo>
                  <a:cubicBezTo>
                    <a:pt x="318" y="3643"/>
                    <a:pt x="502" y="3710"/>
                    <a:pt x="685" y="3743"/>
                  </a:cubicBezTo>
                  <a:cubicBezTo>
                    <a:pt x="818" y="3771"/>
                    <a:pt x="950" y="3785"/>
                    <a:pt x="1082" y="3785"/>
                  </a:cubicBezTo>
                  <a:cubicBezTo>
                    <a:pt x="1265" y="3785"/>
                    <a:pt x="1446" y="3759"/>
                    <a:pt x="1621" y="3710"/>
                  </a:cubicBezTo>
                  <a:cubicBezTo>
                    <a:pt x="2022" y="3593"/>
                    <a:pt x="2390" y="3409"/>
                    <a:pt x="2741" y="3158"/>
                  </a:cubicBezTo>
                  <a:cubicBezTo>
                    <a:pt x="3125" y="2874"/>
                    <a:pt x="3559" y="2624"/>
                    <a:pt x="3994" y="2390"/>
                  </a:cubicBezTo>
                  <a:cubicBezTo>
                    <a:pt x="4432" y="2200"/>
                    <a:pt x="4921" y="2100"/>
                    <a:pt x="5405" y="2100"/>
                  </a:cubicBezTo>
                  <a:cubicBezTo>
                    <a:pt x="5475" y="2100"/>
                    <a:pt x="5545" y="2102"/>
                    <a:pt x="5614" y="2106"/>
                  </a:cubicBezTo>
                  <a:cubicBezTo>
                    <a:pt x="6801" y="2139"/>
                    <a:pt x="8037" y="2641"/>
                    <a:pt x="9307" y="3192"/>
                  </a:cubicBezTo>
                  <a:cubicBezTo>
                    <a:pt x="9925" y="3459"/>
                    <a:pt x="10577" y="3676"/>
                    <a:pt x="11228" y="3860"/>
                  </a:cubicBezTo>
                  <a:cubicBezTo>
                    <a:pt x="11666" y="3967"/>
                    <a:pt x="12112" y="4023"/>
                    <a:pt x="12561" y="4023"/>
                  </a:cubicBezTo>
                  <a:cubicBezTo>
                    <a:pt x="12746" y="4023"/>
                    <a:pt x="12931" y="4013"/>
                    <a:pt x="13117" y="3994"/>
                  </a:cubicBezTo>
                  <a:cubicBezTo>
                    <a:pt x="13701" y="3910"/>
                    <a:pt x="14253" y="3710"/>
                    <a:pt x="14737" y="3392"/>
                  </a:cubicBezTo>
                  <a:cubicBezTo>
                    <a:pt x="15155" y="3125"/>
                    <a:pt x="15539" y="2791"/>
                    <a:pt x="15873" y="2423"/>
                  </a:cubicBezTo>
                  <a:cubicBezTo>
                    <a:pt x="16358" y="1889"/>
                    <a:pt x="16776" y="1304"/>
                    <a:pt x="17143" y="686"/>
                  </a:cubicBezTo>
                  <a:cubicBezTo>
                    <a:pt x="17277" y="468"/>
                    <a:pt x="17377" y="301"/>
                    <a:pt x="17444" y="184"/>
                  </a:cubicBezTo>
                  <a:cubicBezTo>
                    <a:pt x="17477" y="118"/>
                    <a:pt x="17511" y="67"/>
                    <a:pt x="175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0" name="Google Shape;4800;p61"/>
            <p:cNvSpPr/>
            <p:nvPr/>
          </p:nvSpPr>
          <p:spPr>
            <a:xfrm>
              <a:off x="6215600" y="2777800"/>
              <a:ext cx="302875" cy="48500"/>
            </a:xfrm>
            <a:custGeom>
              <a:avLst/>
              <a:gdLst/>
              <a:ahLst/>
              <a:cxnLst/>
              <a:rect l="l" t="t" r="r" b="b"/>
              <a:pathLst>
                <a:path w="12115" h="1940" extrusionOk="0">
                  <a:moveTo>
                    <a:pt x="8341" y="1"/>
                  </a:moveTo>
                  <a:cubicBezTo>
                    <a:pt x="7559" y="1"/>
                    <a:pt x="6769" y="168"/>
                    <a:pt x="6049" y="490"/>
                  </a:cubicBezTo>
                  <a:cubicBezTo>
                    <a:pt x="5214" y="824"/>
                    <a:pt x="4445" y="1241"/>
                    <a:pt x="3727" y="1492"/>
                  </a:cubicBezTo>
                  <a:cubicBezTo>
                    <a:pt x="3184" y="1701"/>
                    <a:pt x="2617" y="1805"/>
                    <a:pt x="2057" y="1805"/>
                  </a:cubicBezTo>
                  <a:cubicBezTo>
                    <a:pt x="1945" y="1805"/>
                    <a:pt x="1833" y="1801"/>
                    <a:pt x="1722" y="1793"/>
                  </a:cubicBezTo>
                  <a:cubicBezTo>
                    <a:pt x="1254" y="1776"/>
                    <a:pt x="803" y="1626"/>
                    <a:pt x="418" y="1392"/>
                  </a:cubicBezTo>
                  <a:cubicBezTo>
                    <a:pt x="149" y="1233"/>
                    <a:pt x="30" y="1090"/>
                    <a:pt x="4" y="1090"/>
                  </a:cubicBezTo>
                  <a:cubicBezTo>
                    <a:pt x="3" y="1090"/>
                    <a:pt x="2" y="1090"/>
                    <a:pt x="1" y="1091"/>
                  </a:cubicBezTo>
                  <a:cubicBezTo>
                    <a:pt x="1" y="1091"/>
                    <a:pt x="34" y="1125"/>
                    <a:pt x="84" y="1191"/>
                  </a:cubicBezTo>
                  <a:cubicBezTo>
                    <a:pt x="168" y="1292"/>
                    <a:pt x="268" y="1375"/>
                    <a:pt x="385" y="1459"/>
                  </a:cubicBezTo>
                  <a:cubicBezTo>
                    <a:pt x="769" y="1726"/>
                    <a:pt x="1237" y="1876"/>
                    <a:pt x="1705" y="1927"/>
                  </a:cubicBezTo>
                  <a:cubicBezTo>
                    <a:pt x="1823" y="1935"/>
                    <a:pt x="1941" y="1939"/>
                    <a:pt x="2059" y="1939"/>
                  </a:cubicBezTo>
                  <a:cubicBezTo>
                    <a:pt x="2642" y="1939"/>
                    <a:pt x="3221" y="1837"/>
                    <a:pt x="3777" y="1642"/>
                  </a:cubicBezTo>
                  <a:cubicBezTo>
                    <a:pt x="4529" y="1375"/>
                    <a:pt x="5281" y="974"/>
                    <a:pt x="6116" y="640"/>
                  </a:cubicBezTo>
                  <a:cubicBezTo>
                    <a:pt x="6820" y="334"/>
                    <a:pt x="7580" y="168"/>
                    <a:pt x="8345" y="168"/>
                  </a:cubicBezTo>
                  <a:cubicBezTo>
                    <a:pt x="8415" y="168"/>
                    <a:pt x="8485" y="169"/>
                    <a:pt x="8555" y="172"/>
                  </a:cubicBezTo>
                  <a:cubicBezTo>
                    <a:pt x="9241" y="206"/>
                    <a:pt x="9909" y="356"/>
                    <a:pt x="10527" y="640"/>
                  </a:cubicBezTo>
                  <a:cubicBezTo>
                    <a:pt x="11567" y="1127"/>
                    <a:pt x="12054" y="1694"/>
                    <a:pt x="12095" y="1694"/>
                  </a:cubicBezTo>
                  <a:cubicBezTo>
                    <a:pt x="12096" y="1694"/>
                    <a:pt x="12097" y="1694"/>
                    <a:pt x="12098" y="1693"/>
                  </a:cubicBezTo>
                  <a:cubicBezTo>
                    <a:pt x="12114" y="1693"/>
                    <a:pt x="12081" y="1659"/>
                    <a:pt x="12014" y="1592"/>
                  </a:cubicBezTo>
                  <a:cubicBezTo>
                    <a:pt x="11931" y="1492"/>
                    <a:pt x="11847" y="1409"/>
                    <a:pt x="11747" y="1325"/>
                  </a:cubicBezTo>
                  <a:cubicBezTo>
                    <a:pt x="11396" y="1008"/>
                    <a:pt x="11012" y="740"/>
                    <a:pt x="10577" y="540"/>
                  </a:cubicBezTo>
                  <a:cubicBezTo>
                    <a:pt x="9942" y="239"/>
                    <a:pt x="9257" y="55"/>
                    <a:pt x="8555" y="5"/>
                  </a:cubicBezTo>
                  <a:cubicBezTo>
                    <a:pt x="8484" y="2"/>
                    <a:pt x="8413" y="1"/>
                    <a:pt x="83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1" name="Google Shape;4801;p61"/>
            <p:cNvSpPr/>
            <p:nvPr/>
          </p:nvSpPr>
          <p:spPr>
            <a:xfrm>
              <a:off x="6170075" y="2916025"/>
              <a:ext cx="356325" cy="43650"/>
            </a:xfrm>
            <a:custGeom>
              <a:avLst/>
              <a:gdLst/>
              <a:ahLst/>
              <a:cxnLst/>
              <a:rect l="l" t="t" r="r" b="b"/>
              <a:pathLst>
                <a:path w="14253" h="1746" extrusionOk="0">
                  <a:moveTo>
                    <a:pt x="2561" y="1"/>
                  </a:moveTo>
                  <a:cubicBezTo>
                    <a:pt x="2381" y="1"/>
                    <a:pt x="2201" y="8"/>
                    <a:pt x="2022" y="23"/>
                  </a:cubicBezTo>
                  <a:cubicBezTo>
                    <a:pt x="1471" y="73"/>
                    <a:pt x="953" y="240"/>
                    <a:pt x="485" y="491"/>
                  </a:cubicBezTo>
                  <a:cubicBezTo>
                    <a:pt x="351" y="558"/>
                    <a:pt x="234" y="641"/>
                    <a:pt x="117" y="742"/>
                  </a:cubicBezTo>
                  <a:cubicBezTo>
                    <a:pt x="51" y="792"/>
                    <a:pt x="0" y="825"/>
                    <a:pt x="17" y="842"/>
                  </a:cubicBezTo>
                  <a:cubicBezTo>
                    <a:pt x="17" y="843"/>
                    <a:pt x="18" y="843"/>
                    <a:pt x="19" y="843"/>
                  </a:cubicBezTo>
                  <a:cubicBezTo>
                    <a:pt x="37" y="843"/>
                    <a:pt x="203" y="715"/>
                    <a:pt x="518" y="541"/>
                  </a:cubicBezTo>
                  <a:cubicBezTo>
                    <a:pt x="986" y="324"/>
                    <a:pt x="1504" y="190"/>
                    <a:pt x="2022" y="140"/>
                  </a:cubicBezTo>
                  <a:cubicBezTo>
                    <a:pt x="2169" y="131"/>
                    <a:pt x="2317" y="126"/>
                    <a:pt x="2464" y="126"/>
                  </a:cubicBezTo>
                  <a:cubicBezTo>
                    <a:pt x="3101" y="126"/>
                    <a:pt x="3734" y="214"/>
                    <a:pt x="4345" y="391"/>
                  </a:cubicBezTo>
                  <a:cubicBezTo>
                    <a:pt x="5197" y="625"/>
                    <a:pt x="6099" y="992"/>
                    <a:pt x="7085" y="1293"/>
                  </a:cubicBezTo>
                  <a:cubicBezTo>
                    <a:pt x="7958" y="1595"/>
                    <a:pt x="8876" y="1745"/>
                    <a:pt x="9797" y="1745"/>
                  </a:cubicBezTo>
                  <a:cubicBezTo>
                    <a:pt x="9845" y="1745"/>
                    <a:pt x="9894" y="1745"/>
                    <a:pt x="9942" y="1744"/>
                  </a:cubicBezTo>
                  <a:cubicBezTo>
                    <a:pt x="10744" y="1744"/>
                    <a:pt x="11529" y="1611"/>
                    <a:pt x="12281" y="1360"/>
                  </a:cubicBezTo>
                  <a:cubicBezTo>
                    <a:pt x="12799" y="1210"/>
                    <a:pt x="13284" y="992"/>
                    <a:pt x="13752" y="725"/>
                  </a:cubicBezTo>
                  <a:cubicBezTo>
                    <a:pt x="13919" y="641"/>
                    <a:pt x="14036" y="558"/>
                    <a:pt x="14119" y="508"/>
                  </a:cubicBezTo>
                  <a:cubicBezTo>
                    <a:pt x="14203" y="458"/>
                    <a:pt x="14253" y="424"/>
                    <a:pt x="14253" y="408"/>
                  </a:cubicBezTo>
                  <a:cubicBezTo>
                    <a:pt x="14252" y="406"/>
                    <a:pt x="14250" y="406"/>
                    <a:pt x="14248" y="406"/>
                  </a:cubicBezTo>
                  <a:cubicBezTo>
                    <a:pt x="14212" y="406"/>
                    <a:pt x="14031" y="518"/>
                    <a:pt x="13718" y="675"/>
                  </a:cubicBezTo>
                  <a:cubicBezTo>
                    <a:pt x="13250" y="909"/>
                    <a:pt x="12766" y="1109"/>
                    <a:pt x="12248" y="1260"/>
                  </a:cubicBezTo>
                  <a:cubicBezTo>
                    <a:pt x="11496" y="1477"/>
                    <a:pt x="10727" y="1594"/>
                    <a:pt x="9942" y="1594"/>
                  </a:cubicBezTo>
                  <a:cubicBezTo>
                    <a:pt x="8990" y="1594"/>
                    <a:pt x="8037" y="1443"/>
                    <a:pt x="7135" y="1143"/>
                  </a:cubicBezTo>
                  <a:cubicBezTo>
                    <a:pt x="6149" y="825"/>
                    <a:pt x="5247" y="474"/>
                    <a:pt x="4378" y="240"/>
                  </a:cubicBezTo>
                  <a:cubicBezTo>
                    <a:pt x="3785" y="86"/>
                    <a:pt x="3171" y="1"/>
                    <a:pt x="256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2" name="Google Shape;4802;p61"/>
            <p:cNvSpPr/>
            <p:nvPr/>
          </p:nvSpPr>
          <p:spPr>
            <a:xfrm>
              <a:off x="6016775" y="3022700"/>
              <a:ext cx="630775" cy="940700"/>
            </a:xfrm>
            <a:custGeom>
              <a:avLst/>
              <a:gdLst/>
              <a:ahLst/>
              <a:cxnLst/>
              <a:rect l="l" t="t" r="r" b="b"/>
              <a:pathLst>
                <a:path w="25231" h="37628" extrusionOk="0">
                  <a:moveTo>
                    <a:pt x="21989" y="0"/>
                  </a:moveTo>
                  <a:lnTo>
                    <a:pt x="4929" y="318"/>
                  </a:lnTo>
                  <a:lnTo>
                    <a:pt x="0" y="36141"/>
                  </a:lnTo>
                  <a:lnTo>
                    <a:pt x="8037" y="37628"/>
                  </a:lnTo>
                  <a:lnTo>
                    <a:pt x="13234" y="7452"/>
                  </a:lnTo>
                  <a:lnTo>
                    <a:pt x="17194" y="37360"/>
                  </a:lnTo>
                  <a:lnTo>
                    <a:pt x="25230" y="37310"/>
                  </a:lnTo>
                  <a:lnTo>
                    <a:pt x="2198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3" name="Google Shape;4803;p61"/>
            <p:cNvSpPr/>
            <p:nvPr/>
          </p:nvSpPr>
          <p:spPr>
            <a:xfrm>
              <a:off x="6203500" y="3184625"/>
              <a:ext cx="308300" cy="36650"/>
            </a:xfrm>
            <a:custGeom>
              <a:avLst/>
              <a:gdLst/>
              <a:ahLst/>
              <a:cxnLst/>
              <a:rect l="l" t="t" r="r" b="b"/>
              <a:pathLst>
                <a:path w="12332" h="1466" extrusionOk="0">
                  <a:moveTo>
                    <a:pt x="48" y="0"/>
                  </a:moveTo>
                  <a:cubicBezTo>
                    <a:pt x="16" y="0"/>
                    <a:pt x="0" y="2"/>
                    <a:pt x="0" y="6"/>
                  </a:cubicBezTo>
                  <a:cubicBezTo>
                    <a:pt x="0" y="56"/>
                    <a:pt x="2757" y="407"/>
                    <a:pt x="6149" y="825"/>
                  </a:cubicBezTo>
                  <a:cubicBezTo>
                    <a:pt x="9295" y="1195"/>
                    <a:pt x="11901" y="1466"/>
                    <a:pt x="12283" y="1466"/>
                  </a:cubicBezTo>
                  <a:cubicBezTo>
                    <a:pt x="12315" y="1466"/>
                    <a:pt x="12331" y="1464"/>
                    <a:pt x="12331" y="1460"/>
                  </a:cubicBezTo>
                  <a:cubicBezTo>
                    <a:pt x="12331" y="1426"/>
                    <a:pt x="9574" y="1059"/>
                    <a:pt x="6166" y="658"/>
                  </a:cubicBezTo>
                  <a:cubicBezTo>
                    <a:pt x="3034" y="272"/>
                    <a:pt x="430" y="0"/>
                    <a:pt x="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4" name="Google Shape;4804;p61"/>
            <p:cNvSpPr/>
            <p:nvPr/>
          </p:nvSpPr>
          <p:spPr>
            <a:xfrm>
              <a:off x="5822950" y="4424550"/>
              <a:ext cx="281150" cy="54800"/>
            </a:xfrm>
            <a:custGeom>
              <a:avLst/>
              <a:gdLst/>
              <a:ahLst/>
              <a:cxnLst/>
              <a:rect l="l" t="t" r="r" b="b"/>
              <a:pathLst>
                <a:path w="11246" h="2192" extrusionOk="0">
                  <a:moveTo>
                    <a:pt x="5180" y="0"/>
                  </a:moveTo>
                  <a:lnTo>
                    <a:pt x="5164" y="602"/>
                  </a:lnTo>
                  <a:cubicBezTo>
                    <a:pt x="5164" y="602"/>
                    <a:pt x="1" y="1537"/>
                    <a:pt x="1220" y="1921"/>
                  </a:cubicBezTo>
                  <a:cubicBezTo>
                    <a:pt x="1925" y="2135"/>
                    <a:pt x="4961" y="2192"/>
                    <a:pt x="7499" y="2192"/>
                  </a:cubicBezTo>
                  <a:cubicBezTo>
                    <a:pt x="8933" y="2192"/>
                    <a:pt x="10208" y="2174"/>
                    <a:pt x="10811" y="2155"/>
                  </a:cubicBezTo>
                  <a:lnTo>
                    <a:pt x="11195" y="2155"/>
                  </a:lnTo>
                  <a:lnTo>
                    <a:pt x="11245" y="184"/>
                  </a:lnTo>
                  <a:lnTo>
                    <a:pt x="518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5" name="Google Shape;4805;p61"/>
            <p:cNvSpPr/>
            <p:nvPr/>
          </p:nvSpPr>
          <p:spPr>
            <a:xfrm>
              <a:off x="6048100" y="4436800"/>
              <a:ext cx="55575" cy="39550"/>
            </a:xfrm>
            <a:custGeom>
              <a:avLst/>
              <a:gdLst/>
              <a:ahLst/>
              <a:cxnLst/>
              <a:rect l="l" t="t" r="r" b="b"/>
              <a:pathLst>
                <a:path w="2223" h="1582" extrusionOk="0">
                  <a:moveTo>
                    <a:pt x="2015" y="1"/>
                  </a:moveTo>
                  <a:cubicBezTo>
                    <a:pt x="1585" y="1"/>
                    <a:pt x="1163" y="134"/>
                    <a:pt x="803" y="379"/>
                  </a:cubicBezTo>
                  <a:cubicBezTo>
                    <a:pt x="402" y="663"/>
                    <a:pt x="101" y="1081"/>
                    <a:pt x="1" y="1548"/>
                  </a:cubicBezTo>
                  <a:lnTo>
                    <a:pt x="2173" y="1582"/>
                  </a:lnTo>
                  <a:lnTo>
                    <a:pt x="2223" y="11"/>
                  </a:lnTo>
                  <a:cubicBezTo>
                    <a:pt x="2154" y="4"/>
                    <a:pt x="2084" y="1"/>
                    <a:pt x="2015" y="1"/>
                  </a:cubicBezTo>
                  <a:close/>
                </a:path>
              </a:pathLst>
            </a:custGeom>
            <a:solidFill>
              <a:schemeClr val="lt1">
                <a:alpha val="5625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6" name="Google Shape;4806;p61"/>
            <p:cNvSpPr/>
            <p:nvPr/>
          </p:nvSpPr>
          <p:spPr>
            <a:xfrm>
              <a:off x="5843425" y="4452950"/>
              <a:ext cx="259000" cy="27075"/>
            </a:xfrm>
            <a:custGeom>
              <a:avLst/>
              <a:gdLst/>
              <a:ahLst/>
              <a:cxnLst/>
              <a:rect l="l" t="t" r="r" b="b"/>
              <a:pathLst>
                <a:path w="10360" h="1083" extrusionOk="0">
                  <a:moveTo>
                    <a:pt x="1822" y="0"/>
                  </a:moveTo>
                  <a:cubicBezTo>
                    <a:pt x="1822" y="0"/>
                    <a:pt x="0" y="435"/>
                    <a:pt x="218" y="719"/>
                  </a:cubicBezTo>
                  <a:cubicBezTo>
                    <a:pt x="378" y="928"/>
                    <a:pt x="4161" y="1083"/>
                    <a:pt x="7357" y="1083"/>
                  </a:cubicBezTo>
                  <a:cubicBezTo>
                    <a:pt x="8496" y="1083"/>
                    <a:pt x="9561" y="1063"/>
                    <a:pt x="10360" y="1019"/>
                  </a:cubicBezTo>
                  <a:lnTo>
                    <a:pt x="10360" y="886"/>
                  </a:lnTo>
                  <a:lnTo>
                    <a:pt x="2323" y="735"/>
                  </a:lnTo>
                  <a:cubicBezTo>
                    <a:pt x="2323" y="735"/>
                    <a:pt x="2172" y="34"/>
                    <a:pt x="1822" y="0"/>
                  </a:cubicBezTo>
                  <a:close/>
                </a:path>
              </a:pathLst>
            </a:custGeom>
            <a:solidFill>
              <a:schemeClr val="lt1">
                <a:alpha val="5625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7" name="Google Shape;4807;p61"/>
            <p:cNvSpPr/>
            <p:nvPr/>
          </p:nvSpPr>
          <p:spPr>
            <a:xfrm>
              <a:off x="5848850" y="4468400"/>
              <a:ext cx="256075" cy="7550"/>
            </a:xfrm>
            <a:custGeom>
              <a:avLst/>
              <a:gdLst/>
              <a:ahLst/>
              <a:cxnLst/>
              <a:rect l="l" t="t" r="r" b="b"/>
              <a:pathLst>
                <a:path w="10243" h="302" extrusionOk="0">
                  <a:moveTo>
                    <a:pt x="10143" y="268"/>
                  </a:moveTo>
                  <a:cubicBezTo>
                    <a:pt x="10154" y="273"/>
                    <a:pt x="10165" y="275"/>
                    <a:pt x="10176" y="275"/>
                  </a:cubicBezTo>
                  <a:cubicBezTo>
                    <a:pt x="10198" y="275"/>
                    <a:pt x="10221" y="268"/>
                    <a:pt x="10243" y="268"/>
                  </a:cubicBezTo>
                  <a:close/>
                  <a:moveTo>
                    <a:pt x="1" y="0"/>
                  </a:moveTo>
                  <a:cubicBezTo>
                    <a:pt x="34" y="17"/>
                    <a:pt x="67" y="17"/>
                    <a:pt x="101" y="17"/>
                  </a:cubicBezTo>
                  <a:cubicBezTo>
                    <a:pt x="201" y="34"/>
                    <a:pt x="285" y="34"/>
                    <a:pt x="402" y="51"/>
                  </a:cubicBezTo>
                  <a:cubicBezTo>
                    <a:pt x="702" y="67"/>
                    <a:pt x="1070" y="84"/>
                    <a:pt x="1504" y="117"/>
                  </a:cubicBezTo>
                  <a:cubicBezTo>
                    <a:pt x="2423" y="167"/>
                    <a:pt x="3710" y="234"/>
                    <a:pt x="5113" y="268"/>
                  </a:cubicBezTo>
                  <a:cubicBezTo>
                    <a:pt x="6534" y="301"/>
                    <a:pt x="7803" y="301"/>
                    <a:pt x="8739" y="301"/>
                  </a:cubicBezTo>
                  <a:lnTo>
                    <a:pt x="9842" y="284"/>
                  </a:lnTo>
                  <a:lnTo>
                    <a:pt x="10143" y="268"/>
                  </a:lnTo>
                  <a:lnTo>
                    <a:pt x="9842" y="251"/>
                  </a:lnTo>
                  <a:lnTo>
                    <a:pt x="8739" y="251"/>
                  </a:lnTo>
                  <a:cubicBezTo>
                    <a:pt x="7820" y="251"/>
                    <a:pt x="6534" y="234"/>
                    <a:pt x="5113" y="201"/>
                  </a:cubicBezTo>
                  <a:cubicBezTo>
                    <a:pt x="3710" y="167"/>
                    <a:pt x="2423" y="101"/>
                    <a:pt x="1504" y="67"/>
                  </a:cubicBezTo>
                  <a:cubicBezTo>
                    <a:pt x="1070" y="51"/>
                    <a:pt x="702" y="34"/>
                    <a:pt x="402" y="17"/>
                  </a:cubicBezTo>
                  <a:cubicBezTo>
                    <a:pt x="301" y="17"/>
                    <a:pt x="201" y="17"/>
                    <a:pt x="10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8" name="Google Shape;4808;p61"/>
            <p:cNvSpPr/>
            <p:nvPr/>
          </p:nvSpPr>
          <p:spPr>
            <a:xfrm>
              <a:off x="5887700" y="4451275"/>
              <a:ext cx="14650" cy="22575"/>
            </a:xfrm>
            <a:custGeom>
              <a:avLst/>
              <a:gdLst/>
              <a:ahLst/>
              <a:cxnLst/>
              <a:rect l="l" t="t" r="r" b="b"/>
              <a:pathLst>
                <a:path w="586" h="903" extrusionOk="0">
                  <a:moveTo>
                    <a:pt x="0" y="0"/>
                  </a:moveTo>
                  <a:lnTo>
                    <a:pt x="0" y="0"/>
                  </a:lnTo>
                  <a:cubicBezTo>
                    <a:pt x="134" y="117"/>
                    <a:pt x="251" y="251"/>
                    <a:pt x="368" y="401"/>
                  </a:cubicBezTo>
                  <a:cubicBezTo>
                    <a:pt x="452" y="552"/>
                    <a:pt x="502" y="719"/>
                    <a:pt x="552" y="903"/>
                  </a:cubicBezTo>
                  <a:cubicBezTo>
                    <a:pt x="585" y="702"/>
                    <a:pt x="535" y="518"/>
                    <a:pt x="418" y="368"/>
                  </a:cubicBezTo>
                  <a:cubicBezTo>
                    <a:pt x="335" y="201"/>
                    <a:pt x="184" y="67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9" name="Google Shape;4809;p61"/>
            <p:cNvSpPr/>
            <p:nvPr/>
          </p:nvSpPr>
          <p:spPr>
            <a:xfrm>
              <a:off x="5938650" y="4442025"/>
              <a:ext cx="8400" cy="11825"/>
            </a:xfrm>
            <a:custGeom>
              <a:avLst/>
              <a:gdLst/>
              <a:ahLst/>
              <a:cxnLst/>
              <a:rect l="l" t="t" r="r" b="b"/>
              <a:pathLst>
                <a:path w="336" h="473" extrusionOk="0">
                  <a:moveTo>
                    <a:pt x="22" y="1"/>
                  </a:moveTo>
                  <a:cubicBezTo>
                    <a:pt x="20" y="1"/>
                    <a:pt x="19" y="2"/>
                    <a:pt x="18" y="3"/>
                  </a:cubicBezTo>
                  <a:cubicBezTo>
                    <a:pt x="1" y="3"/>
                    <a:pt x="51" y="120"/>
                    <a:pt x="135" y="253"/>
                  </a:cubicBezTo>
                  <a:cubicBezTo>
                    <a:pt x="212" y="377"/>
                    <a:pt x="289" y="472"/>
                    <a:pt x="314" y="472"/>
                  </a:cubicBezTo>
                  <a:cubicBezTo>
                    <a:pt x="316" y="472"/>
                    <a:pt x="317" y="472"/>
                    <a:pt x="318" y="471"/>
                  </a:cubicBezTo>
                  <a:cubicBezTo>
                    <a:pt x="335" y="454"/>
                    <a:pt x="285" y="354"/>
                    <a:pt x="201" y="220"/>
                  </a:cubicBezTo>
                  <a:cubicBezTo>
                    <a:pt x="124" y="96"/>
                    <a:pt x="47" y="1"/>
                    <a:pt x="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0" name="Google Shape;4810;p61"/>
            <p:cNvSpPr/>
            <p:nvPr/>
          </p:nvSpPr>
          <p:spPr>
            <a:xfrm>
              <a:off x="5949525" y="4439925"/>
              <a:ext cx="10050" cy="8100"/>
            </a:xfrm>
            <a:custGeom>
              <a:avLst/>
              <a:gdLst/>
              <a:ahLst/>
              <a:cxnLst/>
              <a:rect l="l" t="t" r="r" b="b"/>
              <a:pathLst>
                <a:path w="402" h="324" extrusionOk="0">
                  <a:moveTo>
                    <a:pt x="24" y="1"/>
                  </a:moveTo>
                  <a:cubicBezTo>
                    <a:pt x="21" y="1"/>
                    <a:pt x="19" y="1"/>
                    <a:pt x="17" y="3"/>
                  </a:cubicBezTo>
                  <a:cubicBezTo>
                    <a:pt x="0" y="20"/>
                    <a:pt x="67" y="103"/>
                    <a:pt x="167" y="187"/>
                  </a:cubicBezTo>
                  <a:cubicBezTo>
                    <a:pt x="255" y="275"/>
                    <a:pt x="342" y="324"/>
                    <a:pt x="374" y="324"/>
                  </a:cubicBezTo>
                  <a:cubicBezTo>
                    <a:pt x="379" y="324"/>
                    <a:pt x="382" y="323"/>
                    <a:pt x="385" y="321"/>
                  </a:cubicBezTo>
                  <a:cubicBezTo>
                    <a:pt x="401" y="321"/>
                    <a:pt x="318" y="237"/>
                    <a:pt x="218" y="137"/>
                  </a:cubicBezTo>
                  <a:cubicBezTo>
                    <a:pt x="128" y="62"/>
                    <a:pt x="51" y="1"/>
                    <a:pt x="2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1" name="Google Shape;4811;p61"/>
            <p:cNvSpPr/>
            <p:nvPr/>
          </p:nvSpPr>
          <p:spPr>
            <a:xfrm>
              <a:off x="5951600" y="4434050"/>
              <a:ext cx="15500" cy="1950"/>
            </a:xfrm>
            <a:custGeom>
              <a:avLst/>
              <a:gdLst/>
              <a:ahLst/>
              <a:cxnLst/>
              <a:rect l="l" t="t" r="r" b="b"/>
              <a:pathLst>
                <a:path w="620" h="78" extrusionOk="0">
                  <a:moveTo>
                    <a:pt x="310" y="0"/>
                  </a:moveTo>
                  <a:cubicBezTo>
                    <a:pt x="206" y="0"/>
                    <a:pt x="101" y="13"/>
                    <a:pt x="1" y="38"/>
                  </a:cubicBezTo>
                  <a:cubicBezTo>
                    <a:pt x="101" y="71"/>
                    <a:pt x="201" y="71"/>
                    <a:pt x="302" y="71"/>
                  </a:cubicBezTo>
                  <a:cubicBezTo>
                    <a:pt x="333" y="76"/>
                    <a:pt x="363" y="78"/>
                    <a:pt x="392" y="78"/>
                  </a:cubicBezTo>
                  <a:cubicBezTo>
                    <a:pt x="472" y="78"/>
                    <a:pt x="546" y="62"/>
                    <a:pt x="619" y="38"/>
                  </a:cubicBezTo>
                  <a:cubicBezTo>
                    <a:pt x="519" y="13"/>
                    <a:pt x="414" y="0"/>
                    <a:pt x="31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2" name="Google Shape;4812;p61"/>
            <p:cNvSpPr/>
            <p:nvPr/>
          </p:nvSpPr>
          <p:spPr>
            <a:xfrm>
              <a:off x="5952025" y="4425800"/>
              <a:ext cx="18000" cy="2250"/>
            </a:xfrm>
            <a:custGeom>
              <a:avLst/>
              <a:gdLst/>
              <a:ahLst/>
              <a:cxnLst/>
              <a:rect l="l" t="t" r="r" b="b"/>
              <a:pathLst>
                <a:path w="720" h="90" extrusionOk="0">
                  <a:moveTo>
                    <a:pt x="719" y="0"/>
                  </a:moveTo>
                  <a:cubicBezTo>
                    <a:pt x="485" y="17"/>
                    <a:pt x="251" y="17"/>
                    <a:pt x="1" y="34"/>
                  </a:cubicBezTo>
                  <a:cubicBezTo>
                    <a:pt x="88" y="71"/>
                    <a:pt x="185" y="90"/>
                    <a:pt x="278" y="90"/>
                  </a:cubicBezTo>
                  <a:cubicBezTo>
                    <a:pt x="309" y="90"/>
                    <a:pt x="339" y="88"/>
                    <a:pt x="368" y="84"/>
                  </a:cubicBezTo>
                  <a:cubicBezTo>
                    <a:pt x="388" y="87"/>
                    <a:pt x="409" y="88"/>
                    <a:pt x="430" y="88"/>
                  </a:cubicBezTo>
                  <a:cubicBezTo>
                    <a:pt x="530" y="88"/>
                    <a:pt x="636" y="56"/>
                    <a:pt x="71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3" name="Google Shape;4813;p61"/>
            <p:cNvSpPr/>
            <p:nvPr/>
          </p:nvSpPr>
          <p:spPr>
            <a:xfrm>
              <a:off x="5913600" y="4428400"/>
              <a:ext cx="28425" cy="15375"/>
            </a:xfrm>
            <a:custGeom>
              <a:avLst/>
              <a:gdLst/>
              <a:ahLst/>
              <a:cxnLst/>
              <a:rect l="l" t="t" r="r" b="b"/>
              <a:pathLst>
                <a:path w="1137" h="615" extrusionOk="0">
                  <a:moveTo>
                    <a:pt x="368" y="61"/>
                  </a:moveTo>
                  <a:cubicBezTo>
                    <a:pt x="442" y="61"/>
                    <a:pt x="515" y="73"/>
                    <a:pt x="585" y="97"/>
                  </a:cubicBezTo>
                  <a:cubicBezTo>
                    <a:pt x="702" y="130"/>
                    <a:pt x="819" y="214"/>
                    <a:pt x="903" y="297"/>
                  </a:cubicBezTo>
                  <a:cubicBezTo>
                    <a:pt x="958" y="364"/>
                    <a:pt x="999" y="430"/>
                    <a:pt x="1030" y="502"/>
                  </a:cubicBezTo>
                  <a:lnTo>
                    <a:pt x="1030" y="502"/>
                  </a:lnTo>
                  <a:cubicBezTo>
                    <a:pt x="963" y="493"/>
                    <a:pt x="868" y="481"/>
                    <a:pt x="752" y="464"/>
                  </a:cubicBezTo>
                  <a:cubicBezTo>
                    <a:pt x="619" y="431"/>
                    <a:pt x="485" y="397"/>
                    <a:pt x="351" y="347"/>
                  </a:cubicBezTo>
                  <a:cubicBezTo>
                    <a:pt x="284" y="331"/>
                    <a:pt x="218" y="297"/>
                    <a:pt x="151" y="264"/>
                  </a:cubicBezTo>
                  <a:cubicBezTo>
                    <a:pt x="67" y="230"/>
                    <a:pt x="51" y="147"/>
                    <a:pt x="117" y="113"/>
                  </a:cubicBezTo>
                  <a:cubicBezTo>
                    <a:pt x="198" y="78"/>
                    <a:pt x="283" y="61"/>
                    <a:pt x="368" y="61"/>
                  </a:cubicBezTo>
                  <a:close/>
                  <a:moveTo>
                    <a:pt x="372" y="1"/>
                  </a:moveTo>
                  <a:cubicBezTo>
                    <a:pt x="271" y="1"/>
                    <a:pt x="167" y="21"/>
                    <a:pt x="67" y="63"/>
                  </a:cubicBezTo>
                  <a:cubicBezTo>
                    <a:pt x="17" y="97"/>
                    <a:pt x="0" y="147"/>
                    <a:pt x="17" y="197"/>
                  </a:cubicBezTo>
                  <a:cubicBezTo>
                    <a:pt x="17" y="247"/>
                    <a:pt x="51" y="297"/>
                    <a:pt x="101" y="314"/>
                  </a:cubicBezTo>
                  <a:cubicBezTo>
                    <a:pt x="167" y="364"/>
                    <a:pt x="251" y="397"/>
                    <a:pt x="335" y="414"/>
                  </a:cubicBezTo>
                  <a:cubicBezTo>
                    <a:pt x="468" y="464"/>
                    <a:pt x="602" y="481"/>
                    <a:pt x="752" y="514"/>
                  </a:cubicBezTo>
                  <a:cubicBezTo>
                    <a:pt x="811" y="523"/>
                    <a:pt x="873" y="527"/>
                    <a:pt x="938" y="527"/>
                  </a:cubicBezTo>
                  <a:cubicBezTo>
                    <a:pt x="971" y="527"/>
                    <a:pt x="1005" y="526"/>
                    <a:pt x="1039" y="524"/>
                  </a:cubicBezTo>
                  <a:lnTo>
                    <a:pt x="1039" y="524"/>
                  </a:lnTo>
                  <a:cubicBezTo>
                    <a:pt x="1051" y="553"/>
                    <a:pt x="1061" y="583"/>
                    <a:pt x="1070" y="615"/>
                  </a:cubicBezTo>
                  <a:cubicBezTo>
                    <a:pt x="1070" y="615"/>
                    <a:pt x="1070" y="584"/>
                    <a:pt x="1070" y="521"/>
                  </a:cubicBezTo>
                  <a:lnTo>
                    <a:pt x="1070" y="521"/>
                  </a:lnTo>
                  <a:cubicBezTo>
                    <a:pt x="1092" y="519"/>
                    <a:pt x="1114" y="517"/>
                    <a:pt x="1137" y="514"/>
                  </a:cubicBezTo>
                  <a:cubicBezTo>
                    <a:pt x="1137" y="514"/>
                    <a:pt x="1112" y="512"/>
                    <a:pt x="1066" y="506"/>
                  </a:cubicBezTo>
                  <a:lnTo>
                    <a:pt x="1066" y="506"/>
                  </a:lnTo>
                  <a:cubicBezTo>
                    <a:pt x="1034" y="425"/>
                    <a:pt x="1001" y="345"/>
                    <a:pt x="953" y="280"/>
                  </a:cubicBezTo>
                  <a:cubicBezTo>
                    <a:pt x="804" y="97"/>
                    <a:pt x="593" y="1"/>
                    <a:pt x="3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4" name="Google Shape;4814;p61"/>
            <p:cNvSpPr/>
            <p:nvPr/>
          </p:nvSpPr>
          <p:spPr>
            <a:xfrm>
              <a:off x="5937825" y="4424550"/>
              <a:ext cx="15050" cy="17150"/>
            </a:xfrm>
            <a:custGeom>
              <a:avLst/>
              <a:gdLst/>
              <a:ahLst/>
              <a:cxnLst/>
              <a:rect l="l" t="t" r="r" b="b"/>
              <a:pathLst>
                <a:path w="602" h="686" extrusionOk="0">
                  <a:moveTo>
                    <a:pt x="468" y="0"/>
                  </a:moveTo>
                  <a:cubicBezTo>
                    <a:pt x="335" y="0"/>
                    <a:pt x="218" y="67"/>
                    <a:pt x="134" y="184"/>
                  </a:cubicBezTo>
                  <a:cubicBezTo>
                    <a:pt x="84" y="251"/>
                    <a:pt x="34" y="351"/>
                    <a:pt x="34" y="434"/>
                  </a:cubicBezTo>
                  <a:cubicBezTo>
                    <a:pt x="0" y="518"/>
                    <a:pt x="17" y="618"/>
                    <a:pt x="67" y="685"/>
                  </a:cubicBezTo>
                  <a:cubicBezTo>
                    <a:pt x="67" y="602"/>
                    <a:pt x="67" y="535"/>
                    <a:pt x="84" y="451"/>
                  </a:cubicBezTo>
                  <a:cubicBezTo>
                    <a:pt x="101" y="368"/>
                    <a:pt x="134" y="284"/>
                    <a:pt x="201" y="217"/>
                  </a:cubicBezTo>
                  <a:cubicBezTo>
                    <a:pt x="251" y="134"/>
                    <a:pt x="351" y="84"/>
                    <a:pt x="452" y="67"/>
                  </a:cubicBezTo>
                  <a:cubicBezTo>
                    <a:pt x="552" y="84"/>
                    <a:pt x="502" y="217"/>
                    <a:pt x="452" y="301"/>
                  </a:cubicBezTo>
                  <a:cubicBezTo>
                    <a:pt x="401" y="368"/>
                    <a:pt x="351" y="451"/>
                    <a:pt x="285" y="518"/>
                  </a:cubicBezTo>
                  <a:cubicBezTo>
                    <a:pt x="168" y="618"/>
                    <a:pt x="84" y="668"/>
                    <a:pt x="101" y="685"/>
                  </a:cubicBezTo>
                  <a:cubicBezTo>
                    <a:pt x="184" y="652"/>
                    <a:pt x="251" y="602"/>
                    <a:pt x="318" y="551"/>
                  </a:cubicBezTo>
                  <a:cubicBezTo>
                    <a:pt x="401" y="485"/>
                    <a:pt x="452" y="418"/>
                    <a:pt x="518" y="334"/>
                  </a:cubicBezTo>
                  <a:cubicBezTo>
                    <a:pt x="552" y="284"/>
                    <a:pt x="569" y="234"/>
                    <a:pt x="585" y="167"/>
                  </a:cubicBezTo>
                  <a:cubicBezTo>
                    <a:pt x="602" y="100"/>
                    <a:pt x="552" y="17"/>
                    <a:pt x="4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5" name="Google Shape;4815;p61"/>
            <p:cNvSpPr/>
            <p:nvPr/>
          </p:nvSpPr>
          <p:spPr>
            <a:xfrm>
              <a:off x="6048100" y="4435400"/>
              <a:ext cx="54750" cy="39325"/>
            </a:xfrm>
            <a:custGeom>
              <a:avLst/>
              <a:gdLst/>
              <a:ahLst/>
              <a:cxnLst/>
              <a:rect l="l" t="t" r="r" b="b"/>
              <a:pathLst>
                <a:path w="2190" h="1573" extrusionOk="0">
                  <a:moveTo>
                    <a:pt x="1738" y="0"/>
                  </a:moveTo>
                  <a:cubicBezTo>
                    <a:pt x="1371" y="17"/>
                    <a:pt x="1020" y="134"/>
                    <a:pt x="719" y="351"/>
                  </a:cubicBezTo>
                  <a:cubicBezTo>
                    <a:pt x="435" y="552"/>
                    <a:pt x="201" y="836"/>
                    <a:pt x="84" y="1170"/>
                  </a:cubicBezTo>
                  <a:cubicBezTo>
                    <a:pt x="51" y="1270"/>
                    <a:pt x="17" y="1371"/>
                    <a:pt x="1" y="1471"/>
                  </a:cubicBezTo>
                  <a:cubicBezTo>
                    <a:pt x="1" y="1504"/>
                    <a:pt x="1" y="1538"/>
                    <a:pt x="1" y="1571"/>
                  </a:cubicBezTo>
                  <a:cubicBezTo>
                    <a:pt x="1" y="1572"/>
                    <a:pt x="2" y="1572"/>
                    <a:pt x="3" y="1572"/>
                  </a:cubicBezTo>
                  <a:cubicBezTo>
                    <a:pt x="19" y="1572"/>
                    <a:pt x="39" y="1410"/>
                    <a:pt x="134" y="1187"/>
                  </a:cubicBezTo>
                  <a:cubicBezTo>
                    <a:pt x="268" y="869"/>
                    <a:pt x="485" y="602"/>
                    <a:pt x="769" y="401"/>
                  </a:cubicBezTo>
                  <a:cubicBezTo>
                    <a:pt x="1053" y="201"/>
                    <a:pt x="1387" y="84"/>
                    <a:pt x="1755" y="51"/>
                  </a:cubicBezTo>
                  <a:cubicBezTo>
                    <a:pt x="1811" y="47"/>
                    <a:pt x="1863" y="46"/>
                    <a:pt x="1910" y="46"/>
                  </a:cubicBezTo>
                  <a:cubicBezTo>
                    <a:pt x="2039" y="46"/>
                    <a:pt x="2129" y="55"/>
                    <a:pt x="2168" y="55"/>
                  </a:cubicBezTo>
                  <a:cubicBezTo>
                    <a:pt x="2182" y="55"/>
                    <a:pt x="2189" y="54"/>
                    <a:pt x="2189" y="51"/>
                  </a:cubicBezTo>
                  <a:cubicBezTo>
                    <a:pt x="2156" y="34"/>
                    <a:pt x="2123" y="17"/>
                    <a:pt x="2072" y="17"/>
                  </a:cubicBezTo>
                  <a:cubicBezTo>
                    <a:pt x="1972" y="0"/>
                    <a:pt x="1855" y="0"/>
                    <a:pt x="17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6" name="Google Shape;4816;p61"/>
            <p:cNvSpPr/>
            <p:nvPr/>
          </p:nvSpPr>
          <p:spPr>
            <a:xfrm>
              <a:off x="5985450" y="4460700"/>
              <a:ext cx="43875" cy="2375"/>
            </a:xfrm>
            <a:custGeom>
              <a:avLst/>
              <a:gdLst/>
              <a:ahLst/>
              <a:cxnLst/>
              <a:rect l="l" t="t" r="r" b="b"/>
              <a:pathLst>
                <a:path w="1755" h="95" extrusionOk="0">
                  <a:moveTo>
                    <a:pt x="92" y="1"/>
                  </a:moveTo>
                  <a:cubicBezTo>
                    <a:pt x="33" y="1"/>
                    <a:pt x="0" y="3"/>
                    <a:pt x="0" y="8"/>
                  </a:cubicBezTo>
                  <a:cubicBezTo>
                    <a:pt x="323" y="65"/>
                    <a:pt x="656" y="95"/>
                    <a:pt x="991" y="95"/>
                  </a:cubicBezTo>
                  <a:cubicBezTo>
                    <a:pt x="1246" y="95"/>
                    <a:pt x="1502" y="77"/>
                    <a:pt x="1755" y="41"/>
                  </a:cubicBezTo>
                  <a:lnTo>
                    <a:pt x="1755" y="24"/>
                  </a:lnTo>
                  <a:cubicBezTo>
                    <a:pt x="1755" y="19"/>
                    <a:pt x="1712" y="17"/>
                    <a:pt x="1636" y="17"/>
                  </a:cubicBezTo>
                  <a:cubicBezTo>
                    <a:pt x="1485" y="17"/>
                    <a:pt x="1203" y="24"/>
                    <a:pt x="869" y="24"/>
                  </a:cubicBezTo>
                  <a:cubicBezTo>
                    <a:pt x="526" y="13"/>
                    <a:pt x="234" y="1"/>
                    <a:pt x="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7" name="Google Shape;4817;p61"/>
            <p:cNvSpPr/>
            <p:nvPr/>
          </p:nvSpPr>
          <p:spPr>
            <a:xfrm>
              <a:off x="6053950" y="4462050"/>
              <a:ext cx="5450" cy="8050"/>
            </a:xfrm>
            <a:custGeom>
              <a:avLst/>
              <a:gdLst/>
              <a:ahLst/>
              <a:cxnLst/>
              <a:rect l="l" t="t" r="r" b="b"/>
              <a:pathLst>
                <a:path w="218" h="322" extrusionOk="0">
                  <a:moveTo>
                    <a:pt x="192" y="1"/>
                  </a:moveTo>
                  <a:cubicBezTo>
                    <a:pt x="164" y="1"/>
                    <a:pt x="94" y="50"/>
                    <a:pt x="51" y="137"/>
                  </a:cubicBezTo>
                  <a:cubicBezTo>
                    <a:pt x="0" y="238"/>
                    <a:pt x="17" y="321"/>
                    <a:pt x="34" y="321"/>
                  </a:cubicBezTo>
                  <a:cubicBezTo>
                    <a:pt x="51" y="321"/>
                    <a:pt x="84" y="254"/>
                    <a:pt x="117" y="171"/>
                  </a:cubicBezTo>
                  <a:cubicBezTo>
                    <a:pt x="168" y="87"/>
                    <a:pt x="218" y="20"/>
                    <a:pt x="201" y="4"/>
                  </a:cubicBezTo>
                  <a:cubicBezTo>
                    <a:pt x="199" y="2"/>
                    <a:pt x="196" y="1"/>
                    <a:pt x="1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8" name="Google Shape;4818;p61"/>
            <p:cNvSpPr/>
            <p:nvPr/>
          </p:nvSpPr>
          <p:spPr>
            <a:xfrm>
              <a:off x="6064400" y="4449500"/>
              <a:ext cx="6275" cy="5550"/>
            </a:xfrm>
            <a:custGeom>
              <a:avLst/>
              <a:gdLst/>
              <a:ahLst/>
              <a:cxnLst/>
              <a:rect l="l" t="t" r="r" b="b"/>
              <a:pathLst>
                <a:path w="251" h="222" extrusionOk="0">
                  <a:moveTo>
                    <a:pt x="238" y="0"/>
                  </a:moveTo>
                  <a:cubicBezTo>
                    <a:pt x="211" y="0"/>
                    <a:pt x="156" y="33"/>
                    <a:pt x="100" y="88"/>
                  </a:cubicBezTo>
                  <a:cubicBezTo>
                    <a:pt x="34" y="138"/>
                    <a:pt x="0" y="205"/>
                    <a:pt x="17" y="222"/>
                  </a:cubicBezTo>
                  <a:cubicBezTo>
                    <a:pt x="34" y="222"/>
                    <a:pt x="84" y="188"/>
                    <a:pt x="151" y="138"/>
                  </a:cubicBezTo>
                  <a:cubicBezTo>
                    <a:pt x="217" y="71"/>
                    <a:pt x="251" y="21"/>
                    <a:pt x="251" y="5"/>
                  </a:cubicBezTo>
                  <a:cubicBezTo>
                    <a:pt x="248" y="2"/>
                    <a:pt x="244" y="0"/>
                    <a:pt x="2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9" name="Google Shape;4819;p61"/>
            <p:cNvSpPr/>
            <p:nvPr/>
          </p:nvSpPr>
          <p:spPr>
            <a:xfrm>
              <a:off x="6077750" y="4443400"/>
              <a:ext cx="9100" cy="3375"/>
            </a:xfrm>
            <a:custGeom>
              <a:avLst/>
              <a:gdLst/>
              <a:ahLst/>
              <a:cxnLst/>
              <a:rect l="l" t="t" r="r" b="b"/>
              <a:pathLst>
                <a:path w="364" h="135" extrusionOk="0">
                  <a:moveTo>
                    <a:pt x="252" y="0"/>
                  </a:moveTo>
                  <a:cubicBezTo>
                    <a:pt x="222" y="0"/>
                    <a:pt x="187" y="4"/>
                    <a:pt x="151" y="15"/>
                  </a:cubicBezTo>
                  <a:cubicBezTo>
                    <a:pt x="51" y="48"/>
                    <a:pt x="1" y="115"/>
                    <a:pt x="18" y="132"/>
                  </a:cubicBezTo>
                  <a:cubicBezTo>
                    <a:pt x="18" y="134"/>
                    <a:pt x="19" y="135"/>
                    <a:pt x="21" y="135"/>
                  </a:cubicBezTo>
                  <a:cubicBezTo>
                    <a:pt x="37" y="135"/>
                    <a:pt x="98" y="96"/>
                    <a:pt x="185" y="81"/>
                  </a:cubicBezTo>
                  <a:cubicBezTo>
                    <a:pt x="268" y="48"/>
                    <a:pt x="352" y="48"/>
                    <a:pt x="352" y="31"/>
                  </a:cubicBezTo>
                  <a:cubicBezTo>
                    <a:pt x="363" y="20"/>
                    <a:pt x="319" y="0"/>
                    <a:pt x="2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0" name="Google Shape;4820;p61"/>
            <p:cNvSpPr/>
            <p:nvPr/>
          </p:nvSpPr>
          <p:spPr>
            <a:xfrm>
              <a:off x="6093225" y="4441350"/>
              <a:ext cx="5025" cy="2325"/>
            </a:xfrm>
            <a:custGeom>
              <a:avLst/>
              <a:gdLst/>
              <a:ahLst/>
              <a:cxnLst/>
              <a:rect l="l" t="t" r="r" b="b"/>
              <a:pathLst>
                <a:path w="201" h="93" extrusionOk="0">
                  <a:moveTo>
                    <a:pt x="155" y="1"/>
                  </a:moveTo>
                  <a:cubicBezTo>
                    <a:pt x="134" y="1"/>
                    <a:pt x="109" y="5"/>
                    <a:pt x="84" y="13"/>
                  </a:cubicBezTo>
                  <a:cubicBezTo>
                    <a:pt x="33" y="30"/>
                    <a:pt x="0" y="63"/>
                    <a:pt x="17" y="80"/>
                  </a:cubicBezTo>
                  <a:cubicBezTo>
                    <a:pt x="17" y="88"/>
                    <a:pt x="29" y="92"/>
                    <a:pt x="48" y="92"/>
                  </a:cubicBezTo>
                  <a:cubicBezTo>
                    <a:pt x="67" y="92"/>
                    <a:pt x="92" y="88"/>
                    <a:pt x="117" y="80"/>
                  </a:cubicBezTo>
                  <a:cubicBezTo>
                    <a:pt x="167" y="63"/>
                    <a:pt x="201" y="30"/>
                    <a:pt x="201" y="13"/>
                  </a:cubicBezTo>
                  <a:cubicBezTo>
                    <a:pt x="192" y="5"/>
                    <a:pt x="176" y="1"/>
                    <a:pt x="1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1" name="Google Shape;4821;p61"/>
            <p:cNvSpPr/>
            <p:nvPr/>
          </p:nvSpPr>
          <p:spPr>
            <a:xfrm>
              <a:off x="6520125" y="4375250"/>
              <a:ext cx="157925" cy="98600"/>
            </a:xfrm>
            <a:custGeom>
              <a:avLst/>
              <a:gdLst/>
              <a:ahLst/>
              <a:cxnLst/>
              <a:rect l="l" t="t" r="r" b="b"/>
              <a:pathLst>
                <a:path w="6317" h="3944" extrusionOk="0">
                  <a:moveTo>
                    <a:pt x="5431" y="0"/>
                  </a:moveTo>
                  <a:lnTo>
                    <a:pt x="0" y="1371"/>
                  </a:lnTo>
                  <a:lnTo>
                    <a:pt x="251" y="3944"/>
                  </a:lnTo>
                  <a:lnTo>
                    <a:pt x="6316" y="3944"/>
                  </a:lnTo>
                  <a:lnTo>
                    <a:pt x="543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2" name="Google Shape;4822;p61"/>
            <p:cNvSpPr/>
            <p:nvPr/>
          </p:nvSpPr>
          <p:spPr>
            <a:xfrm>
              <a:off x="6523450" y="4454450"/>
              <a:ext cx="150400" cy="6600"/>
            </a:xfrm>
            <a:custGeom>
              <a:avLst/>
              <a:gdLst/>
              <a:ahLst/>
              <a:cxnLst/>
              <a:rect l="l" t="t" r="r" b="b"/>
              <a:pathLst>
                <a:path w="6016" h="264" extrusionOk="0">
                  <a:moveTo>
                    <a:pt x="5363" y="1"/>
                  </a:moveTo>
                  <a:cubicBezTo>
                    <a:pt x="5290" y="1"/>
                    <a:pt x="5218" y="3"/>
                    <a:pt x="5147" y="7"/>
                  </a:cubicBezTo>
                  <a:cubicBezTo>
                    <a:pt x="4596" y="7"/>
                    <a:pt x="3844" y="24"/>
                    <a:pt x="3008" y="40"/>
                  </a:cubicBezTo>
                  <a:lnTo>
                    <a:pt x="886" y="141"/>
                  </a:lnTo>
                  <a:cubicBezTo>
                    <a:pt x="586" y="141"/>
                    <a:pt x="285" y="157"/>
                    <a:pt x="1" y="208"/>
                  </a:cubicBezTo>
                  <a:cubicBezTo>
                    <a:pt x="226" y="245"/>
                    <a:pt x="443" y="264"/>
                    <a:pt x="663" y="264"/>
                  </a:cubicBezTo>
                  <a:cubicBezTo>
                    <a:pt x="737" y="264"/>
                    <a:pt x="811" y="262"/>
                    <a:pt x="886" y="258"/>
                  </a:cubicBezTo>
                  <a:cubicBezTo>
                    <a:pt x="1438" y="258"/>
                    <a:pt x="2190" y="241"/>
                    <a:pt x="3008" y="208"/>
                  </a:cubicBezTo>
                  <a:lnTo>
                    <a:pt x="5147" y="124"/>
                  </a:lnTo>
                  <a:cubicBezTo>
                    <a:pt x="5431" y="124"/>
                    <a:pt x="5732" y="107"/>
                    <a:pt x="6016" y="57"/>
                  </a:cubicBezTo>
                  <a:cubicBezTo>
                    <a:pt x="5803" y="20"/>
                    <a:pt x="5581" y="1"/>
                    <a:pt x="53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3" name="Google Shape;4823;p61"/>
            <p:cNvSpPr/>
            <p:nvPr/>
          </p:nvSpPr>
          <p:spPr>
            <a:xfrm>
              <a:off x="6586525" y="4394475"/>
              <a:ext cx="6725" cy="63500"/>
            </a:xfrm>
            <a:custGeom>
              <a:avLst/>
              <a:gdLst/>
              <a:ahLst/>
              <a:cxnLst/>
              <a:rect l="l" t="t" r="r" b="b"/>
              <a:pathLst>
                <a:path w="269" h="2540" extrusionOk="0">
                  <a:moveTo>
                    <a:pt x="51" y="0"/>
                  </a:moveTo>
                  <a:cubicBezTo>
                    <a:pt x="1" y="0"/>
                    <a:pt x="1" y="568"/>
                    <a:pt x="51" y="1270"/>
                  </a:cubicBezTo>
                  <a:cubicBezTo>
                    <a:pt x="101" y="1972"/>
                    <a:pt x="168" y="2540"/>
                    <a:pt x="218" y="2540"/>
                  </a:cubicBezTo>
                  <a:cubicBezTo>
                    <a:pt x="268" y="2540"/>
                    <a:pt x="268" y="1972"/>
                    <a:pt x="218" y="1270"/>
                  </a:cubicBezTo>
                  <a:cubicBezTo>
                    <a:pt x="168" y="568"/>
                    <a:pt x="101" y="0"/>
                    <a:pt x="5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4" name="Google Shape;4824;p61"/>
            <p:cNvSpPr/>
            <p:nvPr/>
          </p:nvSpPr>
          <p:spPr>
            <a:xfrm>
              <a:off x="6525125" y="4455875"/>
              <a:ext cx="152925" cy="17975"/>
            </a:xfrm>
            <a:custGeom>
              <a:avLst/>
              <a:gdLst/>
              <a:ahLst/>
              <a:cxnLst/>
              <a:rect l="l" t="t" r="r" b="b"/>
              <a:pathLst>
                <a:path w="6117" h="719" extrusionOk="0">
                  <a:moveTo>
                    <a:pt x="6016" y="0"/>
                  </a:moveTo>
                  <a:lnTo>
                    <a:pt x="1" y="151"/>
                  </a:lnTo>
                  <a:lnTo>
                    <a:pt x="51" y="719"/>
                  </a:lnTo>
                  <a:lnTo>
                    <a:pt x="6116" y="719"/>
                  </a:lnTo>
                  <a:lnTo>
                    <a:pt x="6116" y="652"/>
                  </a:lnTo>
                  <a:lnTo>
                    <a:pt x="6016" y="0"/>
                  </a:lnTo>
                  <a:close/>
                </a:path>
              </a:pathLst>
            </a:custGeom>
            <a:solidFill>
              <a:schemeClr val="lt1">
                <a:alpha val="5625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5" name="Google Shape;4825;p61"/>
            <p:cNvSpPr/>
            <p:nvPr/>
          </p:nvSpPr>
          <p:spPr>
            <a:xfrm>
              <a:off x="5692200" y="2077775"/>
              <a:ext cx="368050" cy="470850"/>
            </a:xfrm>
            <a:custGeom>
              <a:avLst/>
              <a:gdLst/>
              <a:ahLst/>
              <a:cxnLst/>
              <a:rect l="l" t="t" r="r" b="b"/>
              <a:pathLst>
                <a:path w="14722" h="18834" extrusionOk="0">
                  <a:moveTo>
                    <a:pt x="3424" y="1"/>
                  </a:moveTo>
                  <a:cubicBezTo>
                    <a:pt x="3277" y="1"/>
                    <a:pt x="2872" y="748"/>
                    <a:pt x="2858" y="1473"/>
                  </a:cubicBezTo>
                  <a:lnTo>
                    <a:pt x="636" y="688"/>
                  </a:lnTo>
                  <a:cubicBezTo>
                    <a:pt x="636" y="688"/>
                    <a:pt x="1" y="1439"/>
                    <a:pt x="218" y="2342"/>
                  </a:cubicBezTo>
                  <a:cubicBezTo>
                    <a:pt x="419" y="3044"/>
                    <a:pt x="669" y="3745"/>
                    <a:pt x="953" y="4414"/>
                  </a:cubicBezTo>
                  <a:lnTo>
                    <a:pt x="5348" y="14923"/>
                  </a:lnTo>
                  <a:cubicBezTo>
                    <a:pt x="5882" y="16227"/>
                    <a:pt x="7018" y="17196"/>
                    <a:pt x="8372" y="17530"/>
                  </a:cubicBezTo>
                  <a:lnTo>
                    <a:pt x="13652" y="18833"/>
                  </a:lnTo>
                  <a:lnTo>
                    <a:pt x="14721" y="13837"/>
                  </a:lnTo>
                  <a:lnTo>
                    <a:pt x="10928" y="13018"/>
                  </a:lnTo>
                  <a:cubicBezTo>
                    <a:pt x="10093" y="12885"/>
                    <a:pt x="8940" y="12150"/>
                    <a:pt x="8305" y="10863"/>
                  </a:cubicBezTo>
                  <a:lnTo>
                    <a:pt x="3693" y="2843"/>
                  </a:lnTo>
                  <a:cubicBezTo>
                    <a:pt x="3693" y="2843"/>
                    <a:pt x="3476" y="554"/>
                    <a:pt x="3476" y="120"/>
                  </a:cubicBezTo>
                  <a:cubicBezTo>
                    <a:pt x="3476" y="38"/>
                    <a:pt x="3456" y="1"/>
                    <a:pt x="342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26" name="Google Shape;4826;p61"/>
          <p:cNvSpPr txBox="1"/>
          <p:nvPr/>
        </p:nvSpPr>
        <p:spPr>
          <a:xfrm>
            <a:off x="3829086" y="1610312"/>
            <a:ext cx="3006000" cy="21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9174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en-US" sz="1200" smtClean="0">
                <a:solidFill>
                  <a:srgbClr val="263238"/>
                </a:solidFill>
                <a:uFill>
                  <a:noFill/>
                </a:uFill>
                <a:latin typeface="+mn-lt"/>
                <a:ea typeface="Josefin Sans"/>
                <a:cs typeface="Josefin Sans"/>
                <a:sym typeface="Josefin Sans"/>
              </a:rPr>
              <a:t>Java Spring Boot</a:t>
            </a:r>
            <a:endParaRPr sz="1200">
              <a:solidFill>
                <a:srgbClr val="263238"/>
              </a:solidFill>
              <a:latin typeface="+mn-lt"/>
              <a:ea typeface="Josefin Sans"/>
              <a:cs typeface="Josefin Sans"/>
              <a:sym typeface="Josefin Sans"/>
            </a:endParaRPr>
          </a:p>
          <a:p>
            <a:pPr marL="19174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en-US" sz="1200" smtClean="0">
                <a:solidFill>
                  <a:srgbClr val="263238"/>
                </a:solidFill>
                <a:uFill>
                  <a:noFill/>
                </a:uFill>
                <a:latin typeface="+mn-lt"/>
                <a:ea typeface="Josefin Sans"/>
                <a:cs typeface="Josefin Sans"/>
                <a:sym typeface="Josefin Sans"/>
              </a:rPr>
              <a:t>MongoDB</a:t>
            </a:r>
            <a:endParaRPr sz="1200">
              <a:solidFill>
                <a:srgbClr val="263238"/>
              </a:solidFill>
              <a:latin typeface="+mn-lt"/>
              <a:ea typeface="Josefin Sans"/>
              <a:cs typeface="Josefin Sans"/>
              <a:sym typeface="Josefin Sans"/>
            </a:endParaRPr>
          </a:p>
          <a:p>
            <a:pPr marL="19174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en-US" sz="1200" smtClean="0">
                <a:solidFill>
                  <a:srgbClr val="263238"/>
                </a:solidFill>
                <a:uFill>
                  <a:noFill/>
                </a:uFill>
                <a:latin typeface="+mn-lt"/>
                <a:ea typeface="Josefin Sans"/>
                <a:cs typeface="Josefin Sans"/>
                <a:sym typeface="Josefin Sans"/>
              </a:rPr>
              <a:t>Elastic Search</a:t>
            </a:r>
            <a:endParaRPr sz="1200">
              <a:solidFill>
                <a:srgbClr val="263238"/>
              </a:solidFill>
              <a:latin typeface="+mn-lt"/>
              <a:ea typeface="Josefin Sans"/>
              <a:cs typeface="Josefin Sans"/>
              <a:sym typeface="Josefin Sans"/>
            </a:endParaRPr>
          </a:p>
          <a:p>
            <a:pPr marL="19174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en-US" sz="1200" smtClean="0">
                <a:solidFill>
                  <a:srgbClr val="263238"/>
                </a:solidFill>
                <a:uFill>
                  <a:noFill/>
                </a:uFill>
                <a:latin typeface="+mn-lt"/>
                <a:ea typeface="Josefin Sans"/>
                <a:cs typeface="Josefin Sans"/>
                <a:sym typeface="Josefin Sans"/>
              </a:rPr>
              <a:t>Spring Boot Reactive MongoDB</a:t>
            </a:r>
          </a:p>
          <a:p>
            <a:pPr marL="19174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en-US" sz="1200" smtClean="0">
                <a:solidFill>
                  <a:srgbClr val="263238"/>
                </a:solidFill>
                <a:uFill>
                  <a:noFill/>
                </a:uFill>
                <a:latin typeface="+mn-lt"/>
                <a:ea typeface="Josefin Sans"/>
                <a:cs typeface="Josefin Sans"/>
                <a:sym typeface="Josefin Sans"/>
              </a:rPr>
              <a:t>JWT</a:t>
            </a:r>
          </a:p>
          <a:p>
            <a:pPr marL="19174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en-US" sz="1200" smtClean="0">
                <a:solidFill>
                  <a:srgbClr val="263238"/>
                </a:solidFill>
                <a:uFill>
                  <a:noFill/>
                </a:uFill>
                <a:latin typeface="+mn-lt"/>
                <a:ea typeface="Josefin Sans"/>
                <a:cs typeface="Josefin Sans"/>
                <a:sym typeface="Josefin Sans"/>
              </a:rPr>
              <a:t>Redis</a:t>
            </a:r>
            <a:endParaRPr sz="1200">
              <a:solidFill>
                <a:srgbClr val="263238"/>
              </a:solidFill>
              <a:latin typeface="+mn-lt"/>
              <a:ea typeface="Josefin Sans"/>
              <a:cs typeface="Josefin Sans"/>
              <a:sym typeface="Josefin Sans"/>
            </a:endParaRPr>
          </a:p>
        </p:txBody>
      </p:sp>
      <p:sp>
        <p:nvSpPr>
          <p:cNvPr id="76" name="Google Shape;4781;p61"/>
          <p:cNvSpPr txBox="1">
            <a:spLocks/>
          </p:cNvSpPr>
          <p:nvPr/>
        </p:nvSpPr>
        <p:spPr>
          <a:xfrm>
            <a:off x="3851129" y="1215024"/>
            <a:ext cx="3005138" cy="395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ans"/>
              <a:buChar char="●"/>
              <a:defRPr sz="11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ans"/>
              <a:buChar char="○"/>
              <a:defRPr sz="11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ans"/>
              <a:buChar char="■"/>
              <a:defRPr sz="11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ans"/>
              <a:buChar char="●"/>
              <a:defRPr sz="11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ans"/>
              <a:buChar char="○"/>
              <a:defRPr sz="11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ans"/>
              <a:buChar char="■"/>
              <a:defRPr sz="11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ans"/>
              <a:buChar char="●"/>
              <a:defRPr sz="11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ans"/>
              <a:buChar char="○"/>
              <a:defRPr sz="11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Josefin Sans"/>
              <a:buChar char="■"/>
              <a:defRPr sz="11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marL="0" indent="0">
              <a:spcAft>
                <a:spcPts val="1600"/>
              </a:spcAft>
              <a:buFont typeface="Josefin Sans"/>
              <a:buNone/>
            </a:pPr>
            <a:r>
              <a:rPr lang="en-US" sz="1600" smtClean="0">
                <a:solidFill>
                  <a:schemeClr val="dk1"/>
                </a:solidFill>
                <a:latin typeface="Maison Neue Extended DemiBold" panose="020B0705040000000000" pitchFamily="34" charset="0"/>
                <a:ea typeface="Lilita One"/>
                <a:cs typeface="Lilita One"/>
                <a:sym typeface="Lilita One"/>
              </a:rPr>
              <a:t>Back-end</a:t>
            </a:r>
            <a:endParaRPr lang="en-US" sz="1600">
              <a:solidFill>
                <a:schemeClr val="dk1"/>
              </a:solidFill>
              <a:latin typeface="Maison Neue Extended DemiBold" panose="020B0705040000000000" pitchFamily="34" charset="0"/>
              <a:ea typeface="Lilita One"/>
              <a:cs typeface="Lilita One"/>
              <a:sym typeface="Lilita One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182023" y="1757709"/>
            <a:ext cx="506170" cy="2942722"/>
            <a:chOff x="182023" y="1757709"/>
            <a:chExt cx="506170" cy="2942722"/>
          </a:xfrm>
        </p:grpSpPr>
        <p:pic>
          <p:nvPicPr>
            <p:cNvPr id="1028" name="Picture 4" descr="Vue.js - Wikipedia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867" y="1757709"/>
              <a:ext cx="228600" cy="198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Logos for Vuex and Vue-Router? · Issue #6305 · vuejs/vue · GitHub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565" y="2011686"/>
              <a:ext cx="228600" cy="228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Logos for Vuex and Vue-Router? · Issue #6305 · vuejs/vue · GitHub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565" y="2280814"/>
              <a:ext cx="228600" cy="228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 descr="The Axios Manifesto. All of us left cool, safe jobs to start… | by ...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2023" y="2608334"/>
              <a:ext cx="457200" cy="1155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8" name="Picture 14" descr="Use ESLint Like a Pro with ES6 and React – Zsolt Nagy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867" y="2829739"/>
              <a:ext cx="228600" cy="228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0" name="Picture 16" descr="BootstrapVue · GitHub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867" y="3096319"/>
              <a:ext cx="228600" cy="228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2" name="Picture 18" descr="GitHub - vue-leaflet/Vue2Leaflet: Vue 2 components for Leaflet maps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3960" y="3385496"/>
              <a:ext cx="228600" cy="228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4" name="Picture 20" descr="GitHub - gruhn/vue-qrcode-reader: A set of Vue.js components for ...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4761" y="3812501"/>
              <a:ext cx="211706" cy="2117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52" name="Picture 28" descr="Generare PDF con Javascript – Dummy-X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6489" y="4204674"/>
              <a:ext cx="391704" cy="228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54" name="Picture 30" descr="OpenStreetMap and Nominatim &lt; Badge(r)s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9593" y="4471831"/>
              <a:ext cx="228600" cy="228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Group 8"/>
          <p:cNvGrpSpPr/>
          <p:nvPr/>
        </p:nvGrpSpPr>
        <p:grpSpPr>
          <a:xfrm>
            <a:off x="3534250" y="1719609"/>
            <a:ext cx="296970" cy="1648971"/>
            <a:chOff x="3581875" y="1719609"/>
            <a:chExt cx="296970" cy="1648971"/>
          </a:xfrm>
        </p:grpSpPr>
        <p:pic>
          <p:nvPicPr>
            <p:cNvPr id="1058" name="Picture 34" descr="Spring Boot (@springboot) | Twitter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81875" y="1719609"/>
              <a:ext cx="274320" cy="2743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60" name="Picture 36" descr="MongoDB (mongodb) on Pinterest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16452" y="1999849"/>
              <a:ext cx="228600" cy="228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62" name="Picture 38" descr="download logo elastic search icon svg eps png psd ai vector color ..."/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32665" y="2283168"/>
              <a:ext cx="203599" cy="228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64" name="Picture 40" descr="Building the Backend of Chat applications with spring WebFlux and ..."/>
            <p:cNvPicPr>
              <a:picLocks noChangeAspect="1" noChangeArrowheads="1"/>
            </p:cNvPicPr>
            <p:nvPr/>
          </p:nvPicPr>
          <p:blipFill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" r="69115" b="-2359"/>
            <a:stretch/>
          </p:blipFill>
          <p:spPr bwMode="auto">
            <a:xfrm>
              <a:off x="3612838" y="2579791"/>
              <a:ext cx="230086" cy="228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66" name="Picture 42" descr="JWT authentication: When and how to use it - LogRocket Blog"/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28001" y="2848438"/>
              <a:ext cx="228600" cy="2326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68" name="Picture 44" descr="Redis Logo transparent PNG - StickPNG"/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12838" y="3139980"/>
              <a:ext cx="266007" cy="228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1" name="Google Shape;3311;p59"/>
          <p:cNvSpPr txBox="1">
            <a:spLocks noGrp="1"/>
          </p:cNvSpPr>
          <p:nvPr>
            <p:ph type="title"/>
          </p:nvPr>
        </p:nvSpPr>
        <p:spPr>
          <a:xfrm>
            <a:off x="742145" y="1169713"/>
            <a:ext cx="3198909" cy="122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</a:t>
            </a:r>
            <a:endParaRPr/>
          </a:p>
        </p:txBody>
      </p:sp>
      <p:grpSp>
        <p:nvGrpSpPr>
          <p:cNvPr id="3312" name="Google Shape;3312;p59"/>
          <p:cNvGrpSpPr/>
          <p:nvPr/>
        </p:nvGrpSpPr>
        <p:grpSpPr>
          <a:xfrm>
            <a:off x="4087120" y="2021335"/>
            <a:ext cx="2123889" cy="2650247"/>
            <a:chOff x="4087120" y="2021335"/>
            <a:chExt cx="2123889" cy="2650247"/>
          </a:xfrm>
        </p:grpSpPr>
        <p:sp>
          <p:nvSpPr>
            <p:cNvPr id="3313" name="Google Shape;3313;p59"/>
            <p:cNvSpPr/>
            <p:nvPr/>
          </p:nvSpPr>
          <p:spPr>
            <a:xfrm>
              <a:off x="4956252" y="2031815"/>
              <a:ext cx="234061" cy="457321"/>
            </a:xfrm>
            <a:custGeom>
              <a:avLst/>
              <a:gdLst/>
              <a:ahLst/>
              <a:cxnLst/>
              <a:rect l="l" t="t" r="r" b="b"/>
              <a:pathLst>
                <a:path w="7303" h="14269" extrusionOk="0">
                  <a:moveTo>
                    <a:pt x="4184" y="1"/>
                  </a:moveTo>
                  <a:cubicBezTo>
                    <a:pt x="2817" y="1"/>
                    <a:pt x="1458" y="410"/>
                    <a:pt x="302" y="1213"/>
                  </a:cubicBezTo>
                  <a:lnTo>
                    <a:pt x="1" y="1413"/>
                  </a:lnTo>
                  <a:lnTo>
                    <a:pt x="235" y="11940"/>
                  </a:lnTo>
                  <a:cubicBezTo>
                    <a:pt x="252" y="13176"/>
                    <a:pt x="1237" y="14195"/>
                    <a:pt x="2474" y="14262"/>
                  </a:cubicBezTo>
                  <a:cubicBezTo>
                    <a:pt x="2534" y="14267"/>
                    <a:pt x="2593" y="14269"/>
                    <a:pt x="2652" y="14269"/>
                  </a:cubicBezTo>
                  <a:cubicBezTo>
                    <a:pt x="3927" y="14269"/>
                    <a:pt x="4982" y="13249"/>
                    <a:pt x="5014" y="11940"/>
                  </a:cubicBezTo>
                  <a:cubicBezTo>
                    <a:pt x="5047" y="10636"/>
                    <a:pt x="5080" y="9316"/>
                    <a:pt x="5080" y="9316"/>
                  </a:cubicBezTo>
                  <a:cubicBezTo>
                    <a:pt x="5080" y="9316"/>
                    <a:pt x="7052" y="9116"/>
                    <a:pt x="7169" y="7161"/>
                  </a:cubicBezTo>
                  <a:cubicBezTo>
                    <a:pt x="7303" y="5206"/>
                    <a:pt x="7186" y="695"/>
                    <a:pt x="7186" y="695"/>
                  </a:cubicBezTo>
                  <a:cubicBezTo>
                    <a:pt x="6235" y="230"/>
                    <a:pt x="5207" y="1"/>
                    <a:pt x="418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4" name="Google Shape;3314;p59"/>
            <p:cNvSpPr/>
            <p:nvPr/>
          </p:nvSpPr>
          <p:spPr>
            <a:xfrm>
              <a:off x="5152270" y="2148862"/>
              <a:ext cx="24134" cy="18365"/>
            </a:xfrm>
            <a:custGeom>
              <a:avLst/>
              <a:gdLst/>
              <a:ahLst/>
              <a:cxnLst/>
              <a:rect l="l" t="t" r="r" b="b"/>
              <a:pathLst>
                <a:path w="753" h="573" extrusionOk="0">
                  <a:moveTo>
                    <a:pt x="368" y="0"/>
                  </a:moveTo>
                  <a:cubicBezTo>
                    <a:pt x="117" y="0"/>
                    <a:pt x="0" y="318"/>
                    <a:pt x="167" y="485"/>
                  </a:cubicBezTo>
                  <a:cubicBezTo>
                    <a:pt x="226" y="543"/>
                    <a:pt x="301" y="572"/>
                    <a:pt x="374" y="572"/>
                  </a:cubicBezTo>
                  <a:cubicBezTo>
                    <a:pt x="447" y="572"/>
                    <a:pt x="518" y="543"/>
                    <a:pt x="568" y="485"/>
                  </a:cubicBezTo>
                  <a:cubicBezTo>
                    <a:pt x="752" y="318"/>
                    <a:pt x="635" y="0"/>
                    <a:pt x="3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5" name="Google Shape;3315;p59"/>
            <p:cNvSpPr/>
            <p:nvPr/>
          </p:nvSpPr>
          <p:spPr>
            <a:xfrm>
              <a:off x="5150122" y="2143990"/>
              <a:ext cx="32691" cy="9839"/>
            </a:xfrm>
            <a:custGeom>
              <a:avLst/>
              <a:gdLst/>
              <a:ahLst/>
              <a:cxnLst/>
              <a:rect l="l" t="t" r="r" b="b"/>
              <a:pathLst>
                <a:path w="1020" h="307" extrusionOk="0">
                  <a:moveTo>
                    <a:pt x="481" y="1"/>
                  </a:moveTo>
                  <a:cubicBezTo>
                    <a:pt x="357" y="1"/>
                    <a:pt x="230" y="34"/>
                    <a:pt x="117" y="102"/>
                  </a:cubicBezTo>
                  <a:cubicBezTo>
                    <a:pt x="34" y="169"/>
                    <a:pt x="0" y="219"/>
                    <a:pt x="17" y="236"/>
                  </a:cubicBezTo>
                  <a:cubicBezTo>
                    <a:pt x="19" y="240"/>
                    <a:pt x="23" y="241"/>
                    <a:pt x="30" y="241"/>
                  </a:cubicBezTo>
                  <a:cubicBezTo>
                    <a:pt x="74" y="241"/>
                    <a:pt x="221" y="164"/>
                    <a:pt x="426" y="164"/>
                  </a:cubicBezTo>
                  <a:cubicBezTo>
                    <a:pt x="456" y="164"/>
                    <a:pt x="486" y="165"/>
                    <a:pt x="518" y="169"/>
                  </a:cubicBezTo>
                  <a:cubicBezTo>
                    <a:pt x="761" y="169"/>
                    <a:pt x="935" y="307"/>
                    <a:pt x="990" y="307"/>
                  </a:cubicBezTo>
                  <a:cubicBezTo>
                    <a:pt x="996" y="307"/>
                    <a:pt x="1000" y="306"/>
                    <a:pt x="1003" y="303"/>
                  </a:cubicBezTo>
                  <a:cubicBezTo>
                    <a:pt x="1020" y="286"/>
                    <a:pt x="986" y="219"/>
                    <a:pt x="903" y="152"/>
                  </a:cubicBezTo>
                  <a:cubicBezTo>
                    <a:pt x="783" y="51"/>
                    <a:pt x="634" y="1"/>
                    <a:pt x="4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6" name="Google Shape;3316;p59"/>
            <p:cNvSpPr/>
            <p:nvPr/>
          </p:nvSpPr>
          <p:spPr>
            <a:xfrm>
              <a:off x="5058812" y="2152195"/>
              <a:ext cx="23877" cy="18204"/>
            </a:xfrm>
            <a:custGeom>
              <a:avLst/>
              <a:gdLst/>
              <a:ahLst/>
              <a:cxnLst/>
              <a:rect l="l" t="t" r="r" b="b"/>
              <a:pathLst>
                <a:path w="745" h="568" extrusionOk="0">
                  <a:moveTo>
                    <a:pt x="368" y="0"/>
                  </a:moveTo>
                  <a:cubicBezTo>
                    <a:pt x="279" y="0"/>
                    <a:pt x="195" y="41"/>
                    <a:pt x="143" y="113"/>
                  </a:cubicBezTo>
                  <a:cubicBezTo>
                    <a:pt x="1" y="318"/>
                    <a:pt x="156" y="567"/>
                    <a:pt x="384" y="567"/>
                  </a:cubicBezTo>
                  <a:cubicBezTo>
                    <a:pt x="398" y="567"/>
                    <a:pt x="412" y="566"/>
                    <a:pt x="427" y="565"/>
                  </a:cubicBezTo>
                  <a:cubicBezTo>
                    <a:pt x="677" y="514"/>
                    <a:pt x="744" y="180"/>
                    <a:pt x="527" y="47"/>
                  </a:cubicBezTo>
                  <a:cubicBezTo>
                    <a:pt x="477" y="15"/>
                    <a:pt x="421" y="0"/>
                    <a:pt x="3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7" name="Google Shape;3317;p59"/>
            <p:cNvSpPr/>
            <p:nvPr/>
          </p:nvSpPr>
          <p:spPr>
            <a:xfrm>
              <a:off x="5055863" y="2146971"/>
              <a:ext cx="32691" cy="10096"/>
            </a:xfrm>
            <a:custGeom>
              <a:avLst/>
              <a:gdLst/>
              <a:ahLst/>
              <a:cxnLst/>
              <a:rect l="l" t="t" r="r" b="b"/>
              <a:pathLst>
                <a:path w="1020" h="315" extrusionOk="0">
                  <a:moveTo>
                    <a:pt x="474" y="1"/>
                  </a:moveTo>
                  <a:cubicBezTo>
                    <a:pt x="352" y="1"/>
                    <a:pt x="228" y="36"/>
                    <a:pt x="118" y="109"/>
                  </a:cubicBezTo>
                  <a:cubicBezTo>
                    <a:pt x="34" y="176"/>
                    <a:pt x="1" y="226"/>
                    <a:pt x="17" y="243"/>
                  </a:cubicBezTo>
                  <a:cubicBezTo>
                    <a:pt x="19" y="247"/>
                    <a:pt x="24" y="248"/>
                    <a:pt x="30" y="248"/>
                  </a:cubicBezTo>
                  <a:cubicBezTo>
                    <a:pt x="80" y="248"/>
                    <a:pt x="256" y="158"/>
                    <a:pt x="472" y="158"/>
                  </a:cubicBezTo>
                  <a:cubicBezTo>
                    <a:pt x="487" y="158"/>
                    <a:pt x="503" y="158"/>
                    <a:pt x="519" y="159"/>
                  </a:cubicBezTo>
                  <a:cubicBezTo>
                    <a:pt x="762" y="175"/>
                    <a:pt x="936" y="314"/>
                    <a:pt x="991" y="314"/>
                  </a:cubicBezTo>
                  <a:cubicBezTo>
                    <a:pt x="996" y="314"/>
                    <a:pt x="1000" y="313"/>
                    <a:pt x="1003" y="310"/>
                  </a:cubicBezTo>
                  <a:cubicBezTo>
                    <a:pt x="1020" y="293"/>
                    <a:pt x="987" y="226"/>
                    <a:pt x="903" y="159"/>
                  </a:cubicBezTo>
                  <a:cubicBezTo>
                    <a:pt x="782" y="57"/>
                    <a:pt x="629" y="1"/>
                    <a:pt x="4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8" name="Google Shape;3318;p59"/>
            <p:cNvSpPr/>
            <p:nvPr/>
          </p:nvSpPr>
          <p:spPr>
            <a:xfrm>
              <a:off x="5116919" y="2148317"/>
              <a:ext cx="25736" cy="76599"/>
            </a:xfrm>
            <a:custGeom>
              <a:avLst/>
              <a:gdLst/>
              <a:ahLst/>
              <a:cxnLst/>
              <a:rect l="l" t="t" r="r" b="b"/>
              <a:pathLst>
                <a:path w="803" h="2390" extrusionOk="0">
                  <a:moveTo>
                    <a:pt x="35" y="0"/>
                  </a:moveTo>
                  <a:cubicBezTo>
                    <a:pt x="35" y="0"/>
                    <a:pt x="34" y="0"/>
                    <a:pt x="34" y="1"/>
                  </a:cubicBezTo>
                  <a:cubicBezTo>
                    <a:pt x="1" y="1"/>
                    <a:pt x="168" y="652"/>
                    <a:pt x="418" y="1454"/>
                  </a:cubicBezTo>
                  <a:cubicBezTo>
                    <a:pt x="485" y="1655"/>
                    <a:pt x="552" y="1838"/>
                    <a:pt x="619" y="2006"/>
                  </a:cubicBezTo>
                  <a:cubicBezTo>
                    <a:pt x="635" y="2072"/>
                    <a:pt x="652" y="2139"/>
                    <a:pt x="652" y="2223"/>
                  </a:cubicBezTo>
                  <a:cubicBezTo>
                    <a:pt x="652" y="2256"/>
                    <a:pt x="585" y="2273"/>
                    <a:pt x="519" y="2273"/>
                  </a:cubicBezTo>
                  <a:cubicBezTo>
                    <a:pt x="368" y="2273"/>
                    <a:pt x="218" y="2290"/>
                    <a:pt x="84" y="2340"/>
                  </a:cubicBezTo>
                  <a:cubicBezTo>
                    <a:pt x="218" y="2390"/>
                    <a:pt x="368" y="2390"/>
                    <a:pt x="519" y="2390"/>
                  </a:cubicBezTo>
                  <a:cubicBezTo>
                    <a:pt x="569" y="2390"/>
                    <a:pt x="602" y="2373"/>
                    <a:pt x="635" y="2373"/>
                  </a:cubicBezTo>
                  <a:cubicBezTo>
                    <a:pt x="702" y="2356"/>
                    <a:pt x="752" y="2323"/>
                    <a:pt x="769" y="2273"/>
                  </a:cubicBezTo>
                  <a:cubicBezTo>
                    <a:pt x="803" y="2173"/>
                    <a:pt x="786" y="2056"/>
                    <a:pt x="752" y="1972"/>
                  </a:cubicBezTo>
                  <a:cubicBezTo>
                    <a:pt x="686" y="1788"/>
                    <a:pt x="635" y="1605"/>
                    <a:pt x="569" y="1404"/>
                  </a:cubicBezTo>
                  <a:cubicBezTo>
                    <a:pt x="321" y="629"/>
                    <a:pt x="74" y="0"/>
                    <a:pt x="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9" name="Google Shape;3319;p59"/>
            <p:cNvSpPr/>
            <p:nvPr/>
          </p:nvSpPr>
          <p:spPr>
            <a:xfrm>
              <a:off x="5085317" y="2231326"/>
              <a:ext cx="47178" cy="24807"/>
            </a:xfrm>
            <a:custGeom>
              <a:avLst/>
              <a:gdLst/>
              <a:ahLst/>
              <a:cxnLst/>
              <a:rect l="l" t="t" r="r" b="b"/>
              <a:pathLst>
                <a:path w="1472" h="774" extrusionOk="0">
                  <a:moveTo>
                    <a:pt x="168" y="0"/>
                  </a:moveTo>
                  <a:cubicBezTo>
                    <a:pt x="168" y="0"/>
                    <a:pt x="1" y="468"/>
                    <a:pt x="586" y="719"/>
                  </a:cubicBezTo>
                  <a:cubicBezTo>
                    <a:pt x="674" y="756"/>
                    <a:pt x="767" y="774"/>
                    <a:pt x="859" y="774"/>
                  </a:cubicBezTo>
                  <a:cubicBezTo>
                    <a:pt x="1096" y="774"/>
                    <a:pt x="1327" y="656"/>
                    <a:pt x="1471" y="451"/>
                  </a:cubicBezTo>
                  <a:lnTo>
                    <a:pt x="16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0" name="Google Shape;3320;p59"/>
            <p:cNvSpPr/>
            <p:nvPr/>
          </p:nvSpPr>
          <p:spPr>
            <a:xfrm>
              <a:off x="5038749" y="2302541"/>
              <a:ext cx="80349" cy="43524"/>
            </a:xfrm>
            <a:custGeom>
              <a:avLst/>
              <a:gdLst/>
              <a:ahLst/>
              <a:cxnLst/>
              <a:rect l="l" t="t" r="r" b="b"/>
              <a:pathLst>
                <a:path w="2507" h="1358" extrusionOk="0">
                  <a:moveTo>
                    <a:pt x="0" y="1"/>
                  </a:moveTo>
                  <a:cubicBezTo>
                    <a:pt x="0" y="1"/>
                    <a:pt x="505" y="1357"/>
                    <a:pt x="2327" y="1357"/>
                  </a:cubicBezTo>
                  <a:cubicBezTo>
                    <a:pt x="2380" y="1357"/>
                    <a:pt x="2434" y="1356"/>
                    <a:pt x="2490" y="1354"/>
                  </a:cubicBezTo>
                  <a:lnTo>
                    <a:pt x="2506" y="853"/>
                  </a:lnTo>
                  <a:cubicBezTo>
                    <a:pt x="1604" y="819"/>
                    <a:pt x="735" y="519"/>
                    <a:pt x="0" y="1"/>
                  </a:cubicBezTo>
                  <a:close/>
                </a:path>
              </a:pathLst>
            </a:custGeom>
            <a:solidFill>
              <a:srgbClr val="A36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1" name="Google Shape;3321;p59"/>
            <p:cNvSpPr/>
            <p:nvPr/>
          </p:nvSpPr>
          <p:spPr>
            <a:xfrm>
              <a:off x="4955194" y="2021335"/>
              <a:ext cx="231914" cy="175217"/>
            </a:xfrm>
            <a:custGeom>
              <a:avLst/>
              <a:gdLst/>
              <a:ahLst/>
              <a:cxnLst/>
              <a:rect l="l" t="t" r="r" b="b"/>
              <a:pathLst>
                <a:path w="7236" h="5467" extrusionOk="0">
                  <a:moveTo>
                    <a:pt x="3835" y="1"/>
                  </a:moveTo>
                  <a:cubicBezTo>
                    <a:pt x="3145" y="1"/>
                    <a:pt x="2453" y="80"/>
                    <a:pt x="1772" y="237"/>
                  </a:cubicBezTo>
                  <a:cubicBezTo>
                    <a:pt x="1772" y="237"/>
                    <a:pt x="101" y="855"/>
                    <a:pt x="34" y="1740"/>
                  </a:cubicBezTo>
                  <a:cubicBezTo>
                    <a:pt x="1" y="2475"/>
                    <a:pt x="17" y="3227"/>
                    <a:pt x="84" y="3946"/>
                  </a:cubicBezTo>
                  <a:lnTo>
                    <a:pt x="218" y="5466"/>
                  </a:lnTo>
                  <a:lnTo>
                    <a:pt x="836" y="5466"/>
                  </a:lnTo>
                  <a:lnTo>
                    <a:pt x="886" y="3428"/>
                  </a:lnTo>
                  <a:cubicBezTo>
                    <a:pt x="886" y="3428"/>
                    <a:pt x="2022" y="2609"/>
                    <a:pt x="2039" y="1373"/>
                  </a:cubicBezTo>
                  <a:cubicBezTo>
                    <a:pt x="2345" y="1326"/>
                    <a:pt x="3328" y="1198"/>
                    <a:pt x="4465" y="1198"/>
                  </a:cubicBezTo>
                  <a:cubicBezTo>
                    <a:pt x="5380" y="1198"/>
                    <a:pt x="6394" y="1281"/>
                    <a:pt x="7235" y="1556"/>
                  </a:cubicBezTo>
                  <a:lnTo>
                    <a:pt x="7219" y="1122"/>
                  </a:lnTo>
                  <a:cubicBezTo>
                    <a:pt x="7219" y="838"/>
                    <a:pt x="7052" y="587"/>
                    <a:pt x="6784" y="504"/>
                  </a:cubicBezTo>
                  <a:cubicBezTo>
                    <a:pt x="5834" y="167"/>
                    <a:pt x="4837" y="1"/>
                    <a:pt x="38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2" name="Google Shape;3322;p59"/>
            <p:cNvSpPr/>
            <p:nvPr/>
          </p:nvSpPr>
          <p:spPr>
            <a:xfrm>
              <a:off x="4922247" y="2143509"/>
              <a:ext cx="43684" cy="72433"/>
            </a:xfrm>
            <a:custGeom>
              <a:avLst/>
              <a:gdLst/>
              <a:ahLst/>
              <a:cxnLst/>
              <a:rect l="l" t="t" r="r" b="b"/>
              <a:pathLst>
                <a:path w="1363" h="2260" extrusionOk="0">
                  <a:moveTo>
                    <a:pt x="1045" y="0"/>
                  </a:moveTo>
                  <a:cubicBezTo>
                    <a:pt x="678" y="0"/>
                    <a:pt x="93" y="151"/>
                    <a:pt x="43" y="1153"/>
                  </a:cubicBezTo>
                  <a:cubicBezTo>
                    <a:pt x="0" y="2079"/>
                    <a:pt x="548" y="2259"/>
                    <a:pt x="951" y="2259"/>
                  </a:cubicBezTo>
                  <a:cubicBezTo>
                    <a:pt x="1180" y="2259"/>
                    <a:pt x="1363" y="2201"/>
                    <a:pt x="1363" y="2189"/>
                  </a:cubicBezTo>
                  <a:cubicBezTo>
                    <a:pt x="1363" y="2156"/>
                    <a:pt x="1346" y="852"/>
                    <a:pt x="1329" y="301"/>
                  </a:cubicBezTo>
                  <a:cubicBezTo>
                    <a:pt x="1329" y="134"/>
                    <a:pt x="1212" y="17"/>
                    <a:pt x="104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3" name="Google Shape;3323;p59"/>
            <p:cNvSpPr/>
            <p:nvPr/>
          </p:nvSpPr>
          <p:spPr>
            <a:xfrm>
              <a:off x="4934843" y="2158477"/>
              <a:ext cx="20929" cy="40543"/>
            </a:xfrm>
            <a:custGeom>
              <a:avLst/>
              <a:gdLst/>
              <a:ahLst/>
              <a:cxnLst/>
              <a:rect l="l" t="t" r="r" b="b"/>
              <a:pathLst>
                <a:path w="653" h="1265" extrusionOk="0">
                  <a:moveTo>
                    <a:pt x="402" y="1"/>
                  </a:moveTo>
                  <a:cubicBezTo>
                    <a:pt x="285" y="18"/>
                    <a:pt x="184" y="101"/>
                    <a:pt x="134" y="218"/>
                  </a:cubicBezTo>
                  <a:cubicBezTo>
                    <a:pt x="67" y="335"/>
                    <a:pt x="34" y="469"/>
                    <a:pt x="34" y="619"/>
                  </a:cubicBezTo>
                  <a:cubicBezTo>
                    <a:pt x="1" y="870"/>
                    <a:pt x="134" y="1120"/>
                    <a:pt x="368" y="1254"/>
                  </a:cubicBezTo>
                  <a:cubicBezTo>
                    <a:pt x="399" y="1260"/>
                    <a:pt x="429" y="1264"/>
                    <a:pt x="459" y="1264"/>
                  </a:cubicBezTo>
                  <a:cubicBezTo>
                    <a:pt x="511" y="1264"/>
                    <a:pt x="560" y="1252"/>
                    <a:pt x="602" y="1221"/>
                  </a:cubicBezTo>
                  <a:cubicBezTo>
                    <a:pt x="636" y="1187"/>
                    <a:pt x="652" y="1154"/>
                    <a:pt x="652" y="1154"/>
                  </a:cubicBezTo>
                  <a:cubicBezTo>
                    <a:pt x="636" y="1154"/>
                    <a:pt x="619" y="1171"/>
                    <a:pt x="585" y="1187"/>
                  </a:cubicBezTo>
                  <a:cubicBezTo>
                    <a:pt x="552" y="1196"/>
                    <a:pt x="519" y="1200"/>
                    <a:pt x="485" y="1200"/>
                  </a:cubicBezTo>
                  <a:cubicBezTo>
                    <a:pt x="452" y="1200"/>
                    <a:pt x="418" y="1196"/>
                    <a:pt x="385" y="1187"/>
                  </a:cubicBezTo>
                  <a:cubicBezTo>
                    <a:pt x="201" y="1054"/>
                    <a:pt x="101" y="836"/>
                    <a:pt x="134" y="619"/>
                  </a:cubicBezTo>
                  <a:cubicBezTo>
                    <a:pt x="134" y="486"/>
                    <a:pt x="151" y="369"/>
                    <a:pt x="218" y="268"/>
                  </a:cubicBezTo>
                  <a:cubicBezTo>
                    <a:pt x="251" y="168"/>
                    <a:pt x="318" y="101"/>
                    <a:pt x="402" y="68"/>
                  </a:cubicBezTo>
                  <a:cubicBezTo>
                    <a:pt x="468" y="68"/>
                    <a:pt x="535" y="101"/>
                    <a:pt x="552" y="151"/>
                  </a:cubicBezTo>
                  <a:cubicBezTo>
                    <a:pt x="569" y="185"/>
                    <a:pt x="569" y="218"/>
                    <a:pt x="569" y="218"/>
                  </a:cubicBezTo>
                  <a:cubicBezTo>
                    <a:pt x="569" y="221"/>
                    <a:pt x="570" y="222"/>
                    <a:pt x="571" y="222"/>
                  </a:cubicBezTo>
                  <a:cubicBezTo>
                    <a:pt x="579" y="222"/>
                    <a:pt x="599" y="190"/>
                    <a:pt x="585" y="135"/>
                  </a:cubicBezTo>
                  <a:cubicBezTo>
                    <a:pt x="585" y="101"/>
                    <a:pt x="569" y="68"/>
                    <a:pt x="535" y="51"/>
                  </a:cubicBezTo>
                  <a:cubicBezTo>
                    <a:pt x="502" y="18"/>
                    <a:pt x="452" y="1"/>
                    <a:pt x="402" y="1"/>
                  </a:cubicBezTo>
                  <a:close/>
                </a:path>
              </a:pathLst>
            </a:custGeom>
            <a:solidFill>
              <a:srgbClr val="A36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4" name="Google Shape;3324;p59"/>
            <p:cNvSpPr/>
            <p:nvPr/>
          </p:nvSpPr>
          <p:spPr>
            <a:xfrm>
              <a:off x="5269541" y="2143638"/>
              <a:ext cx="617475" cy="617411"/>
            </a:xfrm>
            <a:custGeom>
              <a:avLst/>
              <a:gdLst/>
              <a:ahLst/>
              <a:cxnLst/>
              <a:rect l="l" t="t" r="r" b="b"/>
              <a:pathLst>
                <a:path w="19266" h="19264" extrusionOk="0">
                  <a:moveTo>
                    <a:pt x="17611" y="1"/>
                  </a:moveTo>
                  <a:cubicBezTo>
                    <a:pt x="17375" y="1"/>
                    <a:pt x="17277" y="464"/>
                    <a:pt x="17277" y="464"/>
                  </a:cubicBezTo>
                  <a:cubicBezTo>
                    <a:pt x="17277" y="464"/>
                    <a:pt x="16380" y="2756"/>
                    <a:pt x="16107" y="2756"/>
                  </a:cubicBezTo>
                  <a:cubicBezTo>
                    <a:pt x="16101" y="2756"/>
                    <a:pt x="16096" y="2755"/>
                    <a:pt x="16091" y="2753"/>
                  </a:cubicBezTo>
                  <a:cubicBezTo>
                    <a:pt x="15840" y="2669"/>
                    <a:pt x="16341" y="1249"/>
                    <a:pt x="16542" y="781"/>
                  </a:cubicBezTo>
                  <a:cubicBezTo>
                    <a:pt x="16719" y="383"/>
                    <a:pt x="16636" y="115"/>
                    <a:pt x="16418" y="115"/>
                  </a:cubicBezTo>
                  <a:cubicBezTo>
                    <a:pt x="16389" y="115"/>
                    <a:pt x="16358" y="120"/>
                    <a:pt x="16325" y="130"/>
                  </a:cubicBezTo>
                  <a:cubicBezTo>
                    <a:pt x="16141" y="180"/>
                    <a:pt x="15489" y="1600"/>
                    <a:pt x="15289" y="2051"/>
                  </a:cubicBezTo>
                  <a:cubicBezTo>
                    <a:pt x="15148" y="2409"/>
                    <a:pt x="14822" y="3246"/>
                    <a:pt x="14557" y="3246"/>
                  </a:cubicBezTo>
                  <a:cubicBezTo>
                    <a:pt x="14475" y="3246"/>
                    <a:pt x="14399" y="3167"/>
                    <a:pt x="14336" y="2970"/>
                  </a:cubicBezTo>
                  <a:cubicBezTo>
                    <a:pt x="14052" y="2135"/>
                    <a:pt x="13534" y="1600"/>
                    <a:pt x="13301" y="1550"/>
                  </a:cubicBezTo>
                  <a:cubicBezTo>
                    <a:pt x="13294" y="1550"/>
                    <a:pt x="13287" y="1549"/>
                    <a:pt x="13280" y="1549"/>
                  </a:cubicBezTo>
                  <a:cubicBezTo>
                    <a:pt x="13027" y="1549"/>
                    <a:pt x="12904" y="1855"/>
                    <a:pt x="13083" y="2035"/>
                  </a:cubicBezTo>
                  <a:cubicBezTo>
                    <a:pt x="13267" y="2268"/>
                    <a:pt x="13401" y="2519"/>
                    <a:pt x="13501" y="2803"/>
                  </a:cubicBezTo>
                  <a:cubicBezTo>
                    <a:pt x="13601" y="3020"/>
                    <a:pt x="13651" y="3254"/>
                    <a:pt x="13668" y="3488"/>
                  </a:cubicBezTo>
                  <a:cubicBezTo>
                    <a:pt x="13718" y="3973"/>
                    <a:pt x="13702" y="4457"/>
                    <a:pt x="13651" y="4925"/>
                  </a:cubicBezTo>
                  <a:lnTo>
                    <a:pt x="8806" y="13614"/>
                  </a:lnTo>
                  <a:lnTo>
                    <a:pt x="1070" y="10690"/>
                  </a:lnTo>
                  <a:lnTo>
                    <a:pt x="1" y="15117"/>
                  </a:lnTo>
                  <a:cubicBezTo>
                    <a:pt x="1" y="15117"/>
                    <a:pt x="9423" y="19264"/>
                    <a:pt x="10700" y="19264"/>
                  </a:cubicBezTo>
                  <a:cubicBezTo>
                    <a:pt x="10750" y="19264"/>
                    <a:pt x="10787" y="19258"/>
                    <a:pt x="10811" y="19244"/>
                  </a:cubicBezTo>
                  <a:cubicBezTo>
                    <a:pt x="12248" y="18459"/>
                    <a:pt x="16759" y="5827"/>
                    <a:pt x="16759" y="5827"/>
                  </a:cubicBezTo>
                  <a:cubicBezTo>
                    <a:pt x="17428" y="4975"/>
                    <a:pt x="18062" y="4073"/>
                    <a:pt x="18631" y="3154"/>
                  </a:cubicBezTo>
                  <a:cubicBezTo>
                    <a:pt x="19265" y="2018"/>
                    <a:pt x="19165" y="1951"/>
                    <a:pt x="19015" y="1901"/>
                  </a:cubicBezTo>
                  <a:cubicBezTo>
                    <a:pt x="19003" y="1897"/>
                    <a:pt x="18991" y="1895"/>
                    <a:pt x="18978" y="1895"/>
                  </a:cubicBezTo>
                  <a:cubicBezTo>
                    <a:pt x="18629" y="1895"/>
                    <a:pt x="18002" y="3413"/>
                    <a:pt x="17790" y="3413"/>
                  </a:cubicBezTo>
                  <a:cubicBezTo>
                    <a:pt x="17761" y="3413"/>
                    <a:pt x="17740" y="3385"/>
                    <a:pt x="17728" y="3321"/>
                  </a:cubicBezTo>
                  <a:cubicBezTo>
                    <a:pt x="17645" y="2770"/>
                    <a:pt x="19015" y="848"/>
                    <a:pt x="18597" y="731"/>
                  </a:cubicBezTo>
                  <a:cubicBezTo>
                    <a:pt x="18578" y="725"/>
                    <a:pt x="18558" y="722"/>
                    <a:pt x="18538" y="722"/>
                  </a:cubicBezTo>
                  <a:cubicBezTo>
                    <a:pt x="18005" y="722"/>
                    <a:pt x="17257" y="2793"/>
                    <a:pt x="17177" y="2970"/>
                  </a:cubicBezTo>
                  <a:cubicBezTo>
                    <a:pt x="17147" y="3031"/>
                    <a:pt x="17093" y="3056"/>
                    <a:pt x="17040" y="3056"/>
                  </a:cubicBezTo>
                  <a:cubicBezTo>
                    <a:pt x="16946" y="3056"/>
                    <a:pt x="16856" y="2977"/>
                    <a:pt x="16910" y="2870"/>
                  </a:cubicBezTo>
                  <a:cubicBezTo>
                    <a:pt x="17027" y="2636"/>
                    <a:pt x="18213" y="180"/>
                    <a:pt x="17678" y="13"/>
                  </a:cubicBezTo>
                  <a:cubicBezTo>
                    <a:pt x="17655" y="4"/>
                    <a:pt x="17632" y="1"/>
                    <a:pt x="1761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5" name="Google Shape;3325;p59"/>
            <p:cNvSpPr/>
            <p:nvPr/>
          </p:nvSpPr>
          <p:spPr>
            <a:xfrm>
              <a:off x="4655847" y="2397313"/>
              <a:ext cx="801699" cy="763687"/>
            </a:xfrm>
            <a:custGeom>
              <a:avLst/>
              <a:gdLst/>
              <a:ahLst/>
              <a:cxnLst/>
              <a:rect l="l" t="t" r="r" b="b"/>
              <a:pathLst>
                <a:path w="25014" h="23828" extrusionOk="0">
                  <a:moveTo>
                    <a:pt x="14687" y="1"/>
                  </a:moveTo>
                  <a:cubicBezTo>
                    <a:pt x="13986" y="218"/>
                    <a:pt x="12916" y="653"/>
                    <a:pt x="12515" y="736"/>
                  </a:cubicBezTo>
                  <a:cubicBezTo>
                    <a:pt x="12481" y="743"/>
                    <a:pt x="12442" y="746"/>
                    <a:pt x="12397" y="746"/>
                  </a:cubicBezTo>
                  <a:cubicBezTo>
                    <a:pt x="11861" y="746"/>
                    <a:pt x="10570" y="313"/>
                    <a:pt x="9691" y="51"/>
                  </a:cubicBezTo>
                  <a:cubicBezTo>
                    <a:pt x="7486" y="168"/>
                    <a:pt x="6133" y="1137"/>
                    <a:pt x="4111" y="2658"/>
                  </a:cubicBezTo>
                  <a:lnTo>
                    <a:pt x="0" y="5916"/>
                  </a:lnTo>
                  <a:lnTo>
                    <a:pt x="4863" y="10878"/>
                  </a:lnTo>
                  <a:lnTo>
                    <a:pt x="6366" y="9742"/>
                  </a:lnTo>
                  <a:cubicBezTo>
                    <a:pt x="6450" y="11998"/>
                    <a:pt x="6534" y="12014"/>
                    <a:pt x="6650" y="14320"/>
                  </a:cubicBezTo>
                  <a:lnTo>
                    <a:pt x="6751" y="23209"/>
                  </a:lnTo>
                  <a:lnTo>
                    <a:pt x="20485" y="23827"/>
                  </a:lnTo>
                  <a:lnTo>
                    <a:pt x="19616" y="14938"/>
                  </a:lnTo>
                  <a:lnTo>
                    <a:pt x="19199" y="7954"/>
                  </a:lnTo>
                  <a:lnTo>
                    <a:pt x="23142" y="9859"/>
                  </a:lnTo>
                  <a:lnTo>
                    <a:pt x="25013" y="4295"/>
                  </a:lnTo>
                  <a:cubicBezTo>
                    <a:pt x="22858" y="3226"/>
                    <a:pt x="21337" y="2591"/>
                    <a:pt x="20168" y="1856"/>
                  </a:cubicBezTo>
                  <a:cubicBezTo>
                    <a:pt x="17419" y="144"/>
                    <a:pt x="16203" y="11"/>
                    <a:pt x="15400" y="11"/>
                  </a:cubicBezTo>
                  <a:cubicBezTo>
                    <a:pt x="15253" y="11"/>
                    <a:pt x="15120" y="16"/>
                    <a:pt x="14994" y="16"/>
                  </a:cubicBezTo>
                  <a:cubicBezTo>
                    <a:pt x="14888" y="16"/>
                    <a:pt x="14787" y="12"/>
                    <a:pt x="1468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6" name="Google Shape;3326;p59"/>
            <p:cNvSpPr/>
            <p:nvPr/>
          </p:nvSpPr>
          <p:spPr>
            <a:xfrm>
              <a:off x="4959489" y="2361994"/>
              <a:ext cx="95349" cy="61600"/>
            </a:xfrm>
            <a:custGeom>
              <a:avLst/>
              <a:gdLst/>
              <a:ahLst/>
              <a:cxnLst/>
              <a:rect l="l" t="t" r="r" b="b"/>
              <a:pathLst>
                <a:path w="2975" h="1922" extrusionOk="0">
                  <a:moveTo>
                    <a:pt x="0" y="0"/>
                  </a:moveTo>
                  <a:lnTo>
                    <a:pt x="34" y="1420"/>
                  </a:lnTo>
                  <a:lnTo>
                    <a:pt x="2974" y="1922"/>
                  </a:lnTo>
                  <a:cubicBezTo>
                    <a:pt x="2456" y="217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7" name="Google Shape;3327;p59"/>
            <p:cNvSpPr/>
            <p:nvPr/>
          </p:nvSpPr>
          <p:spPr>
            <a:xfrm>
              <a:off x="5054806" y="2359847"/>
              <a:ext cx="72850" cy="63747"/>
            </a:xfrm>
            <a:custGeom>
              <a:avLst/>
              <a:gdLst/>
              <a:ahLst/>
              <a:cxnLst/>
              <a:rect l="l" t="t" r="r" b="b"/>
              <a:pathLst>
                <a:path w="2273" h="1989" extrusionOk="0">
                  <a:moveTo>
                    <a:pt x="2056" y="0"/>
                  </a:moveTo>
                  <a:cubicBezTo>
                    <a:pt x="2056" y="0"/>
                    <a:pt x="418" y="134"/>
                    <a:pt x="0" y="1989"/>
                  </a:cubicBezTo>
                  <a:lnTo>
                    <a:pt x="2273" y="1387"/>
                  </a:lnTo>
                  <a:lnTo>
                    <a:pt x="20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8" name="Google Shape;3328;p59"/>
            <p:cNvSpPr/>
            <p:nvPr/>
          </p:nvSpPr>
          <p:spPr>
            <a:xfrm>
              <a:off x="5134065" y="2563332"/>
              <a:ext cx="62145" cy="82497"/>
            </a:xfrm>
            <a:custGeom>
              <a:avLst/>
              <a:gdLst/>
              <a:ahLst/>
              <a:cxnLst/>
              <a:rect l="l" t="t" r="r" b="b"/>
              <a:pathLst>
                <a:path w="1939" h="2574" extrusionOk="0">
                  <a:moveTo>
                    <a:pt x="34" y="84"/>
                  </a:moveTo>
                  <a:lnTo>
                    <a:pt x="34" y="84"/>
                  </a:lnTo>
                  <a:cubicBezTo>
                    <a:pt x="201" y="101"/>
                    <a:pt x="385" y="118"/>
                    <a:pt x="552" y="118"/>
                  </a:cubicBezTo>
                  <a:cubicBezTo>
                    <a:pt x="855" y="118"/>
                    <a:pt x="1281" y="133"/>
                    <a:pt x="1771" y="134"/>
                  </a:cubicBezTo>
                  <a:lnTo>
                    <a:pt x="1771" y="134"/>
                  </a:lnTo>
                  <a:cubicBezTo>
                    <a:pt x="1773" y="642"/>
                    <a:pt x="1787" y="1236"/>
                    <a:pt x="1788" y="1860"/>
                  </a:cubicBezTo>
                  <a:lnTo>
                    <a:pt x="1788" y="1860"/>
                  </a:lnTo>
                  <a:cubicBezTo>
                    <a:pt x="1754" y="1881"/>
                    <a:pt x="1726" y="1897"/>
                    <a:pt x="1688" y="1922"/>
                  </a:cubicBezTo>
                  <a:lnTo>
                    <a:pt x="1025" y="2396"/>
                  </a:lnTo>
                  <a:lnTo>
                    <a:pt x="1025" y="2396"/>
                  </a:lnTo>
                  <a:lnTo>
                    <a:pt x="117" y="1832"/>
                  </a:lnTo>
                  <a:lnTo>
                    <a:pt x="117" y="1832"/>
                  </a:lnTo>
                  <a:cubicBezTo>
                    <a:pt x="115" y="1323"/>
                    <a:pt x="83" y="908"/>
                    <a:pt x="67" y="602"/>
                  </a:cubicBezTo>
                  <a:cubicBezTo>
                    <a:pt x="67" y="435"/>
                    <a:pt x="67" y="251"/>
                    <a:pt x="34" y="84"/>
                  </a:cubicBezTo>
                  <a:close/>
                  <a:moveTo>
                    <a:pt x="1838" y="1"/>
                  </a:moveTo>
                  <a:cubicBezTo>
                    <a:pt x="1287" y="1"/>
                    <a:pt x="819" y="34"/>
                    <a:pt x="501" y="51"/>
                  </a:cubicBezTo>
                  <a:cubicBezTo>
                    <a:pt x="351" y="51"/>
                    <a:pt x="201" y="51"/>
                    <a:pt x="34" y="84"/>
                  </a:cubicBezTo>
                  <a:cubicBezTo>
                    <a:pt x="17" y="235"/>
                    <a:pt x="0" y="402"/>
                    <a:pt x="17" y="552"/>
                  </a:cubicBezTo>
                  <a:cubicBezTo>
                    <a:pt x="0" y="869"/>
                    <a:pt x="0" y="1321"/>
                    <a:pt x="0" y="1889"/>
                  </a:cubicBezTo>
                  <a:lnTo>
                    <a:pt x="0" y="1922"/>
                  </a:lnTo>
                  <a:lnTo>
                    <a:pt x="17" y="1939"/>
                  </a:lnTo>
                  <a:lnTo>
                    <a:pt x="986" y="2557"/>
                  </a:lnTo>
                  <a:lnTo>
                    <a:pt x="1036" y="2574"/>
                  </a:lnTo>
                  <a:lnTo>
                    <a:pt x="1070" y="2540"/>
                  </a:lnTo>
                  <a:cubicBezTo>
                    <a:pt x="1304" y="2390"/>
                    <a:pt x="1537" y="2223"/>
                    <a:pt x="1771" y="2056"/>
                  </a:cubicBezTo>
                  <a:lnTo>
                    <a:pt x="1905" y="1956"/>
                  </a:lnTo>
                  <a:lnTo>
                    <a:pt x="1938" y="1939"/>
                  </a:lnTo>
                  <a:lnTo>
                    <a:pt x="1938" y="1889"/>
                  </a:lnTo>
                  <a:cubicBezTo>
                    <a:pt x="1922" y="1220"/>
                    <a:pt x="1922" y="602"/>
                    <a:pt x="1905" y="67"/>
                  </a:cubicBezTo>
                  <a:lnTo>
                    <a:pt x="190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9" name="Google Shape;3329;p59"/>
            <p:cNvSpPr/>
            <p:nvPr/>
          </p:nvSpPr>
          <p:spPr>
            <a:xfrm>
              <a:off x="5134065" y="2577274"/>
              <a:ext cx="57850" cy="4840"/>
            </a:xfrm>
            <a:custGeom>
              <a:avLst/>
              <a:gdLst/>
              <a:ahLst/>
              <a:cxnLst/>
              <a:rect l="l" t="t" r="r" b="b"/>
              <a:pathLst>
                <a:path w="1805" h="151" extrusionOk="0">
                  <a:moveTo>
                    <a:pt x="903" y="0"/>
                  </a:moveTo>
                  <a:cubicBezTo>
                    <a:pt x="401" y="0"/>
                    <a:pt x="0" y="33"/>
                    <a:pt x="0" y="67"/>
                  </a:cubicBezTo>
                  <a:cubicBezTo>
                    <a:pt x="0" y="117"/>
                    <a:pt x="401" y="150"/>
                    <a:pt x="903" y="150"/>
                  </a:cubicBezTo>
                  <a:cubicBezTo>
                    <a:pt x="1404" y="150"/>
                    <a:pt x="1805" y="117"/>
                    <a:pt x="1805" y="84"/>
                  </a:cubicBezTo>
                  <a:cubicBezTo>
                    <a:pt x="1805" y="33"/>
                    <a:pt x="1404" y="0"/>
                    <a:pt x="9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0" name="Google Shape;3330;p59"/>
            <p:cNvSpPr/>
            <p:nvPr/>
          </p:nvSpPr>
          <p:spPr>
            <a:xfrm>
              <a:off x="5053203" y="2423562"/>
              <a:ext cx="5929" cy="85189"/>
            </a:xfrm>
            <a:custGeom>
              <a:avLst/>
              <a:gdLst/>
              <a:ahLst/>
              <a:cxnLst/>
              <a:rect l="l" t="t" r="r" b="b"/>
              <a:pathLst>
                <a:path w="185" h="2658" extrusionOk="0">
                  <a:moveTo>
                    <a:pt x="84" y="1"/>
                  </a:moveTo>
                  <a:cubicBezTo>
                    <a:pt x="34" y="1"/>
                    <a:pt x="0" y="602"/>
                    <a:pt x="17" y="1337"/>
                  </a:cubicBezTo>
                  <a:cubicBezTo>
                    <a:pt x="17" y="2073"/>
                    <a:pt x="67" y="2657"/>
                    <a:pt x="117" y="2657"/>
                  </a:cubicBezTo>
                  <a:cubicBezTo>
                    <a:pt x="151" y="2657"/>
                    <a:pt x="184" y="2073"/>
                    <a:pt x="167" y="1337"/>
                  </a:cubicBezTo>
                  <a:cubicBezTo>
                    <a:pt x="167" y="585"/>
                    <a:pt x="117" y="1"/>
                    <a:pt x="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1" name="Google Shape;3331;p59"/>
            <p:cNvSpPr/>
            <p:nvPr/>
          </p:nvSpPr>
          <p:spPr>
            <a:xfrm>
              <a:off x="5066055" y="2434075"/>
              <a:ext cx="13397" cy="11826"/>
            </a:xfrm>
            <a:custGeom>
              <a:avLst/>
              <a:gdLst/>
              <a:ahLst/>
              <a:cxnLst/>
              <a:rect l="l" t="t" r="r" b="b"/>
              <a:pathLst>
                <a:path w="418" h="369" extrusionOk="0">
                  <a:moveTo>
                    <a:pt x="244" y="0"/>
                  </a:moveTo>
                  <a:cubicBezTo>
                    <a:pt x="212" y="0"/>
                    <a:pt x="192" y="14"/>
                    <a:pt x="201" y="24"/>
                  </a:cubicBezTo>
                  <a:cubicBezTo>
                    <a:pt x="201" y="40"/>
                    <a:pt x="234" y="57"/>
                    <a:pt x="251" y="107"/>
                  </a:cubicBezTo>
                  <a:cubicBezTo>
                    <a:pt x="268" y="157"/>
                    <a:pt x="268" y="207"/>
                    <a:pt x="217" y="207"/>
                  </a:cubicBezTo>
                  <a:cubicBezTo>
                    <a:pt x="206" y="210"/>
                    <a:pt x="196" y="212"/>
                    <a:pt x="187" y="212"/>
                  </a:cubicBezTo>
                  <a:cubicBezTo>
                    <a:pt x="145" y="212"/>
                    <a:pt x="134" y="179"/>
                    <a:pt x="134" y="124"/>
                  </a:cubicBezTo>
                  <a:cubicBezTo>
                    <a:pt x="134" y="90"/>
                    <a:pt x="167" y="57"/>
                    <a:pt x="167" y="40"/>
                  </a:cubicBezTo>
                  <a:cubicBezTo>
                    <a:pt x="167" y="27"/>
                    <a:pt x="155" y="19"/>
                    <a:pt x="137" y="19"/>
                  </a:cubicBezTo>
                  <a:cubicBezTo>
                    <a:pt x="108" y="19"/>
                    <a:pt x="64" y="39"/>
                    <a:pt x="34" y="90"/>
                  </a:cubicBezTo>
                  <a:cubicBezTo>
                    <a:pt x="0" y="157"/>
                    <a:pt x="0" y="207"/>
                    <a:pt x="34" y="274"/>
                  </a:cubicBezTo>
                  <a:cubicBezTo>
                    <a:pt x="76" y="338"/>
                    <a:pt x="143" y="369"/>
                    <a:pt x="209" y="369"/>
                  </a:cubicBezTo>
                  <a:cubicBezTo>
                    <a:pt x="297" y="369"/>
                    <a:pt x="382" y="313"/>
                    <a:pt x="401" y="207"/>
                  </a:cubicBezTo>
                  <a:cubicBezTo>
                    <a:pt x="418" y="141"/>
                    <a:pt x="385" y="74"/>
                    <a:pt x="334" y="40"/>
                  </a:cubicBezTo>
                  <a:cubicBezTo>
                    <a:pt x="304" y="10"/>
                    <a:pt x="270" y="0"/>
                    <a:pt x="24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2" name="Google Shape;3332;p59"/>
            <p:cNvSpPr/>
            <p:nvPr/>
          </p:nvSpPr>
          <p:spPr>
            <a:xfrm>
              <a:off x="5069260" y="2468272"/>
              <a:ext cx="13942" cy="12115"/>
            </a:xfrm>
            <a:custGeom>
              <a:avLst/>
              <a:gdLst/>
              <a:ahLst/>
              <a:cxnLst/>
              <a:rect l="l" t="t" r="r" b="b"/>
              <a:pathLst>
                <a:path w="435" h="378" extrusionOk="0">
                  <a:moveTo>
                    <a:pt x="151" y="0"/>
                  </a:moveTo>
                  <a:cubicBezTo>
                    <a:pt x="128" y="0"/>
                    <a:pt x="85" y="18"/>
                    <a:pt x="51" y="76"/>
                  </a:cubicBezTo>
                  <a:cubicBezTo>
                    <a:pt x="17" y="126"/>
                    <a:pt x="1" y="193"/>
                    <a:pt x="34" y="243"/>
                  </a:cubicBezTo>
                  <a:cubicBezTo>
                    <a:pt x="69" y="331"/>
                    <a:pt x="146" y="377"/>
                    <a:pt x="225" y="377"/>
                  </a:cubicBezTo>
                  <a:cubicBezTo>
                    <a:pt x="297" y="377"/>
                    <a:pt x="371" y="339"/>
                    <a:pt x="418" y="260"/>
                  </a:cubicBezTo>
                  <a:cubicBezTo>
                    <a:pt x="435" y="210"/>
                    <a:pt x="435" y="143"/>
                    <a:pt x="418" y="93"/>
                  </a:cubicBezTo>
                  <a:cubicBezTo>
                    <a:pt x="387" y="30"/>
                    <a:pt x="343" y="13"/>
                    <a:pt x="314" y="13"/>
                  </a:cubicBezTo>
                  <a:cubicBezTo>
                    <a:pt x="296" y="13"/>
                    <a:pt x="285" y="20"/>
                    <a:pt x="285" y="26"/>
                  </a:cubicBezTo>
                  <a:cubicBezTo>
                    <a:pt x="268" y="43"/>
                    <a:pt x="301" y="76"/>
                    <a:pt x="301" y="126"/>
                  </a:cubicBezTo>
                  <a:cubicBezTo>
                    <a:pt x="301" y="176"/>
                    <a:pt x="285" y="226"/>
                    <a:pt x="218" y="226"/>
                  </a:cubicBezTo>
                  <a:cubicBezTo>
                    <a:pt x="168" y="210"/>
                    <a:pt x="134" y="176"/>
                    <a:pt x="151" y="109"/>
                  </a:cubicBezTo>
                  <a:cubicBezTo>
                    <a:pt x="151" y="59"/>
                    <a:pt x="184" y="43"/>
                    <a:pt x="168" y="9"/>
                  </a:cubicBezTo>
                  <a:cubicBezTo>
                    <a:pt x="168" y="4"/>
                    <a:pt x="161" y="0"/>
                    <a:pt x="15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3" name="Google Shape;3333;p59"/>
            <p:cNvSpPr/>
            <p:nvPr/>
          </p:nvSpPr>
          <p:spPr>
            <a:xfrm>
              <a:off x="4961636" y="2397858"/>
              <a:ext cx="74997" cy="54132"/>
            </a:xfrm>
            <a:custGeom>
              <a:avLst/>
              <a:gdLst/>
              <a:ahLst/>
              <a:cxnLst/>
              <a:rect l="l" t="t" r="r" b="b"/>
              <a:pathLst>
                <a:path w="2340" h="1689" extrusionOk="0">
                  <a:moveTo>
                    <a:pt x="2189" y="1"/>
                  </a:moveTo>
                  <a:cubicBezTo>
                    <a:pt x="2055" y="34"/>
                    <a:pt x="1938" y="134"/>
                    <a:pt x="1888" y="268"/>
                  </a:cubicBezTo>
                  <a:cubicBezTo>
                    <a:pt x="1838" y="452"/>
                    <a:pt x="1788" y="652"/>
                    <a:pt x="1754" y="836"/>
                  </a:cubicBezTo>
                  <a:cubicBezTo>
                    <a:pt x="1727" y="1014"/>
                    <a:pt x="1688" y="1215"/>
                    <a:pt x="1648" y="1410"/>
                  </a:cubicBezTo>
                  <a:lnTo>
                    <a:pt x="1648" y="1410"/>
                  </a:lnTo>
                  <a:lnTo>
                    <a:pt x="1571" y="1354"/>
                  </a:lnTo>
                  <a:cubicBezTo>
                    <a:pt x="691" y="735"/>
                    <a:pt x="65" y="100"/>
                    <a:pt x="4" y="100"/>
                  </a:cubicBezTo>
                  <a:cubicBezTo>
                    <a:pt x="2" y="100"/>
                    <a:pt x="1" y="100"/>
                    <a:pt x="0" y="101"/>
                  </a:cubicBezTo>
                  <a:cubicBezTo>
                    <a:pt x="100" y="285"/>
                    <a:pt x="234" y="435"/>
                    <a:pt x="384" y="569"/>
                  </a:cubicBezTo>
                  <a:cubicBezTo>
                    <a:pt x="719" y="903"/>
                    <a:pt x="1086" y="1204"/>
                    <a:pt x="1470" y="1488"/>
                  </a:cubicBezTo>
                  <a:cubicBezTo>
                    <a:pt x="1537" y="1521"/>
                    <a:pt x="1604" y="1571"/>
                    <a:pt x="1654" y="1605"/>
                  </a:cubicBezTo>
                  <a:lnTo>
                    <a:pt x="1754" y="1688"/>
                  </a:lnTo>
                  <a:lnTo>
                    <a:pt x="1788" y="1555"/>
                  </a:lnTo>
                  <a:cubicBezTo>
                    <a:pt x="1821" y="1321"/>
                    <a:pt x="1855" y="1087"/>
                    <a:pt x="1888" y="870"/>
                  </a:cubicBezTo>
                  <a:cubicBezTo>
                    <a:pt x="1922" y="669"/>
                    <a:pt x="1938" y="485"/>
                    <a:pt x="1988" y="301"/>
                  </a:cubicBezTo>
                  <a:cubicBezTo>
                    <a:pt x="2022" y="201"/>
                    <a:pt x="2089" y="101"/>
                    <a:pt x="2206" y="51"/>
                  </a:cubicBezTo>
                  <a:cubicBezTo>
                    <a:pt x="2239" y="42"/>
                    <a:pt x="2268" y="42"/>
                    <a:pt x="2291" y="42"/>
                  </a:cubicBezTo>
                  <a:cubicBezTo>
                    <a:pt x="2309" y="42"/>
                    <a:pt x="2323" y="42"/>
                    <a:pt x="2333" y="38"/>
                  </a:cubicBezTo>
                  <a:lnTo>
                    <a:pt x="2333" y="38"/>
                  </a:lnTo>
                  <a:cubicBezTo>
                    <a:pt x="2337" y="43"/>
                    <a:pt x="2339" y="47"/>
                    <a:pt x="2339" y="51"/>
                  </a:cubicBezTo>
                  <a:lnTo>
                    <a:pt x="2339" y="34"/>
                  </a:lnTo>
                  <a:cubicBezTo>
                    <a:pt x="2337" y="36"/>
                    <a:pt x="2335" y="37"/>
                    <a:pt x="2333" y="38"/>
                  </a:cubicBezTo>
                  <a:lnTo>
                    <a:pt x="2333" y="38"/>
                  </a:lnTo>
                  <a:cubicBezTo>
                    <a:pt x="2316" y="21"/>
                    <a:pt x="2268" y="1"/>
                    <a:pt x="218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4" name="Google Shape;3334;p59"/>
            <p:cNvSpPr/>
            <p:nvPr/>
          </p:nvSpPr>
          <p:spPr>
            <a:xfrm>
              <a:off x="5068203" y="2394653"/>
              <a:ext cx="63203" cy="59998"/>
            </a:xfrm>
            <a:custGeom>
              <a:avLst/>
              <a:gdLst/>
              <a:ahLst/>
              <a:cxnLst/>
              <a:rect l="l" t="t" r="r" b="b"/>
              <a:pathLst>
                <a:path w="1972" h="1872" extrusionOk="0">
                  <a:moveTo>
                    <a:pt x="50" y="0"/>
                  </a:moveTo>
                  <a:cubicBezTo>
                    <a:pt x="0" y="17"/>
                    <a:pt x="551" y="685"/>
                    <a:pt x="685" y="1705"/>
                  </a:cubicBezTo>
                  <a:lnTo>
                    <a:pt x="702" y="1872"/>
                  </a:lnTo>
                  <a:lnTo>
                    <a:pt x="819" y="1755"/>
                  </a:lnTo>
                  <a:cubicBezTo>
                    <a:pt x="819" y="1738"/>
                    <a:pt x="836" y="1738"/>
                    <a:pt x="852" y="1721"/>
                  </a:cubicBezTo>
                  <a:cubicBezTo>
                    <a:pt x="1638" y="970"/>
                    <a:pt x="1972" y="134"/>
                    <a:pt x="1938" y="134"/>
                  </a:cubicBezTo>
                  <a:lnTo>
                    <a:pt x="1922" y="134"/>
                  </a:lnTo>
                  <a:cubicBezTo>
                    <a:pt x="1921" y="133"/>
                    <a:pt x="1920" y="133"/>
                    <a:pt x="1919" y="133"/>
                  </a:cubicBezTo>
                  <a:cubicBezTo>
                    <a:pt x="1874" y="133"/>
                    <a:pt x="1513" y="851"/>
                    <a:pt x="809" y="1534"/>
                  </a:cubicBezTo>
                  <a:lnTo>
                    <a:pt x="809" y="1534"/>
                  </a:lnTo>
                  <a:cubicBezTo>
                    <a:pt x="733" y="1141"/>
                    <a:pt x="593" y="773"/>
                    <a:pt x="401" y="418"/>
                  </a:cubicBezTo>
                  <a:cubicBezTo>
                    <a:pt x="318" y="251"/>
                    <a:pt x="201" y="117"/>
                    <a:pt x="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5" name="Google Shape;3335;p59"/>
            <p:cNvSpPr/>
            <p:nvPr/>
          </p:nvSpPr>
          <p:spPr>
            <a:xfrm>
              <a:off x="4846481" y="2484041"/>
              <a:ext cx="30031" cy="39710"/>
            </a:xfrm>
            <a:custGeom>
              <a:avLst/>
              <a:gdLst/>
              <a:ahLst/>
              <a:cxnLst/>
              <a:rect l="l" t="t" r="r" b="b"/>
              <a:pathLst>
                <a:path w="937" h="1239" extrusionOk="0">
                  <a:moveTo>
                    <a:pt x="38" y="1"/>
                  </a:moveTo>
                  <a:cubicBezTo>
                    <a:pt x="36" y="1"/>
                    <a:pt x="35" y="1"/>
                    <a:pt x="34" y="2"/>
                  </a:cubicBezTo>
                  <a:cubicBezTo>
                    <a:pt x="1" y="35"/>
                    <a:pt x="168" y="319"/>
                    <a:pt x="402" y="670"/>
                  </a:cubicBezTo>
                  <a:cubicBezTo>
                    <a:pt x="644" y="994"/>
                    <a:pt x="856" y="1239"/>
                    <a:pt x="899" y="1239"/>
                  </a:cubicBezTo>
                  <a:cubicBezTo>
                    <a:pt x="901" y="1239"/>
                    <a:pt x="902" y="1239"/>
                    <a:pt x="903" y="1238"/>
                  </a:cubicBezTo>
                  <a:cubicBezTo>
                    <a:pt x="936" y="1221"/>
                    <a:pt x="769" y="921"/>
                    <a:pt x="535" y="570"/>
                  </a:cubicBezTo>
                  <a:cubicBezTo>
                    <a:pt x="309" y="246"/>
                    <a:pt x="82" y="1"/>
                    <a:pt x="3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6" name="Google Shape;3336;p59"/>
            <p:cNvSpPr/>
            <p:nvPr/>
          </p:nvSpPr>
          <p:spPr>
            <a:xfrm>
              <a:off x="4783823" y="2573492"/>
              <a:ext cx="26826" cy="55767"/>
            </a:xfrm>
            <a:custGeom>
              <a:avLst/>
              <a:gdLst/>
              <a:ahLst/>
              <a:cxnLst/>
              <a:rect l="l" t="t" r="r" b="b"/>
              <a:pathLst>
                <a:path w="837" h="1740" extrusionOk="0">
                  <a:moveTo>
                    <a:pt x="801" y="1"/>
                  </a:moveTo>
                  <a:cubicBezTo>
                    <a:pt x="760" y="1"/>
                    <a:pt x="548" y="378"/>
                    <a:pt x="352" y="836"/>
                  </a:cubicBezTo>
                  <a:cubicBezTo>
                    <a:pt x="135" y="1321"/>
                    <a:pt x="1" y="1722"/>
                    <a:pt x="34" y="1739"/>
                  </a:cubicBezTo>
                  <a:cubicBezTo>
                    <a:pt x="35" y="1739"/>
                    <a:pt x="36" y="1739"/>
                    <a:pt x="37" y="1739"/>
                  </a:cubicBezTo>
                  <a:cubicBezTo>
                    <a:pt x="76" y="1739"/>
                    <a:pt x="273" y="1377"/>
                    <a:pt x="485" y="903"/>
                  </a:cubicBezTo>
                  <a:cubicBezTo>
                    <a:pt x="703" y="435"/>
                    <a:pt x="836" y="18"/>
                    <a:pt x="803" y="1"/>
                  </a:cubicBezTo>
                  <a:cubicBezTo>
                    <a:pt x="802" y="1"/>
                    <a:pt x="801" y="1"/>
                    <a:pt x="8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7" name="Google Shape;3337;p59"/>
            <p:cNvSpPr/>
            <p:nvPr/>
          </p:nvSpPr>
          <p:spPr>
            <a:xfrm>
              <a:off x="4862538" y="2625349"/>
              <a:ext cx="39133" cy="42466"/>
            </a:xfrm>
            <a:custGeom>
              <a:avLst/>
              <a:gdLst/>
              <a:ahLst/>
              <a:cxnLst/>
              <a:rect l="l" t="t" r="r" b="b"/>
              <a:pathLst>
                <a:path w="1221" h="1325" extrusionOk="0">
                  <a:moveTo>
                    <a:pt x="42" y="1"/>
                  </a:moveTo>
                  <a:cubicBezTo>
                    <a:pt x="39" y="1"/>
                    <a:pt x="36" y="2"/>
                    <a:pt x="34" y="4"/>
                  </a:cubicBezTo>
                  <a:cubicBezTo>
                    <a:pt x="1" y="21"/>
                    <a:pt x="235" y="338"/>
                    <a:pt x="552" y="706"/>
                  </a:cubicBezTo>
                  <a:cubicBezTo>
                    <a:pt x="860" y="1062"/>
                    <a:pt x="1137" y="1325"/>
                    <a:pt x="1184" y="1325"/>
                  </a:cubicBezTo>
                  <a:cubicBezTo>
                    <a:pt x="1185" y="1325"/>
                    <a:pt x="1186" y="1324"/>
                    <a:pt x="1187" y="1324"/>
                  </a:cubicBezTo>
                  <a:cubicBezTo>
                    <a:pt x="1221" y="1290"/>
                    <a:pt x="987" y="973"/>
                    <a:pt x="669" y="605"/>
                  </a:cubicBezTo>
                  <a:cubicBezTo>
                    <a:pt x="370" y="259"/>
                    <a:pt x="100" y="1"/>
                    <a:pt x="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8" name="Google Shape;3338;p59"/>
            <p:cNvSpPr/>
            <p:nvPr/>
          </p:nvSpPr>
          <p:spPr>
            <a:xfrm>
              <a:off x="4925740" y="2557339"/>
              <a:ext cx="37531" cy="30800"/>
            </a:xfrm>
            <a:custGeom>
              <a:avLst/>
              <a:gdLst/>
              <a:ahLst/>
              <a:cxnLst/>
              <a:rect l="l" t="t" r="r" b="b"/>
              <a:pathLst>
                <a:path w="1171" h="961" extrusionOk="0">
                  <a:moveTo>
                    <a:pt x="1142" y="0"/>
                  </a:moveTo>
                  <a:cubicBezTo>
                    <a:pt x="1080" y="0"/>
                    <a:pt x="829" y="189"/>
                    <a:pt x="535" y="422"/>
                  </a:cubicBezTo>
                  <a:cubicBezTo>
                    <a:pt x="235" y="689"/>
                    <a:pt x="1" y="923"/>
                    <a:pt x="34" y="956"/>
                  </a:cubicBezTo>
                  <a:cubicBezTo>
                    <a:pt x="37" y="959"/>
                    <a:pt x="41" y="960"/>
                    <a:pt x="46" y="960"/>
                  </a:cubicBezTo>
                  <a:cubicBezTo>
                    <a:pt x="110" y="960"/>
                    <a:pt x="358" y="785"/>
                    <a:pt x="636" y="538"/>
                  </a:cubicBezTo>
                  <a:cubicBezTo>
                    <a:pt x="953" y="288"/>
                    <a:pt x="1170" y="37"/>
                    <a:pt x="1153" y="4"/>
                  </a:cubicBezTo>
                  <a:cubicBezTo>
                    <a:pt x="1151" y="1"/>
                    <a:pt x="1147" y="0"/>
                    <a:pt x="11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9" name="Google Shape;3339;p59"/>
            <p:cNvSpPr/>
            <p:nvPr/>
          </p:nvSpPr>
          <p:spPr>
            <a:xfrm>
              <a:off x="4956797" y="2474938"/>
              <a:ext cx="26826" cy="33941"/>
            </a:xfrm>
            <a:custGeom>
              <a:avLst/>
              <a:gdLst/>
              <a:ahLst/>
              <a:cxnLst/>
              <a:rect l="l" t="t" r="r" b="b"/>
              <a:pathLst>
                <a:path w="837" h="1059" extrusionOk="0">
                  <a:moveTo>
                    <a:pt x="55" y="1"/>
                  </a:moveTo>
                  <a:cubicBezTo>
                    <a:pt x="53" y="1"/>
                    <a:pt x="52" y="1"/>
                    <a:pt x="51" y="2"/>
                  </a:cubicBezTo>
                  <a:cubicBezTo>
                    <a:pt x="1" y="18"/>
                    <a:pt x="118" y="302"/>
                    <a:pt x="335" y="603"/>
                  </a:cubicBezTo>
                  <a:cubicBezTo>
                    <a:pt x="535" y="880"/>
                    <a:pt x="735" y="1058"/>
                    <a:pt x="792" y="1058"/>
                  </a:cubicBezTo>
                  <a:cubicBezTo>
                    <a:pt x="796" y="1058"/>
                    <a:pt x="800" y="1057"/>
                    <a:pt x="803" y="1054"/>
                  </a:cubicBezTo>
                  <a:cubicBezTo>
                    <a:pt x="836" y="1038"/>
                    <a:pt x="669" y="804"/>
                    <a:pt x="452" y="503"/>
                  </a:cubicBezTo>
                  <a:cubicBezTo>
                    <a:pt x="258" y="229"/>
                    <a:pt x="96" y="1"/>
                    <a:pt x="5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0" name="Google Shape;3340;p59"/>
            <p:cNvSpPr/>
            <p:nvPr/>
          </p:nvSpPr>
          <p:spPr>
            <a:xfrm>
              <a:off x="4949842" y="2725473"/>
              <a:ext cx="50383" cy="34518"/>
            </a:xfrm>
            <a:custGeom>
              <a:avLst/>
              <a:gdLst/>
              <a:ahLst/>
              <a:cxnLst/>
              <a:rect l="l" t="t" r="r" b="b"/>
              <a:pathLst>
                <a:path w="1572" h="1077" extrusionOk="0">
                  <a:moveTo>
                    <a:pt x="1542" y="0"/>
                  </a:moveTo>
                  <a:cubicBezTo>
                    <a:pt x="1472" y="0"/>
                    <a:pt x="1117" y="163"/>
                    <a:pt x="719" y="439"/>
                  </a:cubicBezTo>
                  <a:cubicBezTo>
                    <a:pt x="301" y="739"/>
                    <a:pt x="0" y="1040"/>
                    <a:pt x="34" y="1074"/>
                  </a:cubicBezTo>
                  <a:cubicBezTo>
                    <a:pt x="36" y="1076"/>
                    <a:pt x="39" y="1077"/>
                    <a:pt x="43" y="1077"/>
                  </a:cubicBezTo>
                  <a:cubicBezTo>
                    <a:pt x="108" y="1077"/>
                    <a:pt x="427" y="839"/>
                    <a:pt x="819" y="572"/>
                  </a:cubicBezTo>
                  <a:cubicBezTo>
                    <a:pt x="1237" y="272"/>
                    <a:pt x="1571" y="38"/>
                    <a:pt x="1554" y="4"/>
                  </a:cubicBezTo>
                  <a:cubicBezTo>
                    <a:pt x="1553" y="1"/>
                    <a:pt x="1549" y="0"/>
                    <a:pt x="15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1" name="Google Shape;3341;p59"/>
            <p:cNvSpPr/>
            <p:nvPr/>
          </p:nvSpPr>
          <p:spPr>
            <a:xfrm>
              <a:off x="4985193" y="2631759"/>
              <a:ext cx="36441" cy="31890"/>
            </a:xfrm>
            <a:custGeom>
              <a:avLst/>
              <a:gdLst/>
              <a:ahLst/>
              <a:cxnLst/>
              <a:rect l="l" t="t" r="r" b="b"/>
              <a:pathLst>
                <a:path w="1137" h="995" extrusionOk="0">
                  <a:moveTo>
                    <a:pt x="45" y="1"/>
                  </a:moveTo>
                  <a:cubicBezTo>
                    <a:pt x="40" y="1"/>
                    <a:pt x="36" y="2"/>
                    <a:pt x="34" y="4"/>
                  </a:cubicBezTo>
                  <a:cubicBezTo>
                    <a:pt x="0" y="38"/>
                    <a:pt x="217" y="288"/>
                    <a:pt x="518" y="556"/>
                  </a:cubicBezTo>
                  <a:cubicBezTo>
                    <a:pt x="795" y="817"/>
                    <a:pt x="1030" y="994"/>
                    <a:pt x="1091" y="994"/>
                  </a:cubicBezTo>
                  <a:cubicBezTo>
                    <a:pt x="1096" y="994"/>
                    <a:pt x="1100" y="993"/>
                    <a:pt x="1103" y="990"/>
                  </a:cubicBezTo>
                  <a:cubicBezTo>
                    <a:pt x="1136" y="973"/>
                    <a:pt x="919" y="723"/>
                    <a:pt x="618" y="439"/>
                  </a:cubicBezTo>
                  <a:cubicBezTo>
                    <a:pt x="355" y="191"/>
                    <a:pt x="106" y="1"/>
                    <a:pt x="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2" name="Google Shape;3342;p59"/>
            <p:cNvSpPr/>
            <p:nvPr/>
          </p:nvSpPr>
          <p:spPr>
            <a:xfrm>
              <a:off x="5070863" y="2549871"/>
              <a:ext cx="20384" cy="44005"/>
            </a:xfrm>
            <a:custGeom>
              <a:avLst/>
              <a:gdLst/>
              <a:ahLst/>
              <a:cxnLst/>
              <a:rect l="l" t="t" r="r" b="b"/>
              <a:pathLst>
                <a:path w="636" h="1373" extrusionOk="0">
                  <a:moveTo>
                    <a:pt x="595" y="0"/>
                  </a:moveTo>
                  <a:cubicBezTo>
                    <a:pt x="547" y="0"/>
                    <a:pt x="360" y="274"/>
                    <a:pt x="218" y="638"/>
                  </a:cubicBezTo>
                  <a:cubicBezTo>
                    <a:pt x="67" y="1022"/>
                    <a:pt x="1" y="1356"/>
                    <a:pt x="51" y="1373"/>
                  </a:cubicBezTo>
                  <a:cubicBezTo>
                    <a:pt x="84" y="1373"/>
                    <a:pt x="218" y="1072"/>
                    <a:pt x="368" y="688"/>
                  </a:cubicBezTo>
                  <a:cubicBezTo>
                    <a:pt x="519" y="320"/>
                    <a:pt x="636" y="20"/>
                    <a:pt x="602" y="3"/>
                  </a:cubicBezTo>
                  <a:cubicBezTo>
                    <a:pt x="600" y="1"/>
                    <a:pt x="598" y="0"/>
                    <a:pt x="5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3" name="Google Shape;3343;p59"/>
            <p:cNvSpPr/>
            <p:nvPr/>
          </p:nvSpPr>
          <p:spPr>
            <a:xfrm>
              <a:off x="5063363" y="2737364"/>
              <a:ext cx="33236" cy="36569"/>
            </a:xfrm>
            <a:custGeom>
              <a:avLst/>
              <a:gdLst/>
              <a:ahLst/>
              <a:cxnLst/>
              <a:rect l="l" t="t" r="r" b="b"/>
              <a:pathLst>
                <a:path w="1037" h="1141" extrusionOk="0">
                  <a:moveTo>
                    <a:pt x="38" y="0"/>
                  </a:moveTo>
                  <a:cubicBezTo>
                    <a:pt x="36" y="0"/>
                    <a:pt x="35" y="0"/>
                    <a:pt x="34" y="1"/>
                  </a:cubicBezTo>
                  <a:cubicBezTo>
                    <a:pt x="1" y="18"/>
                    <a:pt x="134" y="335"/>
                    <a:pt x="418" y="653"/>
                  </a:cubicBezTo>
                  <a:cubicBezTo>
                    <a:pt x="666" y="947"/>
                    <a:pt x="943" y="1141"/>
                    <a:pt x="995" y="1141"/>
                  </a:cubicBezTo>
                  <a:cubicBezTo>
                    <a:pt x="999" y="1141"/>
                    <a:pt x="1002" y="1139"/>
                    <a:pt x="1003" y="1137"/>
                  </a:cubicBezTo>
                  <a:cubicBezTo>
                    <a:pt x="1037" y="1104"/>
                    <a:pt x="803" y="853"/>
                    <a:pt x="535" y="552"/>
                  </a:cubicBezTo>
                  <a:cubicBezTo>
                    <a:pt x="276" y="260"/>
                    <a:pt x="80" y="0"/>
                    <a:pt x="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4" name="Google Shape;3344;p59"/>
            <p:cNvSpPr/>
            <p:nvPr/>
          </p:nvSpPr>
          <p:spPr>
            <a:xfrm>
              <a:off x="5093362" y="2651598"/>
              <a:ext cx="39133" cy="36120"/>
            </a:xfrm>
            <a:custGeom>
              <a:avLst/>
              <a:gdLst/>
              <a:ahLst/>
              <a:cxnLst/>
              <a:rect l="l" t="t" r="r" b="b"/>
              <a:pathLst>
                <a:path w="1221" h="1127" extrusionOk="0">
                  <a:moveTo>
                    <a:pt x="43" y="0"/>
                  </a:moveTo>
                  <a:cubicBezTo>
                    <a:pt x="39" y="0"/>
                    <a:pt x="36" y="1"/>
                    <a:pt x="34" y="4"/>
                  </a:cubicBezTo>
                  <a:cubicBezTo>
                    <a:pt x="0" y="37"/>
                    <a:pt x="234" y="321"/>
                    <a:pt x="552" y="622"/>
                  </a:cubicBezTo>
                  <a:cubicBezTo>
                    <a:pt x="848" y="918"/>
                    <a:pt x="1114" y="1126"/>
                    <a:pt x="1176" y="1126"/>
                  </a:cubicBezTo>
                  <a:cubicBezTo>
                    <a:pt x="1181" y="1126"/>
                    <a:pt x="1184" y="1125"/>
                    <a:pt x="1187" y="1123"/>
                  </a:cubicBezTo>
                  <a:cubicBezTo>
                    <a:pt x="1220" y="1090"/>
                    <a:pt x="986" y="822"/>
                    <a:pt x="669" y="505"/>
                  </a:cubicBezTo>
                  <a:cubicBezTo>
                    <a:pt x="372" y="223"/>
                    <a:pt x="104" y="0"/>
                    <a:pt x="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5" name="Google Shape;3345;p59"/>
            <p:cNvSpPr/>
            <p:nvPr/>
          </p:nvSpPr>
          <p:spPr>
            <a:xfrm>
              <a:off x="5179032" y="2753293"/>
              <a:ext cx="45543" cy="35608"/>
            </a:xfrm>
            <a:custGeom>
              <a:avLst/>
              <a:gdLst/>
              <a:ahLst/>
              <a:cxnLst/>
              <a:rect l="l" t="t" r="r" b="b"/>
              <a:pathLst>
                <a:path w="1421" h="1111" extrusionOk="0">
                  <a:moveTo>
                    <a:pt x="1393" y="1"/>
                  </a:moveTo>
                  <a:cubicBezTo>
                    <a:pt x="1325" y="1"/>
                    <a:pt x="988" y="164"/>
                    <a:pt x="636" y="440"/>
                  </a:cubicBezTo>
                  <a:cubicBezTo>
                    <a:pt x="251" y="757"/>
                    <a:pt x="1" y="1074"/>
                    <a:pt x="34" y="1108"/>
                  </a:cubicBezTo>
                  <a:cubicBezTo>
                    <a:pt x="36" y="1110"/>
                    <a:pt x="39" y="1111"/>
                    <a:pt x="42" y="1111"/>
                  </a:cubicBezTo>
                  <a:cubicBezTo>
                    <a:pt x="102" y="1111"/>
                    <a:pt x="389" y="857"/>
                    <a:pt x="736" y="573"/>
                  </a:cubicBezTo>
                  <a:cubicBezTo>
                    <a:pt x="1104" y="272"/>
                    <a:pt x="1421" y="39"/>
                    <a:pt x="1404" y="5"/>
                  </a:cubicBezTo>
                  <a:cubicBezTo>
                    <a:pt x="1403" y="2"/>
                    <a:pt x="1399" y="1"/>
                    <a:pt x="13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6" name="Google Shape;3346;p59"/>
            <p:cNvSpPr/>
            <p:nvPr/>
          </p:nvSpPr>
          <p:spPr>
            <a:xfrm>
              <a:off x="5175827" y="2677815"/>
              <a:ext cx="46633" cy="35063"/>
            </a:xfrm>
            <a:custGeom>
              <a:avLst/>
              <a:gdLst/>
              <a:ahLst/>
              <a:cxnLst/>
              <a:rect l="l" t="t" r="r" b="b"/>
              <a:pathLst>
                <a:path w="1455" h="1094" extrusionOk="0">
                  <a:moveTo>
                    <a:pt x="1413" y="1"/>
                  </a:moveTo>
                  <a:cubicBezTo>
                    <a:pt x="1358" y="1"/>
                    <a:pt x="1044" y="209"/>
                    <a:pt x="686" y="489"/>
                  </a:cubicBezTo>
                  <a:cubicBezTo>
                    <a:pt x="285" y="773"/>
                    <a:pt x="1" y="1057"/>
                    <a:pt x="34" y="1090"/>
                  </a:cubicBezTo>
                  <a:cubicBezTo>
                    <a:pt x="35" y="1093"/>
                    <a:pt x="38" y="1094"/>
                    <a:pt x="42" y="1094"/>
                  </a:cubicBezTo>
                  <a:cubicBezTo>
                    <a:pt x="96" y="1094"/>
                    <a:pt x="411" y="886"/>
                    <a:pt x="769" y="606"/>
                  </a:cubicBezTo>
                  <a:cubicBezTo>
                    <a:pt x="1153" y="305"/>
                    <a:pt x="1454" y="38"/>
                    <a:pt x="1421" y="4"/>
                  </a:cubicBezTo>
                  <a:cubicBezTo>
                    <a:pt x="1420" y="2"/>
                    <a:pt x="1417" y="1"/>
                    <a:pt x="14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7" name="Google Shape;3347;p59"/>
            <p:cNvSpPr/>
            <p:nvPr/>
          </p:nvSpPr>
          <p:spPr>
            <a:xfrm>
              <a:off x="5231529" y="2564422"/>
              <a:ext cx="8589" cy="51440"/>
            </a:xfrm>
            <a:custGeom>
              <a:avLst/>
              <a:gdLst/>
              <a:ahLst/>
              <a:cxnLst/>
              <a:rect l="l" t="t" r="r" b="b"/>
              <a:pathLst>
                <a:path w="268" h="1605" extrusionOk="0">
                  <a:moveTo>
                    <a:pt x="100" y="0"/>
                  </a:moveTo>
                  <a:cubicBezTo>
                    <a:pt x="50" y="0"/>
                    <a:pt x="0" y="368"/>
                    <a:pt x="34" y="819"/>
                  </a:cubicBezTo>
                  <a:cubicBezTo>
                    <a:pt x="66" y="1260"/>
                    <a:pt x="179" y="1605"/>
                    <a:pt x="215" y="1605"/>
                  </a:cubicBezTo>
                  <a:cubicBezTo>
                    <a:pt x="216" y="1605"/>
                    <a:pt x="217" y="1604"/>
                    <a:pt x="217" y="1604"/>
                  </a:cubicBezTo>
                  <a:cubicBezTo>
                    <a:pt x="268" y="1604"/>
                    <a:pt x="234" y="1236"/>
                    <a:pt x="184" y="802"/>
                  </a:cubicBezTo>
                  <a:cubicBezTo>
                    <a:pt x="151" y="368"/>
                    <a:pt x="134" y="0"/>
                    <a:pt x="1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8" name="Google Shape;3348;p59"/>
            <p:cNvSpPr/>
            <p:nvPr/>
          </p:nvSpPr>
          <p:spPr>
            <a:xfrm>
              <a:off x="5157077" y="2594902"/>
              <a:ext cx="19326" cy="31697"/>
            </a:xfrm>
            <a:custGeom>
              <a:avLst/>
              <a:gdLst/>
              <a:ahLst/>
              <a:cxnLst/>
              <a:rect l="l" t="t" r="r" b="b"/>
              <a:pathLst>
                <a:path w="603" h="989" extrusionOk="0">
                  <a:moveTo>
                    <a:pt x="564" y="0"/>
                  </a:moveTo>
                  <a:cubicBezTo>
                    <a:pt x="524" y="0"/>
                    <a:pt x="379" y="196"/>
                    <a:pt x="235" y="453"/>
                  </a:cubicBezTo>
                  <a:cubicBezTo>
                    <a:pt x="84" y="737"/>
                    <a:pt x="1" y="971"/>
                    <a:pt x="34" y="987"/>
                  </a:cubicBezTo>
                  <a:cubicBezTo>
                    <a:pt x="35" y="988"/>
                    <a:pt x="37" y="988"/>
                    <a:pt x="39" y="988"/>
                  </a:cubicBezTo>
                  <a:cubicBezTo>
                    <a:pt x="79" y="988"/>
                    <a:pt x="224" y="793"/>
                    <a:pt x="368" y="536"/>
                  </a:cubicBezTo>
                  <a:cubicBezTo>
                    <a:pt x="519" y="252"/>
                    <a:pt x="602" y="18"/>
                    <a:pt x="569" y="1"/>
                  </a:cubicBezTo>
                  <a:cubicBezTo>
                    <a:pt x="567" y="1"/>
                    <a:pt x="566" y="0"/>
                    <a:pt x="56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9" name="Google Shape;3349;p59"/>
            <p:cNvSpPr/>
            <p:nvPr/>
          </p:nvSpPr>
          <p:spPr>
            <a:xfrm>
              <a:off x="5131373" y="2466285"/>
              <a:ext cx="48780" cy="31986"/>
            </a:xfrm>
            <a:custGeom>
              <a:avLst/>
              <a:gdLst/>
              <a:ahLst/>
              <a:cxnLst/>
              <a:rect l="l" t="t" r="r" b="b"/>
              <a:pathLst>
                <a:path w="1522" h="998" extrusionOk="0">
                  <a:moveTo>
                    <a:pt x="31" y="0"/>
                  </a:moveTo>
                  <a:cubicBezTo>
                    <a:pt x="25" y="0"/>
                    <a:pt x="20" y="2"/>
                    <a:pt x="17" y="4"/>
                  </a:cubicBezTo>
                  <a:cubicBezTo>
                    <a:pt x="1" y="38"/>
                    <a:pt x="301" y="288"/>
                    <a:pt x="719" y="572"/>
                  </a:cubicBezTo>
                  <a:cubicBezTo>
                    <a:pt x="1078" y="812"/>
                    <a:pt x="1398" y="998"/>
                    <a:pt x="1484" y="998"/>
                  </a:cubicBezTo>
                  <a:cubicBezTo>
                    <a:pt x="1494" y="998"/>
                    <a:pt x="1501" y="995"/>
                    <a:pt x="1504" y="990"/>
                  </a:cubicBezTo>
                  <a:cubicBezTo>
                    <a:pt x="1521" y="957"/>
                    <a:pt x="1204" y="706"/>
                    <a:pt x="803" y="439"/>
                  </a:cubicBezTo>
                  <a:cubicBezTo>
                    <a:pt x="418" y="177"/>
                    <a:pt x="104" y="0"/>
                    <a:pt x="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0" name="Google Shape;3350;p59"/>
            <p:cNvSpPr/>
            <p:nvPr/>
          </p:nvSpPr>
          <p:spPr>
            <a:xfrm>
              <a:off x="5192973" y="2436318"/>
              <a:ext cx="49838" cy="27146"/>
            </a:xfrm>
            <a:custGeom>
              <a:avLst/>
              <a:gdLst/>
              <a:ahLst/>
              <a:cxnLst/>
              <a:rect l="l" t="t" r="r" b="b"/>
              <a:pathLst>
                <a:path w="1555" h="847" extrusionOk="0">
                  <a:moveTo>
                    <a:pt x="28" y="0"/>
                  </a:moveTo>
                  <a:cubicBezTo>
                    <a:pt x="23" y="0"/>
                    <a:pt x="19" y="1"/>
                    <a:pt x="17" y="4"/>
                  </a:cubicBezTo>
                  <a:cubicBezTo>
                    <a:pt x="0" y="37"/>
                    <a:pt x="284" y="321"/>
                    <a:pt x="719" y="555"/>
                  </a:cubicBezTo>
                  <a:cubicBezTo>
                    <a:pt x="1078" y="756"/>
                    <a:pt x="1425" y="846"/>
                    <a:pt x="1525" y="846"/>
                  </a:cubicBezTo>
                  <a:cubicBezTo>
                    <a:pt x="1542" y="846"/>
                    <a:pt x="1552" y="844"/>
                    <a:pt x="1554" y="839"/>
                  </a:cubicBezTo>
                  <a:lnTo>
                    <a:pt x="1537" y="839"/>
                  </a:lnTo>
                  <a:cubicBezTo>
                    <a:pt x="1554" y="789"/>
                    <a:pt x="1203" y="639"/>
                    <a:pt x="785" y="421"/>
                  </a:cubicBezTo>
                  <a:cubicBezTo>
                    <a:pt x="397" y="204"/>
                    <a:pt x="95" y="0"/>
                    <a:pt x="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1" name="Google Shape;3351;p59"/>
            <p:cNvSpPr/>
            <p:nvPr/>
          </p:nvSpPr>
          <p:spPr>
            <a:xfrm>
              <a:off x="5249734" y="2500514"/>
              <a:ext cx="43396" cy="18012"/>
            </a:xfrm>
            <a:custGeom>
              <a:avLst/>
              <a:gdLst/>
              <a:ahLst/>
              <a:cxnLst/>
              <a:rect l="l" t="t" r="r" b="b"/>
              <a:pathLst>
                <a:path w="1354" h="562" extrusionOk="0">
                  <a:moveTo>
                    <a:pt x="1263" y="1"/>
                  </a:moveTo>
                  <a:cubicBezTo>
                    <a:pt x="1143" y="1"/>
                    <a:pt x="894" y="48"/>
                    <a:pt x="619" y="156"/>
                  </a:cubicBezTo>
                  <a:cubicBezTo>
                    <a:pt x="251" y="306"/>
                    <a:pt x="0" y="524"/>
                    <a:pt x="17" y="557"/>
                  </a:cubicBezTo>
                  <a:cubicBezTo>
                    <a:pt x="20" y="560"/>
                    <a:pt x="26" y="562"/>
                    <a:pt x="33" y="562"/>
                  </a:cubicBezTo>
                  <a:cubicBezTo>
                    <a:pt x="105" y="562"/>
                    <a:pt x="368" y="426"/>
                    <a:pt x="685" y="290"/>
                  </a:cubicBezTo>
                  <a:cubicBezTo>
                    <a:pt x="1036" y="156"/>
                    <a:pt x="1354" y="73"/>
                    <a:pt x="1337" y="22"/>
                  </a:cubicBezTo>
                  <a:cubicBezTo>
                    <a:pt x="1337" y="8"/>
                    <a:pt x="1310" y="1"/>
                    <a:pt x="12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2" name="Google Shape;3352;p59"/>
            <p:cNvSpPr/>
            <p:nvPr/>
          </p:nvSpPr>
          <p:spPr>
            <a:xfrm>
              <a:off x="5324410" y="2543493"/>
              <a:ext cx="26569" cy="59517"/>
            </a:xfrm>
            <a:custGeom>
              <a:avLst/>
              <a:gdLst/>
              <a:ahLst/>
              <a:cxnLst/>
              <a:rect l="l" t="t" r="r" b="b"/>
              <a:pathLst>
                <a:path w="829" h="1857" extrusionOk="0">
                  <a:moveTo>
                    <a:pt x="776" y="1"/>
                  </a:moveTo>
                  <a:cubicBezTo>
                    <a:pt x="734" y="1"/>
                    <a:pt x="490" y="364"/>
                    <a:pt x="294" y="870"/>
                  </a:cubicBezTo>
                  <a:cubicBezTo>
                    <a:pt x="86" y="1365"/>
                    <a:pt x="1" y="1798"/>
                    <a:pt x="37" y="1851"/>
                  </a:cubicBezTo>
                  <a:lnTo>
                    <a:pt x="37" y="1851"/>
                  </a:lnTo>
                  <a:cubicBezTo>
                    <a:pt x="96" y="1803"/>
                    <a:pt x="239" y="1407"/>
                    <a:pt x="427" y="937"/>
                  </a:cubicBezTo>
                  <a:cubicBezTo>
                    <a:pt x="628" y="419"/>
                    <a:pt x="828" y="18"/>
                    <a:pt x="778" y="1"/>
                  </a:cubicBezTo>
                  <a:cubicBezTo>
                    <a:pt x="777" y="1"/>
                    <a:pt x="777" y="1"/>
                    <a:pt x="776" y="1"/>
                  </a:cubicBezTo>
                  <a:close/>
                  <a:moveTo>
                    <a:pt x="37" y="1851"/>
                  </a:moveTo>
                  <a:cubicBezTo>
                    <a:pt x="33" y="1854"/>
                    <a:pt x="29" y="1856"/>
                    <a:pt x="26" y="1856"/>
                  </a:cubicBezTo>
                  <a:lnTo>
                    <a:pt x="43" y="1856"/>
                  </a:lnTo>
                  <a:cubicBezTo>
                    <a:pt x="41" y="1855"/>
                    <a:pt x="39" y="1854"/>
                    <a:pt x="37" y="185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3" name="Google Shape;3353;p59"/>
            <p:cNvSpPr/>
            <p:nvPr/>
          </p:nvSpPr>
          <p:spPr>
            <a:xfrm>
              <a:off x="5386267" y="2590639"/>
              <a:ext cx="8621" cy="53043"/>
            </a:xfrm>
            <a:custGeom>
              <a:avLst/>
              <a:gdLst/>
              <a:ahLst/>
              <a:cxnLst/>
              <a:rect l="l" t="t" r="r" b="b"/>
              <a:pathLst>
                <a:path w="269" h="1655" extrusionOk="0">
                  <a:moveTo>
                    <a:pt x="34" y="1"/>
                  </a:moveTo>
                  <a:lnTo>
                    <a:pt x="34" y="1"/>
                  </a:lnTo>
                  <a:cubicBezTo>
                    <a:pt x="1" y="17"/>
                    <a:pt x="1" y="385"/>
                    <a:pt x="51" y="836"/>
                  </a:cubicBezTo>
                  <a:cubicBezTo>
                    <a:pt x="101" y="1287"/>
                    <a:pt x="185" y="1655"/>
                    <a:pt x="218" y="1655"/>
                  </a:cubicBezTo>
                  <a:cubicBezTo>
                    <a:pt x="268" y="1655"/>
                    <a:pt x="252" y="1271"/>
                    <a:pt x="201" y="819"/>
                  </a:cubicBezTo>
                  <a:cubicBezTo>
                    <a:pt x="151" y="368"/>
                    <a:pt x="85" y="1"/>
                    <a:pt x="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4" name="Google Shape;3354;p59"/>
            <p:cNvSpPr/>
            <p:nvPr/>
          </p:nvSpPr>
          <p:spPr>
            <a:xfrm>
              <a:off x="4710461" y="2557435"/>
              <a:ext cx="12884" cy="44517"/>
            </a:xfrm>
            <a:custGeom>
              <a:avLst/>
              <a:gdLst/>
              <a:ahLst/>
              <a:cxnLst/>
              <a:rect l="l" t="t" r="r" b="b"/>
              <a:pathLst>
                <a:path w="402" h="1389" extrusionOk="0">
                  <a:moveTo>
                    <a:pt x="352" y="1"/>
                  </a:moveTo>
                  <a:lnTo>
                    <a:pt x="352" y="1"/>
                  </a:lnTo>
                  <a:cubicBezTo>
                    <a:pt x="318" y="1"/>
                    <a:pt x="218" y="302"/>
                    <a:pt x="118" y="686"/>
                  </a:cubicBezTo>
                  <a:cubicBezTo>
                    <a:pt x="34" y="1053"/>
                    <a:pt x="1" y="1371"/>
                    <a:pt x="51" y="1388"/>
                  </a:cubicBezTo>
                  <a:cubicBezTo>
                    <a:pt x="52" y="1388"/>
                    <a:pt x="53" y="1388"/>
                    <a:pt x="54" y="1388"/>
                  </a:cubicBezTo>
                  <a:cubicBezTo>
                    <a:pt x="90" y="1388"/>
                    <a:pt x="187" y="1093"/>
                    <a:pt x="285" y="719"/>
                  </a:cubicBezTo>
                  <a:cubicBezTo>
                    <a:pt x="368" y="335"/>
                    <a:pt x="402" y="18"/>
                    <a:pt x="35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5" name="Google Shape;3355;p59"/>
            <p:cNvSpPr/>
            <p:nvPr/>
          </p:nvSpPr>
          <p:spPr>
            <a:xfrm>
              <a:off x="4775266" y="2687366"/>
              <a:ext cx="47690" cy="14647"/>
            </a:xfrm>
            <a:custGeom>
              <a:avLst/>
              <a:gdLst/>
              <a:ahLst/>
              <a:cxnLst/>
              <a:rect l="l" t="t" r="r" b="b"/>
              <a:pathLst>
                <a:path w="1488" h="457" extrusionOk="0">
                  <a:moveTo>
                    <a:pt x="40" y="0"/>
                  </a:moveTo>
                  <a:cubicBezTo>
                    <a:pt x="27" y="0"/>
                    <a:pt x="19" y="3"/>
                    <a:pt x="17" y="7"/>
                  </a:cubicBezTo>
                  <a:cubicBezTo>
                    <a:pt x="0" y="40"/>
                    <a:pt x="301" y="224"/>
                    <a:pt x="719" y="341"/>
                  </a:cubicBezTo>
                  <a:cubicBezTo>
                    <a:pt x="1003" y="424"/>
                    <a:pt x="1262" y="457"/>
                    <a:pt x="1395" y="457"/>
                  </a:cubicBezTo>
                  <a:cubicBezTo>
                    <a:pt x="1450" y="457"/>
                    <a:pt x="1483" y="451"/>
                    <a:pt x="1488" y="441"/>
                  </a:cubicBezTo>
                  <a:cubicBezTo>
                    <a:pt x="1488" y="391"/>
                    <a:pt x="1153" y="308"/>
                    <a:pt x="769" y="191"/>
                  </a:cubicBezTo>
                  <a:cubicBezTo>
                    <a:pt x="421" y="89"/>
                    <a:pt x="124" y="0"/>
                    <a:pt x="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6" name="Google Shape;3356;p59"/>
            <p:cNvSpPr/>
            <p:nvPr/>
          </p:nvSpPr>
          <p:spPr>
            <a:xfrm>
              <a:off x="4904331" y="2430004"/>
              <a:ext cx="34838" cy="19999"/>
            </a:xfrm>
            <a:custGeom>
              <a:avLst/>
              <a:gdLst/>
              <a:ahLst/>
              <a:cxnLst/>
              <a:rect l="l" t="t" r="r" b="b"/>
              <a:pathLst>
                <a:path w="1087" h="624" extrusionOk="0">
                  <a:moveTo>
                    <a:pt x="1025" y="1"/>
                  </a:moveTo>
                  <a:cubicBezTo>
                    <a:pt x="935" y="1"/>
                    <a:pt x="720" y="70"/>
                    <a:pt x="485" y="201"/>
                  </a:cubicBezTo>
                  <a:cubicBezTo>
                    <a:pt x="184" y="368"/>
                    <a:pt x="0" y="585"/>
                    <a:pt x="34" y="618"/>
                  </a:cubicBezTo>
                  <a:cubicBezTo>
                    <a:pt x="37" y="622"/>
                    <a:pt x="42" y="623"/>
                    <a:pt x="48" y="623"/>
                  </a:cubicBezTo>
                  <a:cubicBezTo>
                    <a:pt x="109" y="623"/>
                    <a:pt x="311" y="486"/>
                    <a:pt x="568" y="334"/>
                  </a:cubicBezTo>
                  <a:cubicBezTo>
                    <a:pt x="836" y="167"/>
                    <a:pt x="1086" y="50"/>
                    <a:pt x="1070" y="17"/>
                  </a:cubicBezTo>
                  <a:cubicBezTo>
                    <a:pt x="1066" y="6"/>
                    <a:pt x="1050" y="1"/>
                    <a:pt x="10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7" name="Google Shape;3357;p59"/>
            <p:cNvSpPr/>
            <p:nvPr/>
          </p:nvSpPr>
          <p:spPr>
            <a:xfrm>
              <a:off x="4776868" y="2516539"/>
              <a:ext cx="41280" cy="10641"/>
            </a:xfrm>
            <a:custGeom>
              <a:avLst/>
              <a:gdLst/>
              <a:ahLst/>
              <a:cxnLst/>
              <a:rect l="l" t="t" r="r" b="b"/>
              <a:pathLst>
                <a:path w="1288" h="332" extrusionOk="0">
                  <a:moveTo>
                    <a:pt x="97" y="0"/>
                  </a:moveTo>
                  <a:cubicBezTo>
                    <a:pt x="41" y="0"/>
                    <a:pt x="6" y="8"/>
                    <a:pt x="1" y="24"/>
                  </a:cubicBezTo>
                  <a:cubicBezTo>
                    <a:pt x="1" y="57"/>
                    <a:pt x="285" y="157"/>
                    <a:pt x="636" y="241"/>
                  </a:cubicBezTo>
                  <a:cubicBezTo>
                    <a:pt x="874" y="298"/>
                    <a:pt x="1082" y="331"/>
                    <a:pt x="1195" y="331"/>
                  </a:cubicBezTo>
                  <a:cubicBezTo>
                    <a:pt x="1249" y="331"/>
                    <a:pt x="1282" y="324"/>
                    <a:pt x="1287" y="308"/>
                  </a:cubicBezTo>
                  <a:cubicBezTo>
                    <a:pt x="1287" y="274"/>
                    <a:pt x="1020" y="174"/>
                    <a:pt x="669" y="91"/>
                  </a:cubicBezTo>
                  <a:cubicBezTo>
                    <a:pt x="431" y="34"/>
                    <a:pt x="215" y="0"/>
                    <a:pt x="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8" name="Google Shape;3358;p59"/>
            <p:cNvSpPr/>
            <p:nvPr/>
          </p:nvSpPr>
          <p:spPr>
            <a:xfrm>
              <a:off x="4973399" y="2390326"/>
              <a:ext cx="26281" cy="20416"/>
            </a:xfrm>
            <a:custGeom>
              <a:avLst/>
              <a:gdLst/>
              <a:ahLst/>
              <a:cxnLst/>
              <a:rect l="l" t="t" r="r" b="b"/>
              <a:pathLst>
                <a:path w="820" h="637" extrusionOk="0">
                  <a:moveTo>
                    <a:pt x="57" y="0"/>
                  </a:moveTo>
                  <a:cubicBezTo>
                    <a:pt x="55" y="0"/>
                    <a:pt x="53" y="1"/>
                    <a:pt x="51" y="2"/>
                  </a:cubicBezTo>
                  <a:cubicBezTo>
                    <a:pt x="1" y="35"/>
                    <a:pt x="118" y="236"/>
                    <a:pt x="335" y="419"/>
                  </a:cubicBezTo>
                  <a:cubicBezTo>
                    <a:pt x="519" y="564"/>
                    <a:pt x="692" y="636"/>
                    <a:pt x="766" y="636"/>
                  </a:cubicBezTo>
                  <a:cubicBezTo>
                    <a:pt x="786" y="636"/>
                    <a:pt x="799" y="631"/>
                    <a:pt x="803" y="620"/>
                  </a:cubicBezTo>
                  <a:cubicBezTo>
                    <a:pt x="819" y="587"/>
                    <a:pt x="652" y="470"/>
                    <a:pt x="435" y="303"/>
                  </a:cubicBezTo>
                  <a:cubicBezTo>
                    <a:pt x="245" y="144"/>
                    <a:pt x="100" y="0"/>
                    <a:pt x="5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9" name="Google Shape;3359;p59"/>
            <p:cNvSpPr/>
            <p:nvPr/>
          </p:nvSpPr>
          <p:spPr>
            <a:xfrm>
              <a:off x="5094420" y="2383756"/>
              <a:ext cx="21986" cy="20095"/>
            </a:xfrm>
            <a:custGeom>
              <a:avLst/>
              <a:gdLst/>
              <a:ahLst/>
              <a:cxnLst/>
              <a:rect l="l" t="t" r="r" b="b"/>
              <a:pathLst>
                <a:path w="686" h="627" extrusionOk="0">
                  <a:moveTo>
                    <a:pt x="636" y="1"/>
                  </a:moveTo>
                  <a:cubicBezTo>
                    <a:pt x="580" y="1"/>
                    <a:pt x="433" y="109"/>
                    <a:pt x="285" y="257"/>
                  </a:cubicBezTo>
                  <a:cubicBezTo>
                    <a:pt x="118" y="424"/>
                    <a:pt x="1" y="591"/>
                    <a:pt x="34" y="624"/>
                  </a:cubicBezTo>
                  <a:cubicBezTo>
                    <a:pt x="37" y="626"/>
                    <a:pt x="40" y="626"/>
                    <a:pt x="43" y="626"/>
                  </a:cubicBezTo>
                  <a:cubicBezTo>
                    <a:pt x="90" y="626"/>
                    <a:pt x="231" y="528"/>
                    <a:pt x="402" y="357"/>
                  </a:cubicBezTo>
                  <a:cubicBezTo>
                    <a:pt x="569" y="190"/>
                    <a:pt x="686" y="23"/>
                    <a:pt x="652" y="6"/>
                  </a:cubicBezTo>
                  <a:cubicBezTo>
                    <a:pt x="649" y="2"/>
                    <a:pt x="643" y="1"/>
                    <a:pt x="6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0" name="Google Shape;3360;p59"/>
            <p:cNvSpPr/>
            <p:nvPr/>
          </p:nvSpPr>
          <p:spPr>
            <a:xfrm>
              <a:off x="4313137" y="4261437"/>
              <a:ext cx="186371" cy="311622"/>
            </a:xfrm>
            <a:custGeom>
              <a:avLst/>
              <a:gdLst/>
              <a:ahLst/>
              <a:cxnLst/>
              <a:rect l="l" t="t" r="r" b="b"/>
              <a:pathLst>
                <a:path w="5815" h="9723" extrusionOk="0">
                  <a:moveTo>
                    <a:pt x="3241" y="0"/>
                  </a:moveTo>
                  <a:lnTo>
                    <a:pt x="0" y="1755"/>
                  </a:lnTo>
                  <a:lnTo>
                    <a:pt x="150" y="2055"/>
                  </a:lnTo>
                  <a:cubicBezTo>
                    <a:pt x="835" y="3409"/>
                    <a:pt x="3693" y="8906"/>
                    <a:pt x="4461" y="9624"/>
                  </a:cubicBezTo>
                  <a:cubicBezTo>
                    <a:pt x="4531" y="9692"/>
                    <a:pt x="4586" y="9722"/>
                    <a:pt x="4627" y="9722"/>
                  </a:cubicBezTo>
                  <a:cubicBezTo>
                    <a:pt x="5092" y="9722"/>
                    <a:pt x="3910" y="5865"/>
                    <a:pt x="3910" y="5865"/>
                  </a:cubicBezTo>
                  <a:lnTo>
                    <a:pt x="5815" y="4779"/>
                  </a:lnTo>
                  <a:lnTo>
                    <a:pt x="324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1" name="Google Shape;3361;p59"/>
            <p:cNvSpPr/>
            <p:nvPr/>
          </p:nvSpPr>
          <p:spPr>
            <a:xfrm>
              <a:off x="4313137" y="4316051"/>
              <a:ext cx="157750" cy="258163"/>
            </a:xfrm>
            <a:custGeom>
              <a:avLst/>
              <a:gdLst/>
              <a:ahLst/>
              <a:cxnLst/>
              <a:rect l="l" t="t" r="r" b="b"/>
              <a:pathLst>
                <a:path w="4922" h="8055" extrusionOk="0">
                  <a:moveTo>
                    <a:pt x="117" y="1"/>
                  </a:moveTo>
                  <a:lnTo>
                    <a:pt x="0" y="51"/>
                  </a:lnTo>
                  <a:cubicBezTo>
                    <a:pt x="1170" y="2574"/>
                    <a:pt x="4261" y="8004"/>
                    <a:pt x="4595" y="8054"/>
                  </a:cubicBezTo>
                  <a:cubicBezTo>
                    <a:pt x="4598" y="8054"/>
                    <a:pt x="4601" y="8055"/>
                    <a:pt x="4605" y="8055"/>
                  </a:cubicBezTo>
                  <a:cubicBezTo>
                    <a:pt x="4921" y="8055"/>
                    <a:pt x="4528" y="6433"/>
                    <a:pt x="4528" y="6433"/>
                  </a:cubicBezTo>
                  <a:cubicBezTo>
                    <a:pt x="4461" y="6326"/>
                    <a:pt x="4311" y="6294"/>
                    <a:pt x="4156" y="6294"/>
                  </a:cubicBezTo>
                  <a:cubicBezTo>
                    <a:pt x="3923" y="6294"/>
                    <a:pt x="3676" y="6367"/>
                    <a:pt x="3676" y="6367"/>
                  </a:cubicBezTo>
                  <a:lnTo>
                    <a:pt x="117" y="1"/>
                  </a:lnTo>
                  <a:close/>
                </a:path>
              </a:pathLst>
            </a:custGeom>
            <a:solidFill>
              <a:schemeClr val="lt1">
                <a:alpha val="5625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2" name="Google Shape;3362;p59"/>
            <p:cNvSpPr/>
            <p:nvPr/>
          </p:nvSpPr>
          <p:spPr>
            <a:xfrm>
              <a:off x="4315252" y="4313391"/>
              <a:ext cx="146244" cy="256528"/>
            </a:xfrm>
            <a:custGeom>
              <a:avLst/>
              <a:gdLst/>
              <a:ahLst/>
              <a:cxnLst/>
              <a:rect l="l" t="t" r="r" b="b"/>
              <a:pathLst>
                <a:path w="4563" h="8004" extrusionOk="0">
                  <a:moveTo>
                    <a:pt x="1" y="0"/>
                  </a:moveTo>
                  <a:cubicBezTo>
                    <a:pt x="18" y="33"/>
                    <a:pt x="34" y="67"/>
                    <a:pt x="51" y="84"/>
                  </a:cubicBezTo>
                  <a:cubicBezTo>
                    <a:pt x="51" y="50"/>
                    <a:pt x="34" y="33"/>
                    <a:pt x="1" y="0"/>
                  </a:cubicBezTo>
                  <a:close/>
                  <a:moveTo>
                    <a:pt x="51" y="84"/>
                  </a:moveTo>
                  <a:lnTo>
                    <a:pt x="51" y="84"/>
                  </a:lnTo>
                  <a:cubicBezTo>
                    <a:pt x="84" y="167"/>
                    <a:pt x="118" y="251"/>
                    <a:pt x="168" y="334"/>
                  </a:cubicBezTo>
                  <a:cubicBezTo>
                    <a:pt x="285" y="568"/>
                    <a:pt x="435" y="869"/>
                    <a:pt x="619" y="1220"/>
                  </a:cubicBezTo>
                  <a:cubicBezTo>
                    <a:pt x="1020" y="1972"/>
                    <a:pt x="1571" y="2991"/>
                    <a:pt x="2206" y="4110"/>
                  </a:cubicBezTo>
                  <a:cubicBezTo>
                    <a:pt x="2841" y="5213"/>
                    <a:pt x="3443" y="6216"/>
                    <a:pt x="3877" y="6934"/>
                  </a:cubicBezTo>
                  <a:lnTo>
                    <a:pt x="4412" y="7786"/>
                  </a:lnTo>
                  <a:cubicBezTo>
                    <a:pt x="4462" y="7870"/>
                    <a:pt x="4512" y="7937"/>
                    <a:pt x="4562" y="8003"/>
                  </a:cubicBezTo>
                  <a:cubicBezTo>
                    <a:pt x="4529" y="7937"/>
                    <a:pt x="4479" y="7853"/>
                    <a:pt x="4429" y="7770"/>
                  </a:cubicBezTo>
                  <a:cubicBezTo>
                    <a:pt x="4295" y="7536"/>
                    <a:pt x="4128" y="7252"/>
                    <a:pt x="3911" y="6917"/>
                  </a:cubicBezTo>
                  <a:cubicBezTo>
                    <a:pt x="3493" y="6182"/>
                    <a:pt x="2891" y="5196"/>
                    <a:pt x="2256" y="4077"/>
                  </a:cubicBezTo>
                  <a:cubicBezTo>
                    <a:pt x="1622" y="2957"/>
                    <a:pt x="1070" y="1938"/>
                    <a:pt x="669" y="1203"/>
                  </a:cubicBezTo>
                  <a:lnTo>
                    <a:pt x="185" y="318"/>
                  </a:lnTo>
                  <a:lnTo>
                    <a:pt x="51" y="84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3" name="Google Shape;3363;p59"/>
            <p:cNvSpPr/>
            <p:nvPr/>
          </p:nvSpPr>
          <p:spPr>
            <a:xfrm>
              <a:off x="4428805" y="4516940"/>
              <a:ext cx="32146" cy="5320"/>
            </a:xfrm>
            <a:custGeom>
              <a:avLst/>
              <a:gdLst/>
              <a:ahLst/>
              <a:cxnLst/>
              <a:rect l="l" t="t" r="r" b="b"/>
              <a:pathLst>
                <a:path w="1003" h="166" extrusionOk="0">
                  <a:moveTo>
                    <a:pt x="491" y="0"/>
                  </a:moveTo>
                  <a:cubicBezTo>
                    <a:pt x="319" y="0"/>
                    <a:pt x="147" y="50"/>
                    <a:pt x="0" y="149"/>
                  </a:cubicBezTo>
                  <a:cubicBezTo>
                    <a:pt x="148" y="94"/>
                    <a:pt x="306" y="69"/>
                    <a:pt x="465" y="69"/>
                  </a:cubicBezTo>
                  <a:cubicBezTo>
                    <a:pt x="648" y="69"/>
                    <a:pt x="833" y="103"/>
                    <a:pt x="1003" y="165"/>
                  </a:cubicBezTo>
                  <a:cubicBezTo>
                    <a:pt x="849" y="55"/>
                    <a:pt x="670" y="0"/>
                    <a:pt x="4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4" name="Google Shape;3364;p59"/>
            <p:cNvSpPr/>
            <p:nvPr/>
          </p:nvSpPr>
          <p:spPr>
            <a:xfrm>
              <a:off x="4425568" y="4462423"/>
              <a:ext cx="17724" cy="2756"/>
            </a:xfrm>
            <a:custGeom>
              <a:avLst/>
              <a:gdLst/>
              <a:ahLst/>
              <a:cxnLst/>
              <a:rect l="l" t="t" r="r" b="b"/>
              <a:pathLst>
                <a:path w="553" h="86" extrusionOk="0">
                  <a:moveTo>
                    <a:pt x="166" y="1"/>
                  </a:moveTo>
                  <a:cubicBezTo>
                    <a:pt x="113" y="1"/>
                    <a:pt x="60" y="9"/>
                    <a:pt x="1" y="28"/>
                  </a:cubicBezTo>
                  <a:cubicBezTo>
                    <a:pt x="84" y="62"/>
                    <a:pt x="185" y="79"/>
                    <a:pt x="268" y="79"/>
                  </a:cubicBezTo>
                  <a:cubicBezTo>
                    <a:pt x="298" y="83"/>
                    <a:pt x="325" y="85"/>
                    <a:pt x="353" y="85"/>
                  </a:cubicBezTo>
                  <a:cubicBezTo>
                    <a:pt x="419" y="85"/>
                    <a:pt x="481" y="74"/>
                    <a:pt x="552" y="62"/>
                  </a:cubicBezTo>
                  <a:cubicBezTo>
                    <a:pt x="490" y="24"/>
                    <a:pt x="417" y="5"/>
                    <a:pt x="350" y="5"/>
                  </a:cubicBezTo>
                  <a:cubicBezTo>
                    <a:pt x="328" y="5"/>
                    <a:pt x="306" y="8"/>
                    <a:pt x="285" y="12"/>
                  </a:cubicBezTo>
                  <a:cubicBezTo>
                    <a:pt x="243" y="5"/>
                    <a:pt x="205" y="1"/>
                    <a:pt x="1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5" name="Google Shape;3365;p59"/>
            <p:cNvSpPr/>
            <p:nvPr/>
          </p:nvSpPr>
          <p:spPr>
            <a:xfrm>
              <a:off x="4425055" y="4447039"/>
              <a:ext cx="14487" cy="5256"/>
            </a:xfrm>
            <a:custGeom>
              <a:avLst/>
              <a:gdLst/>
              <a:ahLst/>
              <a:cxnLst/>
              <a:rect l="l" t="t" r="r" b="b"/>
              <a:pathLst>
                <a:path w="452" h="164" extrusionOk="0">
                  <a:moveTo>
                    <a:pt x="30" y="1"/>
                  </a:moveTo>
                  <a:cubicBezTo>
                    <a:pt x="15" y="1"/>
                    <a:pt x="5" y="3"/>
                    <a:pt x="0" y="7"/>
                  </a:cubicBezTo>
                  <a:cubicBezTo>
                    <a:pt x="0" y="24"/>
                    <a:pt x="100" y="74"/>
                    <a:pt x="217" y="107"/>
                  </a:cubicBezTo>
                  <a:cubicBezTo>
                    <a:pt x="305" y="145"/>
                    <a:pt x="383" y="164"/>
                    <a:pt x="424" y="164"/>
                  </a:cubicBezTo>
                  <a:cubicBezTo>
                    <a:pt x="438" y="164"/>
                    <a:pt x="447" y="162"/>
                    <a:pt x="451" y="158"/>
                  </a:cubicBezTo>
                  <a:cubicBezTo>
                    <a:pt x="451" y="141"/>
                    <a:pt x="351" y="91"/>
                    <a:pt x="234" y="41"/>
                  </a:cubicBezTo>
                  <a:cubicBezTo>
                    <a:pt x="148" y="16"/>
                    <a:pt x="72" y="1"/>
                    <a:pt x="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6" name="Google Shape;3366;p59"/>
            <p:cNvSpPr/>
            <p:nvPr/>
          </p:nvSpPr>
          <p:spPr>
            <a:xfrm>
              <a:off x="4435215" y="4431174"/>
              <a:ext cx="9134" cy="16153"/>
            </a:xfrm>
            <a:custGeom>
              <a:avLst/>
              <a:gdLst/>
              <a:ahLst/>
              <a:cxnLst/>
              <a:rect l="l" t="t" r="r" b="b"/>
              <a:pathLst>
                <a:path w="285" h="504" extrusionOk="0">
                  <a:moveTo>
                    <a:pt x="1" y="1"/>
                  </a:moveTo>
                  <a:cubicBezTo>
                    <a:pt x="17" y="101"/>
                    <a:pt x="51" y="185"/>
                    <a:pt x="118" y="268"/>
                  </a:cubicBezTo>
                  <a:cubicBezTo>
                    <a:pt x="180" y="393"/>
                    <a:pt x="257" y="504"/>
                    <a:pt x="281" y="504"/>
                  </a:cubicBezTo>
                  <a:cubicBezTo>
                    <a:pt x="282" y="504"/>
                    <a:pt x="284" y="503"/>
                    <a:pt x="285" y="502"/>
                  </a:cubicBezTo>
                  <a:cubicBezTo>
                    <a:pt x="268" y="402"/>
                    <a:pt x="218" y="318"/>
                    <a:pt x="168" y="235"/>
                  </a:cubicBezTo>
                  <a:cubicBezTo>
                    <a:pt x="84" y="101"/>
                    <a:pt x="17" y="1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7" name="Google Shape;3367;p59"/>
            <p:cNvSpPr/>
            <p:nvPr/>
          </p:nvSpPr>
          <p:spPr>
            <a:xfrm>
              <a:off x="4443773" y="4422617"/>
              <a:ext cx="9134" cy="18845"/>
            </a:xfrm>
            <a:custGeom>
              <a:avLst/>
              <a:gdLst/>
              <a:ahLst/>
              <a:cxnLst/>
              <a:rect l="l" t="t" r="r" b="b"/>
              <a:pathLst>
                <a:path w="285" h="588" extrusionOk="0">
                  <a:moveTo>
                    <a:pt x="1" y="1"/>
                  </a:moveTo>
                  <a:cubicBezTo>
                    <a:pt x="1" y="118"/>
                    <a:pt x="18" y="235"/>
                    <a:pt x="84" y="335"/>
                  </a:cubicBezTo>
                  <a:cubicBezTo>
                    <a:pt x="146" y="490"/>
                    <a:pt x="252" y="587"/>
                    <a:pt x="280" y="587"/>
                  </a:cubicBezTo>
                  <a:cubicBezTo>
                    <a:pt x="282" y="587"/>
                    <a:pt x="284" y="587"/>
                    <a:pt x="285" y="585"/>
                  </a:cubicBezTo>
                  <a:cubicBezTo>
                    <a:pt x="235" y="485"/>
                    <a:pt x="201" y="402"/>
                    <a:pt x="135" y="301"/>
                  </a:cubicBezTo>
                  <a:cubicBezTo>
                    <a:pt x="101" y="201"/>
                    <a:pt x="51" y="101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8" name="Google Shape;3368;p59"/>
            <p:cNvSpPr/>
            <p:nvPr/>
          </p:nvSpPr>
          <p:spPr>
            <a:xfrm>
              <a:off x="4440023" y="4461141"/>
              <a:ext cx="29486" cy="24166"/>
            </a:xfrm>
            <a:custGeom>
              <a:avLst/>
              <a:gdLst/>
              <a:ahLst/>
              <a:cxnLst/>
              <a:rect l="l" t="t" r="r" b="b"/>
              <a:pathLst>
                <a:path w="920" h="754" extrusionOk="0">
                  <a:moveTo>
                    <a:pt x="176" y="73"/>
                  </a:moveTo>
                  <a:cubicBezTo>
                    <a:pt x="235" y="73"/>
                    <a:pt x="293" y="77"/>
                    <a:pt x="352" y="85"/>
                  </a:cubicBezTo>
                  <a:cubicBezTo>
                    <a:pt x="469" y="102"/>
                    <a:pt x="569" y="152"/>
                    <a:pt x="669" y="236"/>
                  </a:cubicBezTo>
                  <a:cubicBezTo>
                    <a:pt x="770" y="336"/>
                    <a:pt x="836" y="469"/>
                    <a:pt x="853" y="620"/>
                  </a:cubicBezTo>
                  <a:cubicBezTo>
                    <a:pt x="842" y="664"/>
                    <a:pt x="809" y="687"/>
                    <a:pt x="768" y="687"/>
                  </a:cubicBezTo>
                  <a:cubicBezTo>
                    <a:pt x="747" y="687"/>
                    <a:pt x="725" y="681"/>
                    <a:pt x="703" y="670"/>
                  </a:cubicBezTo>
                  <a:cubicBezTo>
                    <a:pt x="653" y="637"/>
                    <a:pt x="586" y="586"/>
                    <a:pt x="536" y="536"/>
                  </a:cubicBezTo>
                  <a:cubicBezTo>
                    <a:pt x="452" y="453"/>
                    <a:pt x="352" y="369"/>
                    <a:pt x="268" y="269"/>
                  </a:cubicBezTo>
                  <a:cubicBezTo>
                    <a:pt x="205" y="190"/>
                    <a:pt x="156" y="122"/>
                    <a:pt x="123" y="74"/>
                  </a:cubicBezTo>
                  <a:lnTo>
                    <a:pt x="123" y="74"/>
                  </a:lnTo>
                  <a:cubicBezTo>
                    <a:pt x="141" y="73"/>
                    <a:pt x="159" y="73"/>
                    <a:pt x="176" y="73"/>
                  </a:cubicBezTo>
                  <a:close/>
                  <a:moveTo>
                    <a:pt x="69" y="0"/>
                  </a:moveTo>
                  <a:cubicBezTo>
                    <a:pt x="68" y="0"/>
                    <a:pt x="68" y="1"/>
                    <a:pt x="68" y="2"/>
                  </a:cubicBezTo>
                  <a:cubicBezTo>
                    <a:pt x="74" y="19"/>
                    <a:pt x="81" y="37"/>
                    <a:pt x="89" y="55"/>
                  </a:cubicBezTo>
                  <a:lnTo>
                    <a:pt x="89" y="55"/>
                  </a:lnTo>
                  <a:cubicBezTo>
                    <a:pt x="30" y="71"/>
                    <a:pt x="1" y="85"/>
                    <a:pt x="1" y="85"/>
                  </a:cubicBezTo>
                  <a:cubicBezTo>
                    <a:pt x="33" y="81"/>
                    <a:pt x="65" y="77"/>
                    <a:pt x="98" y="75"/>
                  </a:cubicBezTo>
                  <a:lnTo>
                    <a:pt x="98" y="75"/>
                  </a:lnTo>
                  <a:cubicBezTo>
                    <a:pt x="134" y="151"/>
                    <a:pt x="184" y="227"/>
                    <a:pt x="235" y="302"/>
                  </a:cubicBezTo>
                  <a:cubicBezTo>
                    <a:pt x="318" y="403"/>
                    <a:pt x="402" y="503"/>
                    <a:pt x="502" y="586"/>
                  </a:cubicBezTo>
                  <a:cubicBezTo>
                    <a:pt x="552" y="637"/>
                    <a:pt x="619" y="687"/>
                    <a:pt x="686" y="720"/>
                  </a:cubicBezTo>
                  <a:cubicBezTo>
                    <a:pt x="719" y="753"/>
                    <a:pt x="770" y="753"/>
                    <a:pt x="820" y="753"/>
                  </a:cubicBezTo>
                  <a:cubicBezTo>
                    <a:pt x="870" y="737"/>
                    <a:pt x="903" y="687"/>
                    <a:pt x="920" y="637"/>
                  </a:cubicBezTo>
                  <a:cubicBezTo>
                    <a:pt x="903" y="319"/>
                    <a:pt x="653" y="68"/>
                    <a:pt x="352" y="35"/>
                  </a:cubicBezTo>
                  <a:cubicBezTo>
                    <a:pt x="317" y="28"/>
                    <a:pt x="283" y="24"/>
                    <a:pt x="248" y="24"/>
                  </a:cubicBezTo>
                  <a:cubicBezTo>
                    <a:pt x="201" y="24"/>
                    <a:pt x="154" y="32"/>
                    <a:pt x="106" y="50"/>
                  </a:cubicBezTo>
                  <a:lnTo>
                    <a:pt x="106" y="50"/>
                  </a:lnTo>
                  <a:cubicBezTo>
                    <a:pt x="84" y="18"/>
                    <a:pt x="72" y="0"/>
                    <a:pt x="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9" name="Google Shape;3369;p59"/>
            <p:cNvSpPr/>
            <p:nvPr/>
          </p:nvSpPr>
          <p:spPr>
            <a:xfrm>
              <a:off x="4442170" y="4441815"/>
              <a:ext cx="16121" cy="22082"/>
            </a:xfrm>
            <a:custGeom>
              <a:avLst/>
              <a:gdLst/>
              <a:ahLst/>
              <a:cxnLst/>
              <a:rect l="l" t="t" r="r" b="b"/>
              <a:pathLst>
                <a:path w="503" h="689" extrusionOk="0">
                  <a:moveTo>
                    <a:pt x="344" y="1"/>
                  </a:moveTo>
                  <a:cubicBezTo>
                    <a:pt x="309" y="1"/>
                    <a:pt x="275" y="13"/>
                    <a:pt x="251" y="37"/>
                  </a:cubicBezTo>
                  <a:cubicBezTo>
                    <a:pt x="201" y="70"/>
                    <a:pt x="168" y="103"/>
                    <a:pt x="151" y="153"/>
                  </a:cubicBezTo>
                  <a:cubicBezTo>
                    <a:pt x="101" y="237"/>
                    <a:pt x="68" y="321"/>
                    <a:pt x="34" y="404"/>
                  </a:cubicBezTo>
                  <a:cubicBezTo>
                    <a:pt x="17" y="488"/>
                    <a:pt x="1" y="571"/>
                    <a:pt x="17" y="655"/>
                  </a:cubicBezTo>
                  <a:cubicBezTo>
                    <a:pt x="34" y="655"/>
                    <a:pt x="34" y="571"/>
                    <a:pt x="84" y="421"/>
                  </a:cubicBezTo>
                  <a:cubicBezTo>
                    <a:pt x="118" y="337"/>
                    <a:pt x="151" y="270"/>
                    <a:pt x="201" y="187"/>
                  </a:cubicBezTo>
                  <a:cubicBezTo>
                    <a:pt x="227" y="136"/>
                    <a:pt x="292" y="65"/>
                    <a:pt x="351" y="65"/>
                  </a:cubicBezTo>
                  <a:cubicBezTo>
                    <a:pt x="369" y="65"/>
                    <a:pt x="386" y="71"/>
                    <a:pt x="402" y="87"/>
                  </a:cubicBezTo>
                  <a:cubicBezTo>
                    <a:pt x="435" y="170"/>
                    <a:pt x="418" y="287"/>
                    <a:pt x="385" y="371"/>
                  </a:cubicBezTo>
                  <a:cubicBezTo>
                    <a:pt x="352" y="438"/>
                    <a:pt x="285" y="504"/>
                    <a:pt x="235" y="571"/>
                  </a:cubicBezTo>
                  <a:cubicBezTo>
                    <a:pt x="168" y="604"/>
                    <a:pt x="101" y="654"/>
                    <a:pt x="35" y="688"/>
                  </a:cubicBezTo>
                  <a:lnTo>
                    <a:pt x="35" y="688"/>
                  </a:lnTo>
                  <a:cubicBezTo>
                    <a:pt x="127" y="684"/>
                    <a:pt x="204" y="652"/>
                    <a:pt x="251" y="605"/>
                  </a:cubicBezTo>
                  <a:cubicBezTo>
                    <a:pt x="335" y="538"/>
                    <a:pt x="385" y="471"/>
                    <a:pt x="435" y="387"/>
                  </a:cubicBezTo>
                  <a:cubicBezTo>
                    <a:pt x="502" y="287"/>
                    <a:pt x="502" y="153"/>
                    <a:pt x="452" y="53"/>
                  </a:cubicBezTo>
                  <a:cubicBezTo>
                    <a:pt x="425" y="17"/>
                    <a:pt x="384" y="1"/>
                    <a:pt x="344" y="1"/>
                  </a:cubicBezTo>
                  <a:close/>
                  <a:moveTo>
                    <a:pt x="35" y="688"/>
                  </a:moveTo>
                  <a:lnTo>
                    <a:pt x="35" y="688"/>
                  </a:lnTo>
                  <a:cubicBezTo>
                    <a:pt x="29" y="688"/>
                    <a:pt x="23" y="688"/>
                    <a:pt x="17" y="688"/>
                  </a:cubicBezTo>
                  <a:lnTo>
                    <a:pt x="34" y="688"/>
                  </a:lnTo>
                  <a:cubicBezTo>
                    <a:pt x="34" y="688"/>
                    <a:pt x="35" y="688"/>
                    <a:pt x="35" y="68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0" name="Google Shape;3370;p59"/>
            <p:cNvSpPr/>
            <p:nvPr/>
          </p:nvSpPr>
          <p:spPr>
            <a:xfrm>
              <a:off x="4346308" y="4292494"/>
              <a:ext cx="29486" cy="79292"/>
            </a:xfrm>
            <a:custGeom>
              <a:avLst/>
              <a:gdLst/>
              <a:ahLst/>
              <a:cxnLst/>
              <a:rect l="l" t="t" r="r" b="b"/>
              <a:pathLst>
                <a:path w="920" h="2474" extrusionOk="0">
                  <a:moveTo>
                    <a:pt x="402" y="0"/>
                  </a:moveTo>
                  <a:cubicBezTo>
                    <a:pt x="385" y="17"/>
                    <a:pt x="485" y="134"/>
                    <a:pt x="586" y="368"/>
                  </a:cubicBezTo>
                  <a:cubicBezTo>
                    <a:pt x="853" y="970"/>
                    <a:pt x="736" y="1688"/>
                    <a:pt x="302" y="2189"/>
                  </a:cubicBezTo>
                  <a:cubicBezTo>
                    <a:pt x="135" y="2373"/>
                    <a:pt x="1" y="2457"/>
                    <a:pt x="18" y="2473"/>
                  </a:cubicBezTo>
                  <a:cubicBezTo>
                    <a:pt x="51" y="2457"/>
                    <a:pt x="84" y="2440"/>
                    <a:pt x="118" y="2406"/>
                  </a:cubicBezTo>
                  <a:cubicBezTo>
                    <a:pt x="185" y="2356"/>
                    <a:pt x="268" y="2289"/>
                    <a:pt x="335" y="2206"/>
                  </a:cubicBezTo>
                  <a:cubicBezTo>
                    <a:pt x="820" y="1705"/>
                    <a:pt x="920" y="970"/>
                    <a:pt x="636" y="351"/>
                  </a:cubicBezTo>
                  <a:cubicBezTo>
                    <a:pt x="586" y="251"/>
                    <a:pt x="536" y="168"/>
                    <a:pt x="469" y="84"/>
                  </a:cubicBezTo>
                  <a:cubicBezTo>
                    <a:pt x="435" y="34"/>
                    <a:pt x="402" y="0"/>
                    <a:pt x="4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1" name="Google Shape;3371;p59"/>
            <p:cNvSpPr/>
            <p:nvPr/>
          </p:nvSpPr>
          <p:spPr>
            <a:xfrm>
              <a:off x="4372013" y="4382971"/>
              <a:ext cx="25223" cy="45030"/>
            </a:xfrm>
            <a:custGeom>
              <a:avLst/>
              <a:gdLst/>
              <a:ahLst/>
              <a:cxnLst/>
              <a:rect l="l" t="t" r="r" b="b"/>
              <a:pathLst>
                <a:path w="787" h="1405" extrusionOk="0">
                  <a:moveTo>
                    <a:pt x="2" y="1"/>
                  </a:moveTo>
                  <a:cubicBezTo>
                    <a:pt x="2" y="1"/>
                    <a:pt x="1" y="1"/>
                    <a:pt x="1" y="1"/>
                  </a:cubicBezTo>
                  <a:cubicBezTo>
                    <a:pt x="168" y="502"/>
                    <a:pt x="435" y="987"/>
                    <a:pt x="770" y="1405"/>
                  </a:cubicBezTo>
                  <a:cubicBezTo>
                    <a:pt x="786" y="1388"/>
                    <a:pt x="602" y="1087"/>
                    <a:pt x="385" y="703"/>
                  </a:cubicBezTo>
                  <a:cubicBezTo>
                    <a:pt x="173" y="328"/>
                    <a:pt x="25" y="1"/>
                    <a:pt x="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2" name="Google Shape;3372;p59"/>
            <p:cNvSpPr/>
            <p:nvPr/>
          </p:nvSpPr>
          <p:spPr>
            <a:xfrm>
              <a:off x="4347943" y="4353004"/>
              <a:ext cx="7500" cy="9230"/>
            </a:xfrm>
            <a:custGeom>
              <a:avLst/>
              <a:gdLst/>
              <a:ahLst/>
              <a:cxnLst/>
              <a:rect l="l" t="t" r="r" b="b"/>
              <a:pathLst>
                <a:path w="234" h="288" extrusionOk="0">
                  <a:moveTo>
                    <a:pt x="217" y="0"/>
                  </a:moveTo>
                  <a:cubicBezTo>
                    <a:pt x="201" y="0"/>
                    <a:pt x="167" y="67"/>
                    <a:pt x="117" y="134"/>
                  </a:cubicBezTo>
                  <a:cubicBezTo>
                    <a:pt x="50" y="201"/>
                    <a:pt x="0" y="268"/>
                    <a:pt x="17" y="285"/>
                  </a:cubicBezTo>
                  <a:cubicBezTo>
                    <a:pt x="19" y="287"/>
                    <a:pt x="22" y="288"/>
                    <a:pt x="26" y="288"/>
                  </a:cubicBezTo>
                  <a:cubicBezTo>
                    <a:pt x="51" y="288"/>
                    <a:pt x="109" y="240"/>
                    <a:pt x="167" y="168"/>
                  </a:cubicBezTo>
                  <a:cubicBezTo>
                    <a:pt x="234" y="84"/>
                    <a:pt x="234" y="0"/>
                    <a:pt x="2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3" name="Google Shape;3373;p59"/>
            <p:cNvSpPr/>
            <p:nvPr/>
          </p:nvSpPr>
          <p:spPr>
            <a:xfrm>
              <a:off x="4316625" y="4291949"/>
              <a:ext cx="54677" cy="80349"/>
            </a:xfrm>
            <a:custGeom>
              <a:avLst/>
              <a:gdLst/>
              <a:ahLst/>
              <a:cxnLst/>
              <a:rect l="l" t="t" r="r" b="b"/>
              <a:pathLst>
                <a:path w="1706" h="2507" extrusionOk="0">
                  <a:moveTo>
                    <a:pt x="1338" y="1"/>
                  </a:moveTo>
                  <a:lnTo>
                    <a:pt x="1" y="769"/>
                  </a:lnTo>
                  <a:lnTo>
                    <a:pt x="953" y="2507"/>
                  </a:lnTo>
                  <a:cubicBezTo>
                    <a:pt x="1321" y="2206"/>
                    <a:pt x="1555" y="1789"/>
                    <a:pt x="1622" y="1321"/>
                  </a:cubicBezTo>
                  <a:cubicBezTo>
                    <a:pt x="1705" y="853"/>
                    <a:pt x="1605" y="385"/>
                    <a:pt x="1338" y="1"/>
                  </a:cubicBezTo>
                  <a:close/>
                </a:path>
              </a:pathLst>
            </a:custGeom>
            <a:solidFill>
              <a:schemeClr val="lt1">
                <a:alpha val="5625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4" name="Google Shape;3374;p59"/>
            <p:cNvSpPr/>
            <p:nvPr/>
          </p:nvSpPr>
          <p:spPr>
            <a:xfrm>
              <a:off x="4360534" y="4333710"/>
              <a:ext cx="3782" cy="9166"/>
            </a:xfrm>
            <a:custGeom>
              <a:avLst/>
              <a:gdLst/>
              <a:ahLst/>
              <a:cxnLst/>
              <a:rect l="l" t="t" r="r" b="b"/>
              <a:pathLst>
                <a:path w="118" h="286" extrusionOk="0">
                  <a:moveTo>
                    <a:pt x="101" y="1"/>
                  </a:moveTo>
                  <a:cubicBezTo>
                    <a:pt x="84" y="1"/>
                    <a:pt x="51" y="51"/>
                    <a:pt x="34" y="135"/>
                  </a:cubicBezTo>
                  <a:cubicBezTo>
                    <a:pt x="1" y="218"/>
                    <a:pt x="1" y="285"/>
                    <a:pt x="18" y="285"/>
                  </a:cubicBezTo>
                  <a:cubicBezTo>
                    <a:pt x="34" y="285"/>
                    <a:pt x="68" y="235"/>
                    <a:pt x="101" y="151"/>
                  </a:cubicBezTo>
                  <a:cubicBezTo>
                    <a:pt x="118" y="68"/>
                    <a:pt x="118" y="1"/>
                    <a:pt x="1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5" name="Google Shape;3375;p59"/>
            <p:cNvSpPr/>
            <p:nvPr/>
          </p:nvSpPr>
          <p:spPr>
            <a:xfrm>
              <a:off x="4360534" y="4313839"/>
              <a:ext cx="4295" cy="10352"/>
            </a:xfrm>
            <a:custGeom>
              <a:avLst/>
              <a:gdLst/>
              <a:ahLst/>
              <a:cxnLst/>
              <a:rect l="l" t="t" r="r" b="b"/>
              <a:pathLst>
                <a:path w="134" h="323" extrusionOk="0">
                  <a:moveTo>
                    <a:pt x="24" y="0"/>
                  </a:moveTo>
                  <a:cubicBezTo>
                    <a:pt x="22" y="0"/>
                    <a:pt x="19" y="1"/>
                    <a:pt x="18" y="3"/>
                  </a:cubicBezTo>
                  <a:cubicBezTo>
                    <a:pt x="1" y="19"/>
                    <a:pt x="34" y="86"/>
                    <a:pt x="51" y="170"/>
                  </a:cubicBezTo>
                  <a:cubicBezTo>
                    <a:pt x="68" y="253"/>
                    <a:pt x="68" y="320"/>
                    <a:pt x="84" y="320"/>
                  </a:cubicBezTo>
                  <a:cubicBezTo>
                    <a:pt x="86" y="322"/>
                    <a:pt x="87" y="322"/>
                    <a:pt x="89" y="322"/>
                  </a:cubicBezTo>
                  <a:cubicBezTo>
                    <a:pt x="107" y="322"/>
                    <a:pt x="133" y="245"/>
                    <a:pt x="118" y="153"/>
                  </a:cubicBezTo>
                  <a:cubicBezTo>
                    <a:pt x="103" y="63"/>
                    <a:pt x="48" y="0"/>
                    <a:pt x="2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6" name="Google Shape;3376;p59"/>
            <p:cNvSpPr/>
            <p:nvPr/>
          </p:nvSpPr>
          <p:spPr>
            <a:xfrm>
              <a:off x="4356784" y="4300538"/>
              <a:ext cx="2179" cy="5897"/>
            </a:xfrm>
            <a:custGeom>
              <a:avLst/>
              <a:gdLst/>
              <a:ahLst/>
              <a:cxnLst/>
              <a:rect l="l" t="t" r="r" b="b"/>
              <a:pathLst>
                <a:path w="68" h="184" extrusionOk="0">
                  <a:moveTo>
                    <a:pt x="18" y="0"/>
                  </a:moveTo>
                  <a:cubicBezTo>
                    <a:pt x="1" y="17"/>
                    <a:pt x="1" y="50"/>
                    <a:pt x="1" y="100"/>
                  </a:cubicBezTo>
                  <a:cubicBezTo>
                    <a:pt x="18" y="150"/>
                    <a:pt x="34" y="184"/>
                    <a:pt x="51" y="184"/>
                  </a:cubicBezTo>
                  <a:cubicBezTo>
                    <a:pt x="68" y="184"/>
                    <a:pt x="68" y="134"/>
                    <a:pt x="68" y="84"/>
                  </a:cubicBezTo>
                  <a:cubicBezTo>
                    <a:pt x="68" y="33"/>
                    <a:pt x="34" y="0"/>
                    <a:pt x="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7" name="Google Shape;3377;p59"/>
            <p:cNvSpPr/>
            <p:nvPr/>
          </p:nvSpPr>
          <p:spPr>
            <a:xfrm>
              <a:off x="5317744" y="4539375"/>
              <a:ext cx="326141" cy="132206"/>
            </a:xfrm>
            <a:custGeom>
              <a:avLst/>
              <a:gdLst/>
              <a:ahLst/>
              <a:cxnLst/>
              <a:rect l="l" t="t" r="r" b="b"/>
              <a:pathLst>
                <a:path w="10176" h="4125" extrusionOk="0">
                  <a:moveTo>
                    <a:pt x="217" y="0"/>
                  </a:moveTo>
                  <a:lnTo>
                    <a:pt x="0" y="3676"/>
                  </a:lnTo>
                  <a:lnTo>
                    <a:pt x="334" y="3709"/>
                  </a:lnTo>
                  <a:cubicBezTo>
                    <a:pt x="1514" y="3814"/>
                    <a:pt x="5572" y="4125"/>
                    <a:pt x="7759" y="4125"/>
                  </a:cubicBezTo>
                  <a:cubicBezTo>
                    <a:pt x="8360" y="4125"/>
                    <a:pt x="8820" y="4101"/>
                    <a:pt x="9040" y="4044"/>
                  </a:cubicBezTo>
                  <a:cubicBezTo>
                    <a:pt x="10176" y="3743"/>
                    <a:pt x="5564" y="2523"/>
                    <a:pt x="5564" y="2523"/>
                  </a:cubicBezTo>
                  <a:lnTo>
                    <a:pt x="5631" y="334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8" name="Google Shape;3378;p59"/>
            <p:cNvSpPr/>
            <p:nvPr/>
          </p:nvSpPr>
          <p:spPr>
            <a:xfrm>
              <a:off x="5317744" y="4605238"/>
              <a:ext cx="63747" cy="53043"/>
            </a:xfrm>
            <a:custGeom>
              <a:avLst/>
              <a:gdLst/>
              <a:ahLst/>
              <a:cxnLst/>
              <a:rect l="l" t="t" r="r" b="b"/>
              <a:pathLst>
                <a:path w="1989" h="1655" extrusionOk="0">
                  <a:moveTo>
                    <a:pt x="67" y="0"/>
                  </a:moveTo>
                  <a:lnTo>
                    <a:pt x="0" y="1537"/>
                  </a:lnTo>
                  <a:lnTo>
                    <a:pt x="1989" y="1654"/>
                  </a:lnTo>
                  <a:cubicBezTo>
                    <a:pt x="1922" y="1186"/>
                    <a:pt x="1688" y="752"/>
                    <a:pt x="1320" y="451"/>
                  </a:cubicBezTo>
                  <a:cubicBezTo>
                    <a:pt x="969" y="151"/>
                    <a:pt x="518" y="0"/>
                    <a:pt x="67" y="0"/>
                  </a:cubicBezTo>
                  <a:close/>
                </a:path>
              </a:pathLst>
            </a:custGeom>
            <a:solidFill>
              <a:schemeClr val="lt1">
                <a:alpha val="5625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9" name="Google Shape;3379;p59"/>
            <p:cNvSpPr/>
            <p:nvPr/>
          </p:nvSpPr>
          <p:spPr>
            <a:xfrm>
              <a:off x="5317744" y="4642191"/>
              <a:ext cx="302039" cy="28909"/>
            </a:xfrm>
            <a:custGeom>
              <a:avLst/>
              <a:gdLst/>
              <a:ahLst/>
              <a:cxnLst/>
              <a:rect l="l" t="t" r="r" b="b"/>
              <a:pathLst>
                <a:path w="9424" h="902" extrusionOk="0">
                  <a:moveTo>
                    <a:pt x="7820" y="0"/>
                  </a:moveTo>
                  <a:cubicBezTo>
                    <a:pt x="7486" y="0"/>
                    <a:pt x="7302" y="685"/>
                    <a:pt x="7302" y="685"/>
                  </a:cubicBezTo>
                  <a:lnTo>
                    <a:pt x="0" y="334"/>
                  </a:lnTo>
                  <a:lnTo>
                    <a:pt x="0" y="468"/>
                  </a:lnTo>
                  <a:cubicBezTo>
                    <a:pt x="1914" y="713"/>
                    <a:pt x="5548" y="901"/>
                    <a:pt x="7634" y="901"/>
                  </a:cubicBezTo>
                  <a:cubicBezTo>
                    <a:pt x="8534" y="901"/>
                    <a:pt x="9146" y="866"/>
                    <a:pt x="9207" y="785"/>
                  </a:cubicBezTo>
                  <a:cubicBezTo>
                    <a:pt x="9424" y="535"/>
                    <a:pt x="7820" y="0"/>
                    <a:pt x="7820" y="0"/>
                  </a:cubicBezTo>
                  <a:close/>
                </a:path>
              </a:pathLst>
            </a:custGeom>
            <a:solidFill>
              <a:schemeClr val="lt1">
                <a:alpha val="5625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0" name="Google Shape;3380;p59"/>
            <p:cNvSpPr/>
            <p:nvPr/>
          </p:nvSpPr>
          <p:spPr>
            <a:xfrm>
              <a:off x="5315052" y="4652896"/>
              <a:ext cx="298321" cy="13205"/>
            </a:xfrm>
            <a:custGeom>
              <a:avLst/>
              <a:gdLst/>
              <a:ahLst/>
              <a:cxnLst/>
              <a:rect l="l" t="t" r="r" b="b"/>
              <a:pathLst>
                <a:path w="9308" h="412" extrusionOk="0">
                  <a:moveTo>
                    <a:pt x="1" y="0"/>
                  </a:moveTo>
                  <a:cubicBezTo>
                    <a:pt x="34" y="0"/>
                    <a:pt x="68" y="17"/>
                    <a:pt x="101" y="17"/>
                  </a:cubicBezTo>
                  <a:cubicBezTo>
                    <a:pt x="185" y="17"/>
                    <a:pt x="268" y="34"/>
                    <a:pt x="368" y="34"/>
                  </a:cubicBezTo>
                  <a:lnTo>
                    <a:pt x="1371" y="117"/>
                  </a:lnTo>
                  <a:cubicBezTo>
                    <a:pt x="2206" y="184"/>
                    <a:pt x="3359" y="251"/>
                    <a:pt x="4646" y="301"/>
                  </a:cubicBezTo>
                  <a:cubicBezTo>
                    <a:pt x="5932" y="351"/>
                    <a:pt x="7102" y="368"/>
                    <a:pt x="7937" y="385"/>
                  </a:cubicBezTo>
                  <a:lnTo>
                    <a:pt x="8940" y="385"/>
                  </a:lnTo>
                  <a:cubicBezTo>
                    <a:pt x="9040" y="368"/>
                    <a:pt x="9124" y="368"/>
                    <a:pt x="9207" y="368"/>
                  </a:cubicBezTo>
                  <a:cubicBezTo>
                    <a:pt x="9215" y="399"/>
                    <a:pt x="9237" y="412"/>
                    <a:pt x="9259" y="412"/>
                  </a:cubicBezTo>
                  <a:cubicBezTo>
                    <a:pt x="9283" y="412"/>
                    <a:pt x="9307" y="395"/>
                    <a:pt x="9307" y="368"/>
                  </a:cubicBezTo>
                  <a:cubicBezTo>
                    <a:pt x="9307" y="332"/>
                    <a:pt x="9283" y="315"/>
                    <a:pt x="9259" y="315"/>
                  </a:cubicBezTo>
                  <a:cubicBezTo>
                    <a:pt x="9237" y="315"/>
                    <a:pt x="9215" y="328"/>
                    <a:pt x="9207" y="351"/>
                  </a:cubicBezTo>
                  <a:lnTo>
                    <a:pt x="8940" y="351"/>
                  </a:lnTo>
                  <a:lnTo>
                    <a:pt x="7937" y="334"/>
                  </a:lnTo>
                  <a:cubicBezTo>
                    <a:pt x="7102" y="318"/>
                    <a:pt x="5932" y="284"/>
                    <a:pt x="4646" y="234"/>
                  </a:cubicBezTo>
                  <a:cubicBezTo>
                    <a:pt x="3376" y="184"/>
                    <a:pt x="2206" y="134"/>
                    <a:pt x="1371" y="67"/>
                  </a:cubicBezTo>
                  <a:lnTo>
                    <a:pt x="368" y="17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1" name="Google Shape;3381;p59"/>
            <p:cNvSpPr/>
            <p:nvPr/>
          </p:nvSpPr>
          <p:spPr>
            <a:xfrm>
              <a:off x="5551228" y="4640044"/>
              <a:ext cx="18236" cy="26794"/>
            </a:xfrm>
            <a:custGeom>
              <a:avLst/>
              <a:gdLst/>
              <a:ahLst/>
              <a:cxnLst/>
              <a:rect l="l" t="t" r="r" b="b"/>
              <a:pathLst>
                <a:path w="569" h="836" extrusionOk="0">
                  <a:moveTo>
                    <a:pt x="568" y="0"/>
                  </a:moveTo>
                  <a:lnTo>
                    <a:pt x="568" y="0"/>
                  </a:lnTo>
                  <a:cubicBezTo>
                    <a:pt x="234" y="134"/>
                    <a:pt x="0" y="468"/>
                    <a:pt x="17" y="836"/>
                  </a:cubicBezTo>
                  <a:cubicBezTo>
                    <a:pt x="84" y="502"/>
                    <a:pt x="284" y="201"/>
                    <a:pt x="5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2" name="Google Shape;3382;p59"/>
            <p:cNvSpPr/>
            <p:nvPr/>
          </p:nvSpPr>
          <p:spPr>
            <a:xfrm>
              <a:off x="5500333" y="4624436"/>
              <a:ext cx="10769" cy="14070"/>
            </a:xfrm>
            <a:custGeom>
              <a:avLst/>
              <a:gdLst/>
              <a:ahLst/>
              <a:cxnLst/>
              <a:rect l="l" t="t" r="r" b="b"/>
              <a:pathLst>
                <a:path w="336" h="439" extrusionOk="0">
                  <a:moveTo>
                    <a:pt x="313" y="1"/>
                  </a:moveTo>
                  <a:cubicBezTo>
                    <a:pt x="287" y="1"/>
                    <a:pt x="211" y="81"/>
                    <a:pt x="135" y="203"/>
                  </a:cubicBezTo>
                  <a:cubicBezTo>
                    <a:pt x="51" y="320"/>
                    <a:pt x="1" y="437"/>
                    <a:pt x="18" y="437"/>
                  </a:cubicBezTo>
                  <a:cubicBezTo>
                    <a:pt x="19" y="438"/>
                    <a:pt x="20" y="439"/>
                    <a:pt x="22" y="439"/>
                  </a:cubicBezTo>
                  <a:cubicBezTo>
                    <a:pt x="47" y="439"/>
                    <a:pt x="124" y="345"/>
                    <a:pt x="201" y="237"/>
                  </a:cubicBezTo>
                  <a:cubicBezTo>
                    <a:pt x="285" y="120"/>
                    <a:pt x="335" y="3"/>
                    <a:pt x="318" y="3"/>
                  </a:cubicBezTo>
                  <a:cubicBezTo>
                    <a:pt x="317" y="1"/>
                    <a:pt x="315" y="1"/>
                    <a:pt x="3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3" name="Google Shape;3383;p59"/>
            <p:cNvSpPr/>
            <p:nvPr/>
          </p:nvSpPr>
          <p:spPr>
            <a:xfrm>
              <a:off x="5486423" y="4621199"/>
              <a:ext cx="12339" cy="9327"/>
            </a:xfrm>
            <a:custGeom>
              <a:avLst/>
              <a:gdLst/>
              <a:ahLst/>
              <a:cxnLst/>
              <a:rect l="l" t="t" r="r" b="b"/>
              <a:pathLst>
                <a:path w="385" h="291" extrusionOk="0">
                  <a:moveTo>
                    <a:pt x="358" y="0"/>
                  </a:moveTo>
                  <a:cubicBezTo>
                    <a:pt x="330" y="0"/>
                    <a:pt x="255" y="48"/>
                    <a:pt x="168" y="120"/>
                  </a:cubicBezTo>
                  <a:cubicBezTo>
                    <a:pt x="67" y="204"/>
                    <a:pt x="0" y="271"/>
                    <a:pt x="17" y="287"/>
                  </a:cubicBezTo>
                  <a:cubicBezTo>
                    <a:pt x="19" y="290"/>
                    <a:pt x="23" y="291"/>
                    <a:pt x="27" y="291"/>
                  </a:cubicBezTo>
                  <a:cubicBezTo>
                    <a:pt x="56" y="291"/>
                    <a:pt x="130" y="243"/>
                    <a:pt x="218" y="171"/>
                  </a:cubicBezTo>
                  <a:cubicBezTo>
                    <a:pt x="318" y="87"/>
                    <a:pt x="385" y="3"/>
                    <a:pt x="368" y="3"/>
                  </a:cubicBezTo>
                  <a:cubicBezTo>
                    <a:pt x="366" y="1"/>
                    <a:pt x="363" y="0"/>
                    <a:pt x="3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4" name="Google Shape;3384;p59"/>
            <p:cNvSpPr/>
            <p:nvPr/>
          </p:nvSpPr>
          <p:spPr>
            <a:xfrm>
              <a:off x="5475718" y="4601488"/>
              <a:ext cx="20897" cy="3814"/>
            </a:xfrm>
            <a:custGeom>
              <a:avLst/>
              <a:gdLst/>
              <a:ahLst/>
              <a:cxnLst/>
              <a:rect l="l" t="t" r="r" b="b"/>
              <a:pathLst>
                <a:path w="652" h="119" extrusionOk="0">
                  <a:moveTo>
                    <a:pt x="0" y="0"/>
                  </a:moveTo>
                  <a:lnTo>
                    <a:pt x="0" y="17"/>
                  </a:lnTo>
                  <a:cubicBezTo>
                    <a:pt x="130" y="82"/>
                    <a:pt x="273" y="119"/>
                    <a:pt x="417" y="119"/>
                  </a:cubicBezTo>
                  <a:cubicBezTo>
                    <a:pt x="496" y="119"/>
                    <a:pt x="575" y="107"/>
                    <a:pt x="652" y="84"/>
                  </a:cubicBezTo>
                  <a:cubicBezTo>
                    <a:pt x="552" y="67"/>
                    <a:pt x="435" y="50"/>
                    <a:pt x="334" y="50"/>
                  </a:cubicBezTo>
                  <a:cubicBezTo>
                    <a:pt x="218" y="17"/>
                    <a:pt x="117" y="17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5" name="Google Shape;3385;p59"/>
            <p:cNvSpPr/>
            <p:nvPr/>
          </p:nvSpPr>
          <p:spPr>
            <a:xfrm>
              <a:off x="5507320" y="4608539"/>
              <a:ext cx="33749" cy="18140"/>
            </a:xfrm>
            <a:custGeom>
              <a:avLst/>
              <a:gdLst/>
              <a:ahLst/>
              <a:cxnLst/>
              <a:rect l="l" t="t" r="r" b="b"/>
              <a:pathLst>
                <a:path w="1053" h="566" extrusionOk="0">
                  <a:moveTo>
                    <a:pt x="673" y="64"/>
                  </a:moveTo>
                  <a:cubicBezTo>
                    <a:pt x="767" y="64"/>
                    <a:pt x="863" y="87"/>
                    <a:pt x="953" y="131"/>
                  </a:cubicBezTo>
                  <a:cubicBezTo>
                    <a:pt x="1003" y="181"/>
                    <a:pt x="986" y="231"/>
                    <a:pt x="919" y="265"/>
                  </a:cubicBezTo>
                  <a:cubicBezTo>
                    <a:pt x="852" y="298"/>
                    <a:pt x="785" y="332"/>
                    <a:pt x="719" y="348"/>
                  </a:cubicBezTo>
                  <a:cubicBezTo>
                    <a:pt x="602" y="382"/>
                    <a:pt x="468" y="415"/>
                    <a:pt x="351" y="432"/>
                  </a:cubicBezTo>
                  <a:cubicBezTo>
                    <a:pt x="242" y="449"/>
                    <a:pt x="154" y="453"/>
                    <a:pt x="93" y="455"/>
                  </a:cubicBezTo>
                  <a:lnTo>
                    <a:pt x="93" y="455"/>
                  </a:lnTo>
                  <a:cubicBezTo>
                    <a:pt x="128" y="384"/>
                    <a:pt x="173" y="321"/>
                    <a:pt x="217" y="265"/>
                  </a:cubicBezTo>
                  <a:cubicBezTo>
                    <a:pt x="301" y="181"/>
                    <a:pt x="418" y="114"/>
                    <a:pt x="535" y="81"/>
                  </a:cubicBezTo>
                  <a:cubicBezTo>
                    <a:pt x="579" y="70"/>
                    <a:pt x="626" y="64"/>
                    <a:pt x="673" y="64"/>
                  </a:cubicBezTo>
                  <a:close/>
                  <a:moveTo>
                    <a:pt x="680" y="1"/>
                  </a:moveTo>
                  <a:cubicBezTo>
                    <a:pt x="495" y="1"/>
                    <a:pt x="312" y="82"/>
                    <a:pt x="184" y="231"/>
                  </a:cubicBezTo>
                  <a:cubicBezTo>
                    <a:pt x="136" y="296"/>
                    <a:pt x="88" y="375"/>
                    <a:pt x="69" y="456"/>
                  </a:cubicBezTo>
                  <a:lnTo>
                    <a:pt x="69" y="456"/>
                  </a:lnTo>
                  <a:cubicBezTo>
                    <a:pt x="24" y="457"/>
                    <a:pt x="0" y="458"/>
                    <a:pt x="0" y="465"/>
                  </a:cubicBezTo>
                  <a:cubicBezTo>
                    <a:pt x="22" y="468"/>
                    <a:pt x="43" y="471"/>
                    <a:pt x="65" y="474"/>
                  </a:cubicBezTo>
                  <a:lnTo>
                    <a:pt x="65" y="474"/>
                  </a:lnTo>
                  <a:cubicBezTo>
                    <a:pt x="50" y="535"/>
                    <a:pt x="50" y="566"/>
                    <a:pt x="50" y="566"/>
                  </a:cubicBezTo>
                  <a:cubicBezTo>
                    <a:pt x="59" y="535"/>
                    <a:pt x="70" y="505"/>
                    <a:pt x="83" y="477"/>
                  </a:cubicBezTo>
                  <a:lnTo>
                    <a:pt x="83" y="477"/>
                  </a:lnTo>
                  <a:cubicBezTo>
                    <a:pt x="138" y="484"/>
                    <a:pt x="193" y="489"/>
                    <a:pt x="248" y="489"/>
                  </a:cubicBezTo>
                  <a:cubicBezTo>
                    <a:pt x="282" y="489"/>
                    <a:pt x="317" y="487"/>
                    <a:pt x="351" y="482"/>
                  </a:cubicBezTo>
                  <a:cubicBezTo>
                    <a:pt x="485" y="465"/>
                    <a:pt x="602" y="449"/>
                    <a:pt x="735" y="415"/>
                  </a:cubicBezTo>
                  <a:cubicBezTo>
                    <a:pt x="802" y="382"/>
                    <a:pt x="886" y="365"/>
                    <a:pt x="953" y="332"/>
                  </a:cubicBezTo>
                  <a:cubicBezTo>
                    <a:pt x="986" y="298"/>
                    <a:pt x="1019" y="265"/>
                    <a:pt x="1036" y="215"/>
                  </a:cubicBezTo>
                  <a:cubicBezTo>
                    <a:pt x="1053" y="165"/>
                    <a:pt x="1036" y="114"/>
                    <a:pt x="986" y="81"/>
                  </a:cubicBezTo>
                  <a:cubicBezTo>
                    <a:pt x="889" y="27"/>
                    <a:pt x="784" y="1"/>
                    <a:pt x="6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6" name="Google Shape;3386;p59"/>
            <p:cNvSpPr/>
            <p:nvPr/>
          </p:nvSpPr>
          <p:spPr>
            <a:xfrm>
              <a:off x="5496070" y="4602001"/>
              <a:ext cx="16089" cy="21986"/>
            </a:xfrm>
            <a:custGeom>
              <a:avLst/>
              <a:gdLst/>
              <a:ahLst/>
              <a:cxnLst/>
              <a:rect l="l" t="t" r="r" b="b"/>
              <a:pathLst>
                <a:path w="502" h="686" extrusionOk="0">
                  <a:moveTo>
                    <a:pt x="117" y="1"/>
                  </a:moveTo>
                  <a:cubicBezTo>
                    <a:pt x="50" y="1"/>
                    <a:pt x="0" y="84"/>
                    <a:pt x="0" y="151"/>
                  </a:cubicBezTo>
                  <a:cubicBezTo>
                    <a:pt x="17" y="218"/>
                    <a:pt x="34" y="268"/>
                    <a:pt x="67" y="318"/>
                  </a:cubicBezTo>
                  <a:cubicBezTo>
                    <a:pt x="100" y="385"/>
                    <a:pt x="151" y="469"/>
                    <a:pt x="217" y="536"/>
                  </a:cubicBezTo>
                  <a:cubicBezTo>
                    <a:pt x="268" y="602"/>
                    <a:pt x="334" y="653"/>
                    <a:pt x="418" y="686"/>
                  </a:cubicBezTo>
                  <a:cubicBezTo>
                    <a:pt x="418" y="669"/>
                    <a:pt x="351" y="619"/>
                    <a:pt x="251" y="502"/>
                  </a:cubicBezTo>
                  <a:cubicBezTo>
                    <a:pt x="201" y="435"/>
                    <a:pt x="151" y="369"/>
                    <a:pt x="117" y="285"/>
                  </a:cubicBezTo>
                  <a:cubicBezTo>
                    <a:pt x="67" y="201"/>
                    <a:pt x="34" y="68"/>
                    <a:pt x="134" y="68"/>
                  </a:cubicBezTo>
                  <a:cubicBezTo>
                    <a:pt x="140" y="67"/>
                    <a:pt x="146" y="66"/>
                    <a:pt x="153" y="66"/>
                  </a:cubicBezTo>
                  <a:cubicBezTo>
                    <a:pt x="230" y="66"/>
                    <a:pt x="305" y="156"/>
                    <a:pt x="351" y="218"/>
                  </a:cubicBezTo>
                  <a:cubicBezTo>
                    <a:pt x="401" y="285"/>
                    <a:pt x="435" y="369"/>
                    <a:pt x="451" y="452"/>
                  </a:cubicBezTo>
                  <a:cubicBezTo>
                    <a:pt x="451" y="536"/>
                    <a:pt x="451" y="619"/>
                    <a:pt x="451" y="686"/>
                  </a:cubicBezTo>
                  <a:cubicBezTo>
                    <a:pt x="485" y="619"/>
                    <a:pt x="501" y="536"/>
                    <a:pt x="501" y="452"/>
                  </a:cubicBezTo>
                  <a:cubicBezTo>
                    <a:pt x="485" y="352"/>
                    <a:pt x="451" y="268"/>
                    <a:pt x="401" y="185"/>
                  </a:cubicBezTo>
                  <a:cubicBezTo>
                    <a:pt x="351" y="84"/>
                    <a:pt x="251" y="1"/>
                    <a:pt x="1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7" name="Google Shape;3387;p59"/>
            <p:cNvSpPr/>
            <p:nvPr/>
          </p:nvSpPr>
          <p:spPr>
            <a:xfrm>
              <a:off x="5320404" y="4604148"/>
              <a:ext cx="61087" cy="53043"/>
            </a:xfrm>
            <a:custGeom>
              <a:avLst/>
              <a:gdLst/>
              <a:ahLst/>
              <a:cxnLst/>
              <a:rect l="l" t="t" r="r" b="b"/>
              <a:pathLst>
                <a:path w="1906" h="1655" extrusionOk="0">
                  <a:moveTo>
                    <a:pt x="118" y="1"/>
                  </a:moveTo>
                  <a:cubicBezTo>
                    <a:pt x="84" y="1"/>
                    <a:pt x="51" y="17"/>
                    <a:pt x="1" y="34"/>
                  </a:cubicBezTo>
                  <a:lnTo>
                    <a:pt x="18" y="34"/>
                  </a:lnTo>
                  <a:cubicBezTo>
                    <a:pt x="18" y="34"/>
                    <a:pt x="55" y="30"/>
                    <a:pt x="124" y="30"/>
                  </a:cubicBezTo>
                  <a:cubicBezTo>
                    <a:pt x="193" y="30"/>
                    <a:pt x="293" y="34"/>
                    <a:pt x="419" y="51"/>
                  </a:cubicBezTo>
                  <a:cubicBezTo>
                    <a:pt x="1070" y="151"/>
                    <a:pt x="1605" y="619"/>
                    <a:pt x="1805" y="1254"/>
                  </a:cubicBezTo>
                  <a:cubicBezTo>
                    <a:pt x="1872" y="1488"/>
                    <a:pt x="1872" y="1655"/>
                    <a:pt x="1889" y="1655"/>
                  </a:cubicBezTo>
                  <a:cubicBezTo>
                    <a:pt x="1906" y="1622"/>
                    <a:pt x="1906" y="1571"/>
                    <a:pt x="1906" y="1538"/>
                  </a:cubicBezTo>
                  <a:cubicBezTo>
                    <a:pt x="1889" y="1438"/>
                    <a:pt x="1872" y="1337"/>
                    <a:pt x="1855" y="1237"/>
                  </a:cubicBezTo>
                  <a:cubicBezTo>
                    <a:pt x="1672" y="569"/>
                    <a:pt x="1104" y="84"/>
                    <a:pt x="419" y="17"/>
                  </a:cubicBezTo>
                  <a:cubicBezTo>
                    <a:pt x="318" y="1"/>
                    <a:pt x="218" y="1"/>
                    <a:pt x="11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8" name="Google Shape;3388;p59"/>
            <p:cNvSpPr/>
            <p:nvPr/>
          </p:nvSpPr>
          <p:spPr>
            <a:xfrm>
              <a:off x="5403958" y="4641550"/>
              <a:ext cx="51440" cy="3878"/>
            </a:xfrm>
            <a:custGeom>
              <a:avLst/>
              <a:gdLst/>
              <a:ahLst/>
              <a:cxnLst/>
              <a:rect l="l" t="t" r="r" b="b"/>
              <a:pathLst>
                <a:path w="1605" h="121" extrusionOk="0">
                  <a:moveTo>
                    <a:pt x="21" y="0"/>
                  </a:moveTo>
                  <a:cubicBezTo>
                    <a:pt x="8" y="0"/>
                    <a:pt x="0" y="1"/>
                    <a:pt x="0" y="3"/>
                  </a:cubicBezTo>
                  <a:cubicBezTo>
                    <a:pt x="352" y="80"/>
                    <a:pt x="703" y="121"/>
                    <a:pt x="1054" y="121"/>
                  </a:cubicBezTo>
                  <a:cubicBezTo>
                    <a:pt x="1237" y="121"/>
                    <a:pt x="1421" y="110"/>
                    <a:pt x="1604" y="87"/>
                  </a:cubicBezTo>
                  <a:cubicBezTo>
                    <a:pt x="1604" y="70"/>
                    <a:pt x="1237" y="70"/>
                    <a:pt x="802" y="53"/>
                  </a:cubicBezTo>
                  <a:cubicBezTo>
                    <a:pt x="429" y="39"/>
                    <a:pt x="104" y="0"/>
                    <a:pt x="2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9" name="Google Shape;3389;p59"/>
            <p:cNvSpPr/>
            <p:nvPr/>
          </p:nvSpPr>
          <p:spPr>
            <a:xfrm>
              <a:off x="5369152" y="4640461"/>
              <a:ext cx="5929" cy="10320"/>
            </a:xfrm>
            <a:custGeom>
              <a:avLst/>
              <a:gdLst/>
              <a:ahLst/>
              <a:cxnLst/>
              <a:rect l="l" t="t" r="r" b="b"/>
              <a:pathLst>
                <a:path w="185" h="322" extrusionOk="0">
                  <a:moveTo>
                    <a:pt x="26" y="1"/>
                  </a:moveTo>
                  <a:cubicBezTo>
                    <a:pt x="22" y="1"/>
                    <a:pt x="19" y="2"/>
                    <a:pt x="17" y="4"/>
                  </a:cubicBezTo>
                  <a:cubicBezTo>
                    <a:pt x="0" y="4"/>
                    <a:pt x="34" y="71"/>
                    <a:pt x="67" y="154"/>
                  </a:cubicBezTo>
                  <a:cubicBezTo>
                    <a:pt x="101" y="238"/>
                    <a:pt x="117" y="321"/>
                    <a:pt x="151" y="321"/>
                  </a:cubicBezTo>
                  <a:cubicBezTo>
                    <a:pt x="167" y="321"/>
                    <a:pt x="184" y="238"/>
                    <a:pt x="134" y="138"/>
                  </a:cubicBezTo>
                  <a:cubicBezTo>
                    <a:pt x="105" y="50"/>
                    <a:pt x="50" y="1"/>
                    <a:pt x="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0" name="Google Shape;3390;p59"/>
            <p:cNvSpPr/>
            <p:nvPr/>
          </p:nvSpPr>
          <p:spPr>
            <a:xfrm>
              <a:off x="5356845" y="4623827"/>
              <a:ext cx="6987" cy="7147"/>
            </a:xfrm>
            <a:custGeom>
              <a:avLst/>
              <a:gdLst/>
              <a:ahLst/>
              <a:cxnLst/>
              <a:rect l="l" t="t" r="r" b="b"/>
              <a:pathLst>
                <a:path w="218" h="223" extrusionOk="0">
                  <a:moveTo>
                    <a:pt x="28" y="1"/>
                  </a:moveTo>
                  <a:cubicBezTo>
                    <a:pt x="23" y="1"/>
                    <a:pt x="20" y="2"/>
                    <a:pt x="17" y="5"/>
                  </a:cubicBezTo>
                  <a:cubicBezTo>
                    <a:pt x="0" y="5"/>
                    <a:pt x="33" y="72"/>
                    <a:pt x="84" y="122"/>
                  </a:cubicBezTo>
                  <a:cubicBezTo>
                    <a:pt x="150" y="189"/>
                    <a:pt x="201" y="222"/>
                    <a:pt x="217" y="222"/>
                  </a:cubicBezTo>
                  <a:cubicBezTo>
                    <a:pt x="217" y="205"/>
                    <a:pt x="184" y="139"/>
                    <a:pt x="134" y="89"/>
                  </a:cubicBezTo>
                  <a:cubicBezTo>
                    <a:pt x="92" y="33"/>
                    <a:pt x="51" y="1"/>
                    <a:pt x="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1" name="Google Shape;3391;p59"/>
            <p:cNvSpPr/>
            <p:nvPr/>
          </p:nvSpPr>
          <p:spPr>
            <a:xfrm>
              <a:off x="5338833" y="4614789"/>
              <a:ext cx="10544" cy="4551"/>
            </a:xfrm>
            <a:custGeom>
              <a:avLst/>
              <a:gdLst/>
              <a:ahLst/>
              <a:cxnLst/>
              <a:rect l="l" t="t" r="r" b="b"/>
              <a:pathLst>
                <a:path w="329" h="142" extrusionOk="0">
                  <a:moveTo>
                    <a:pt x="73" y="0"/>
                  </a:moveTo>
                  <a:cubicBezTo>
                    <a:pt x="30" y="0"/>
                    <a:pt x="1" y="10"/>
                    <a:pt x="11" y="20"/>
                  </a:cubicBezTo>
                  <a:lnTo>
                    <a:pt x="11" y="36"/>
                  </a:lnTo>
                  <a:cubicBezTo>
                    <a:pt x="11" y="53"/>
                    <a:pt x="77" y="53"/>
                    <a:pt x="161" y="86"/>
                  </a:cubicBezTo>
                  <a:cubicBezTo>
                    <a:pt x="229" y="114"/>
                    <a:pt x="275" y="141"/>
                    <a:pt x="299" y="141"/>
                  </a:cubicBezTo>
                  <a:cubicBezTo>
                    <a:pt x="304" y="141"/>
                    <a:pt x="308" y="140"/>
                    <a:pt x="311" y="137"/>
                  </a:cubicBezTo>
                  <a:cubicBezTo>
                    <a:pt x="328" y="137"/>
                    <a:pt x="278" y="53"/>
                    <a:pt x="178" y="20"/>
                  </a:cubicBezTo>
                  <a:cubicBezTo>
                    <a:pt x="142" y="6"/>
                    <a:pt x="104" y="0"/>
                    <a:pt x="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2" name="Google Shape;3392;p59"/>
            <p:cNvSpPr/>
            <p:nvPr/>
          </p:nvSpPr>
          <p:spPr>
            <a:xfrm>
              <a:off x="5325756" y="4611263"/>
              <a:ext cx="5384" cy="2981"/>
            </a:xfrm>
            <a:custGeom>
              <a:avLst/>
              <a:gdLst/>
              <a:ahLst/>
              <a:cxnLst/>
              <a:rect l="l" t="t" r="r" b="b"/>
              <a:pathLst>
                <a:path w="168" h="93" extrusionOk="0">
                  <a:moveTo>
                    <a:pt x="39" y="0"/>
                  </a:moveTo>
                  <a:cubicBezTo>
                    <a:pt x="22" y="0"/>
                    <a:pt x="9" y="4"/>
                    <a:pt x="1" y="13"/>
                  </a:cubicBezTo>
                  <a:cubicBezTo>
                    <a:pt x="1" y="29"/>
                    <a:pt x="34" y="63"/>
                    <a:pt x="68" y="80"/>
                  </a:cubicBezTo>
                  <a:cubicBezTo>
                    <a:pt x="93" y="88"/>
                    <a:pt x="118" y="92"/>
                    <a:pt x="137" y="92"/>
                  </a:cubicBezTo>
                  <a:cubicBezTo>
                    <a:pt x="155" y="92"/>
                    <a:pt x="168" y="88"/>
                    <a:pt x="168" y="80"/>
                  </a:cubicBezTo>
                  <a:cubicBezTo>
                    <a:pt x="168" y="63"/>
                    <a:pt x="151" y="29"/>
                    <a:pt x="101" y="13"/>
                  </a:cubicBezTo>
                  <a:cubicBezTo>
                    <a:pt x="76" y="4"/>
                    <a:pt x="55" y="0"/>
                    <a:pt x="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3" name="Google Shape;3393;p59"/>
            <p:cNvSpPr/>
            <p:nvPr/>
          </p:nvSpPr>
          <p:spPr>
            <a:xfrm>
              <a:off x="4361308" y="3309841"/>
              <a:ext cx="879356" cy="1123513"/>
            </a:xfrm>
            <a:custGeom>
              <a:avLst/>
              <a:gdLst/>
              <a:ahLst/>
              <a:cxnLst/>
              <a:rect l="l" t="t" r="r" b="b"/>
              <a:pathLst>
                <a:path w="27437" h="35055" extrusionOk="0">
                  <a:moveTo>
                    <a:pt x="19316" y="0"/>
                  </a:moveTo>
                  <a:cubicBezTo>
                    <a:pt x="19316" y="0"/>
                    <a:pt x="18915" y="10460"/>
                    <a:pt x="17311" y="15890"/>
                  </a:cubicBezTo>
                  <a:cubicBezTo>
                    <a:pt x="15707" y="21320"/>
                    <a:pt x="11396" y="22657"/>
                    <a:pt x="8606" y="24395"/>
                  </a:cubicBezTo>
                  <a:cubicBezTo>
                    <a:pt x="5949" y="26066"/>
                    <a:pt x="1" y="29223"/>
                    <a:pt x="1" y="29223"/>
                  </a:cubicBezTo>
                  <a:lnTo>
                    <a:pt x="3359" y="35055"/>
                  </a:lnTo>
                  <a:cubicBezTo>
                    <a:pt x="3359" y="35055"/>
                    <a:pt x="19784" y="28104"/>
                    <a:pt x="22724" y="21872"/>
                  </a:cubicBezTo>
                  <a:cubicBezTo>
                    <a:pt x="24963" y="17093"/>
                    <a:pt x="27436" y="8288"/>
                    <a:pt x="27436" y="8288"/>
                  </a:cubicBezTo>
                  <a:lnTo>
                    <a:pt x="1931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4" name="Google Shape;3394;p59"/>
            <p:cNvSpPr/>
            <p:nvPr/>
          </p:nvSpPr>
          <p:spPr>
            <a:xfrm>
              <a:off x="4868980" y="3141162"/>
              <a:ext cx="697793" cy="1436257"/>
            </a:xfrm>
            <a:custGeom>
              <a:avLst/>
              <a:gdLst/>
              <a:ahLst/>
              <a:cxnLst/>
              <a:rect l="l" t="t" r="r" b="b"/>
              <a:pathLst>
                <a:path w="21772" h="44813" extrusionOk="0">
                  <a:moveTo>
                    <a:pt x="0" y="0"/>
                  </a:moveTo>
                  <a:cubicBezTo>
                    <a:pt x="0" y="535"/>
                    <a:pt x="67" y="1069"/>
                    <a:pt x="201" y="1587"/>
                  </a:cubicBezTo>
                  <a:cubicBezTo>
                    <a:pt x="585" y="3175"/>
                    <a:pt x="1304" y="4662"/>
                    <a:pt x="2340" y="5915"/>
                  </a:cubicBezTo>
                  <a:lnTo>
                    <a:pt x="14253" y="20869"/>
                  </a:lnTo>
                  <a:lnTo>
                    <a:pt x="13501" y="44461"/>
                  </a:lnTo>
                  <a:lnTo>
                    <a:pt x="20535" y="44812"/>
                  </a:lnTo>
                  <a:lnTo>
                    <a:pt x="21755" y="20351"/>
                  </a:lnTo>
                  <a:cubicBezTo>
                    <a:pt x="21772" y="19900"/>
                    <a:pt x="21688" y="19432"/>
                    <a:pt x="21488" y="19031"/>
                  </a:cubicBezTo>
                  <a:cubicBezTo>
                    <a:pt x="19633" y="15088"/>
                    <a:pt x="12699" y="568"/>
                    <a:pt x="12699" y="56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5" name="Google Shape;3395;p59"/>
            <p:cNvSpPr/>
            <p:nvPr/>
          </p:nvSpPr>
          <p:spPr>
            <a:xfrm>
              <a:off x="4089812" y="2745953"/>
              <a:ext cx="2121197" cy="1624230"/>
            </a:xfrm>
            <a:custGeom>
              <a:avLst/>
              <a:gdLst/>
              <a:ahLst/>
              <a:cxnLst/>
              <a:rect l="l" t="t" r="r" b="b"/>
              <a:pathLst>
                <a:path w="66184" h="50678" extrusionOk="0">
                  <a:moveTo>
                    <a:pt x="62641" y="0"/>
                  </a:moveTo>
                  <a:lnTo>
                    <a:pt x="1" y="4395"/>
                  </a:lnTo>
                  <a:lnTo>
                    <a:pt x="3075" y="50677"/>
                  </a:lnTo>
                  <a:lnTo>
                    <a:pt x="66183" y="46066"/>
                  </a:lnTo>
                  <a:lnTo>
                    <a:pt x="6264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6" name="Google Shape;3396;p59"/>
            <p:cNvSpPr/>
            <p:nvPr/>
          </p:nvSpPr>
          <p:spPr>
            <a:xfrm>
              <a:off x="4087120" y="2743806"/>
              <a:ext cx="2123889" cy="1629037"/>
            </a:xfrm>
            <a:custGeom>
              <a:avLst/>
              <a:gdLst/>
              <a:ahLst/>
              <a:cxnLst/>
              <a:rect l="l" t="t" r="r" b="b"/>
              <a:pathLst>
                <a:path w="66268" h="50828" extrusionOk="0">
                  <a:moveTo>
                    <a:pt x="66197" y="45245"/>
                  </a:moveTo>
                  <a:lnTo>
                    <a:pt x="66197" y="45245"/>
                  </a:lnTo>
                  <a:cubicBezTo>
                    <a:pt x="66198" y="45263"/>
                    <a:pt x="66199" y="45280"/>
                    <a:pt x="66200" y="45297"/>
                  </a:cubicBezTo>
                  <a:cubicBezTo>
                    <a:pt x="66201" y="45308"/>
                    <a:pt x="66202" y="45319"/>
                    <a:pt x="66203" y="45329"/>
                  </a:cubicBezTo>
                  <a:lnTo>
                    <a:pt x="66203" y="45329"/>
                  </a:lnTo>
                  <a:cubicBezTo>
                    <a:pt x="66202" y="45313"/>
                    <a:pt x="66201" y="45297"/>
                    <a:pt x="66200" y="45280"/>
                  </a:cubicBezTo>
                  <a:cubicBezTo>
                    <a:pt x="66199" y="45269"/>
                    <a:pt x="66198" y="45257"/>
                    <a:pt x="66197" y="45245"/>
                  </a:cubicBezTo>
                  <a:close/>
                  <a:moveTo>
                    <a:pt x="66203" y="45329"/>
                  </a:moveTo>
                  <a:cubicBezTo>
                    <a:pt x="66236" y="45865"/>
                    <a:pt x="66267" y="46133"/>
                    <a:pt x="66267" y="46133"/>
                  </a:cubicBezTo>
                  <a:cubicBezTo>
                    <a:pt x="66267" y="46133"/>
                    <a:pt x="66251" y="45860"/>
                    <a:pt x="66203" y="45329"/>
                  </a:cubicBezTo>
                  <a:close/>
                  <a:moveTo>
                    <a:pt x="65966" y="46149"/>
                  </a:moveTo>
                  <a:lnTo>
                    <a:pt x="65857" y="46158"/>
                  </a:lnTo>
                  <a:lnTo>
                    <a:pt x="65857" y="46158"/>
                  </a:lnTo>
                  <a:cubicBezTo>
                    <a:pt x="65896" y="46155"/>
                    <a:pt x="65933" y="46152"/>
                    <a:pt x="65966" y="46149"/>
                  </a:cubicBezTo>
                  <a:close/>
                  <a:moveTo>
                    <a:pt x="62708" y="0"/>
                  </a:moveTo>
                  <a:lnTo>
                    <a:pt x="85" y="4378"/>
                  </a:lnTo>
                  <a:lnTo>
                    <a:pt x="1" y="4378"/>
                  </a:lnTo>
                  <a:lnTo>
                    <a:pt x="1" y="4462"/>
                  </a:lnTo>
                  <a:cubicBezTo>
                    <a:pt x="18" y="4562"/>
                    <a:pt x="18" y="4679"/>
                    <a:pt x="34" y="4796"/>
                  </a:cubicBezTo>
                  <a:cubicBezTo>
                    <a:pt x="1120" y="21287"/>
                    <a:pt x="2156" y="36909"/>
                    <a:pt x="3092" y="50744"/>
                  </a:cubicBezTo>
                  <a:lnTo>
                    <a:pt x="3092" y="50828"/>
                  </a:lnTo>
                  <a:lnTo>
                    <a:pt x="3159" y="50811"/>
                  </a:lnTo>
                  <a:cubicBezTo>
                    <a:pt x="21839" y="49441"/>
                    <a:pt x="37629" y="48271"/>
                    <a:pt x="48740" y="47453"/>
                  </a:cubicBezTo>
                  <a:lnTo>
                    <a:pt x="61672" y="46483"/>
                  </a:lnTo>
                  <a:lnTo>
                    <a:pt x="65098" y="46216"/>
                  </a:lnTo>
                  <a:lnTo>
                    <a:pt x="65857" y="46158"/>
                  </a:lnTo>
                  <a:lnTo>
                    <a:pt x="65857" y="46158"/>
                  </a:lnTo>
                  <a:cubicBezTo>
                    <a:pt x="65662" y="46172"/>
                    <a:pt x="65401" y="46186"/>
                    <a:pt x="65081" y="46199"/>
                  </a:cubicBezTo>
                  <a:lnTo>
                    <a:pt x="61639" y="46450"/>
                  </a:lnTo>
                  <a:lnTo>
                    <a:pt x="48690" y="47386"/>
                  </a:lnTo>
                  <a:lnTo>
                    <a:pt x="3221" y="50673"/>
                  </a:lnTo>
                  <a:lnTo>
                    <a:pt x="3221" y="50673"/>
                  </a:lnTo>
                  <a:cubicBezTo>
                    <a:pt x="2303" y="36839"/>
                    <a:pt x="1269" y="21242"/>
                    <a:pt x="185" y="4796"/>
                  </a:cubicBezTo>
                  <a:cubicBezTo>
                    <a:pt x="185" y="4705"/>
                    <a:pt x="175" y="4613"/>
                    <a:pt x="170" y="4522"/>
                  </a:cubicBezTo>
                  <a:lnTo>
                    <a:pt x="170" y="4522"/>
                  </a:lnTo>
                  <a:lnTo>
                    <a:pt x="62662" y="138"/>
                  </a:lnTo>
                  <a:lnTo>
                    <a:pt x="62662" y="138"/>
                  </a:lnTo>
                  <a:cubicBezTo>
                    <a:pt x="63747" y="14049"/>
                    <a:pt x="64647" y="25541"/>
                    <a:pt x="65265" y="33551"/>
                  </a:cubicBezTo>
                  <a:cubicBezTo>
                    <a:pt x="65582" y="37561"/>
                    <a:pt x="65833" y="40702"/>
                    <a:pt x="66000" y="42841"/>
                  </a:cubicBezTo>
                  <a:cubicBezTo>
                    <a:pt x="66082" y="43888"/>
                    <a:pt x="66147" y="44694"/>
                    <a:pt x="66197" y="45245"/>
                  </a:cubicBezTo>
                  <a:lnTo>
                    <a:pt x="66197" y="45245"/>
                  </a:lnTo>
                  <a:cubicBezTo>
                    <a:pt x="66163" y="44695"/>
                    <a:pt x="66098" y="43894"/>
                    <a:pt x="66033" y="42874"/>
                  </a:cubicBezTo>
                  <a:cubicBezTo>
                    <a:pt x="65866" y="40736"/>
                    <a:pt x="65632" y="37595"/>
                    <a:pt x="65332" y="33585"/>
                  </a:cubicBezTo>
                  <a:cubicBezTo>
                    <a:pt x="64713" y="25564"/>
                    <a:pt x="63844" y="14036"/>
                    <a:pt x="62775" y="67"/>
                  </a:cubicBezTo>
                  <a:lnTo>
                    <a:pt x="6277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7" name="Google Shape;3397;p59"/>
            <p:cNvSpPr/>
            <p:nvPr/>
          </p:nvSpPr>
          <p:spPr>
            <a:xfrm>
              <a:off x="5719363" y="2970848"/>
              <a:ext cx="72337" cy="1140147"/>
            </a:xfrm>
            <a:custGeom>
              <a:avLst/>
              <a:gdLst/>
              <a:ahLst/>
              <a:cxnLst/>
              <a:rect l="l" t="t" r="r" b="b"/>
              <a:pathLst>
                <a:path w="2257" h="35574" extrusionOk="0">
                  <a:moveTo>
                    <a:pt x="135" y="1"/>
                  </a:moveTo>
                  <a:cubicBezTo>
                    <a:pt x="135" y="1"/>
                    <a:pt x="135" y="1"/>
                    <a:pt x="134" y="1"/>
                  </a:cubicBezTo>
                  <a:cubicBezTo>
                    <a:pt x="1" y="1"/>
                    <a:pt x="352" y="7971"/>
                    <a:pt x="903" y="17795"/>
                  </a:cubicBezTo>
                  <a:cubicBezTo>
                    <a:pt x="1454" y="27620"/>
                    <a:pt x="2006" y="35573"/>
                    <a:pt x="2139" y="35573"/>
                  </a:cubicBezTo>
                  <a:cubicBezTo>
                    <a:pt x="2256" y="35557"/>
                    <a:pt x="1922" y="27587"/>
                    <a:pt x="1371" y="17762"/>
                  </a:cubicBezTo>
                  <a:cubicBezTo>
                    <a:pt x="820" y="7948"/>
                    <a:pt x="269" y="1"/>
                    <a:pt x="1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8" name="Google Shape;3398;p59"/>
            <p:cNvSpPr/>
            <p:nvPr/>
          </p:nvSpPr>
          <p:spPr>
            <a:xfrm>
              <a:off x="5539979" y="2967643"/>
              <a:ext cx="72305" cy="1140115"/>
            </a:xfrm>
            <a:custGeom>
              <a:avLst/>
              <a:gdLst/>
              <a:ahLst/>
              <a:cxnLst/>
              <a:rect l="l" t="t" r="r" b="b"/>
              <a:pathLst>
                <a:path w="2256" h="35573" extrusionOk="0">
                  <a:moveTo>
                    <a:pt x="134" y="1"/>
                  </a:moveTo>
                  <a:cubicBezTo>
                    <a:pt x="134" y="1"/>
                    <a:pt x="134" y="1"/>
                    <a:pt x="134" y="1"/>
                  </a:cubicBezTo>
                  <a:cubicBezTo>
                    <a:pt x="0" y="1"/>
                    <a:pt x="351" y="7971"/>
                    <a:pt x="903" y="17795"/>
                  </a:cubicBezTo>
                  <a:cubicBezTo>
                    <a:pt x="1437" y="27620"/>
                    <a:pt x="2005" y="35573"/>
                    <a:pt x="2122" y="35573"/>
                  </a:cubicBezTo>
                  <a:cubicBezTo>
                    <a:pt x="2256" y="35573"/>
                    <a:pt x="1922" y="27603"/>
                    <a:pt x="1370" y="17778"/>
                  </a:cubicBezTo>
                  <a:cubicBezTo>
                    <a:pt x="820" y="7964"/>
                    <a:pt x="269" y="1"/>
                    <a:pt x="13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9" name="Google Shape;3399;p59"/>
            <p:cNvSpPr/>
            <p:nvPr/>
          </p:nvSpPr>
          <p:spPr>
            <a:xfrm>
              <a:off x="4990001" y="2975688"/>
              <a:ext cx="72337" cy="1140115"/>
            </a:xfrm>
            <a:custGeom>
              <a:avLst/>
              <a:gdLst/>
              <a:ahLst/>
              <a:cxnLst/>
              <a:rect l="l" t="t" r="r" b="b"/>
              <a:pathLst>
                <a:path w="2257" h="35573" extrusionOk="0">
                  <a:moveTo>
                    <a:pt x="135" y="0"/>
                  </a:moveTo>
                  <a:cubicBezTo>
                    <a:pt x="135" y="0"/>
                    <a:pt x="134" y="0"/>
                    <a:pt x="134" y="0"/>
                  </a:cubicBezTo>
                  <a:cubicBezTo>
                    <a:pt x="1" y="0"/>
                    <a:pt x="352" y="7970"/>
                    <a:pt x="903" y="17795"/>
                  </a:cubicBezTo>
                  <a:cubicBezTo>
                    <a:pt x="1454" y="27609"/>
                    <a:pt x="2005" y="35573"/>
                    <a:pt x="2122" y="35573"/>
                  </a:cubicBezTo>
                  <a:cubicBezTo>
                    <a:pt x="2122" y="35573"/>
                    <a:pt x="2123" y="35573"/>
                    <a:pt x="2123" y="35573"/>
                  </a:cubicBezTo>
                  <a:cubicBezTo>
                    <a:pt x="2256" y="35573"/>
                    <a:pt x="1922" y="27603"/>
                    <a:pt x="1371" y="17778"/>
                  </a:cubicBezTo>
                  <a:cubicBezTo>
                    <a:pt x="820" y="7964"/>
                    <a:pt x="269" y="0"/>
                    <a:pt x="1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0" name="Google Shape;3400;p59"/>
            <p:cNvSpPr/>
            <p:nvPr/>
          </p:nvSpPr>
          <p:spPr>
            <a:xfrm>
              <a:off x="5164032" y="2968188"/>
              <a:ext cx="72337" cy="1140115"/>
            </a:xfrm>
            <a:custGeom>
              <a:avLst/>
              <a:gdLst/>
              <a:ahLst/>
              <a:cxnLst/>
              <a:rect l="l" t="t" r="r" b="b"/>
              <a:pathLst>
                <a:path w="2257" h="35573" extrusionOk="0">
                  <a:moveTo>
                    <a:pt x="118" y="0"/>
                  </a:moveTo>
                  <a:cubicBezTo>
                    <a:pt x="1" y="0"/>
                    <a:pt x="335" y="7987"/>
                    <a:pt x="886" y="17795"/>
                  </a:cubicBezTo>
                  <a:cubicBezTo>
                    <a:pt x="1437" y="27626"/>
                    <a:pt x="1988" y="35573"/>
                    <a:pt x="2122" y="35573"/>
                  </a:cubicBezTo>
                  <a:cubicBezTo>
                    <a:pt x="2123" y="35573"/>
                    <a:pt x="2123" y="35573"/>
                    <a:pt x="2123" y="35573"/>
                  </a:cubicBezTo>
                  <a:cubicBezTo>
                    <a:pt x="2257" y="35573"/>
                    <a:pt x="1906" y="27603"/>
                    <a:pt x="1354" y="17778"/>
                  </a:cubicBezTo>
                  <a:cubicBezTo>
                    <a:pt x="803" y="7954"/>
                    <a:pt x="252" y="0"/>
                    <a:pt x="1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1" name="Google Shape;3401;p59"/>
            <p:cNvSpPr/>
            <p:nvPr/>
          </p:nvSpPr>
          <p:spPr>
            <a:xfrm>
              <a:off x="5337551" y="2960688"/>
              <a:ext cx="72337" cy="1140660"/>
            </a:xfrm>
            <a:custGeom>
              <a:avLst/>
              <a:gdLst/>
              <a:ahLst/>
              <a:cxnLst/>
              <a:rect l="l" t="t" r="r" b="b"/>
              <a:pathLst>
                <a:path w="2257" h="35590" extrusionOk="0">
                  <a:moveTo>
                    <a:pt x="134" y="0"/>
                  </a:moveTo>
                  <a:lnTo>
                    <a:pt x="134" y="0"/>
                  </a:lnTo>
                  <a:cubicBezTo>
                    <a:pt x="1" y="17"/>
                    <a:pt x="335" y="7987"/>
                    <a:pt x="886" y="17812"/>
                  </a:cubicBezTo>
                  <a:cubicBezTo>
                    <a:pt x="1437" y="27636"/>
                    <a:pt x="1989" y="35589"/>
                    <a:pt x="2122" y="35589"/>
                  </a:cubicBezTo>
                  <a:cubicBezTo>
                    <a:pt x="2256" y="35573"/>
                    <a:pt x="1905" y="27603"/>
                    <a:pt x="1371" y="17778"/>
                  </a:cubicBezTo>
                  <a:cubicBezTo>
                    <a:pt x="819" y="7954"/>
                    <a:pt x="268" y="0"/>
                    <a:pt x="1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2" name="Google Shape;3402;p59"/>
            <p:cNvSpPr/>
            <p:nvPr/>
          </p:nvSpPr>
          <p:spPr>
            <a:xfrm>
              <a:off x="4796675" y="3000847"/>
              <a:ext cx="72337" cy="1140659"/>
            </a:xfrm>
            <a:custGeom>
              <a:avLst/>
              <a:gdLst/>
              <a:ahLst/>
              <a:cxnLst/>
              <a:rect l="l" t="t" r="r" b="b"/>
              <a:pathLst>
                <a:path w="2257" h="35590" extrusionOk="0">
                  <a:moveTo>
                    <a:pt x="135" y="0"/>
                  </a:moveTo>
                  <a:cubicBezTo>
                    <a:pt x="1" y="17"/>
                    <a:pt x="352" y="7987"/>
                    <a:pt x="903" y="17812"/>
                  </a:cubicBezTo>
                  <a:cubicBezTo>
                    <a:pt x="1454" y="27636"/>
                    <a:pt x="2006" y="35590"/>
                    <a:pt x="2140" y="35590"/>
                  </a:cubicBezTo>
                  <a:cubicBezTo>
                    <a:pt x="2256" y="35573"/>
                    <a:pt x="1922" y="27603"/>
                    <a:pt x="1371" y="17778"/>
                  </a:cubicBezTo>
                  <a:cubicBezTo>
                    <a:pt x="820" y="7954"/>
                    <a:pt x="268" y="0"/>
                    <a:pt x="1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3" name="Google Shape;3403;p59"/>
            <p:cNvSpPr/>
            <p:nvPr/>
          </p:nvSpPr>
          <p:spPr>
            <a:xfrm>
              <a:off x="4606587" y="3012641"/>
              <a:ext cx="72305" cy="1140115"/>
            </a:xfrm>
            <a:custGeom>
              <a:avLst/>
              <a:gdLst/>
              <a:ahLst/>
              <a:cxnLst/>
              <a:rect l="l" t="t" r="r" b="b"/>
              <a:pathLst>
                <a:path w="2256" h="35573" extrusionOk="0">
                  <a:moveTo>
                    <a:pt x="134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0" y="0"/>
                    <a:pt x="334" y="7970"/>
                    <a:pt x="886" y="17795"/>
                  </a:cubicBezTo>
                  <a:cubicBezTo>
                    <a:pt x="1437" y="27619"/>
                    <a:pt x="1989" y="35572"/>
                    <a:pt x="2122" y="35572"/>
                  </a:cubicBezTo>
                  <a:cubicBezTo>
                    <a:pt x="2256" y="35572"/>
                    <a:pt x="1905" y="27603"/>
                    <a:pt x="1354" y="17778"/>
                  </a:cubicBezTo>
                  <a:cubicBezTo>
                    <a:pt x="803" y="7964"/>
                    <a:pt x="252" y="0"/>
                    <a:pt x="1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4" name="Google Shape;3404;p59"/>
            <p:cNvSpPr/>
            <p:nvPr/>
          </p:nvSpPr>
          <p:spPr>
            <a:xfrm>
              <a:off x="4415953" y="3023859"/>
              <a:ext cx="72305" cy="1140147"/>
            </a:xfrm>
            <a:custGeom>
              <a:avLst/>
              <a:gdLst/>
              <a:ahLst/>
              <a:cxnLst/>
              <a:rect l="l" t="t" r="r" b="b"/>
              <a:pathLst>
                <a:path w="2256" h="35574" extrusionOk="0">
                  <a:moveTo>
                    <a:pt x="134" y="1"/>
                  </a:moveTo>
                  <a:cubicBezTo>
                    <a:pt x="0" y="1"/>
                    <a:pt x="351" y="7988"/>
                    <a:pt x="902" y="17796"/>
                  </a:cubicBezTo>
                  <a:cubicBezTo>
                    <a:pt x="1453" y="27627"/>
                    <a:pt x="2004" y="35573"/>
                    <a:pt x="2122" y="35573"/>
                  </a:cubicBezTo>
                  <a:cubicBezTo>
                    <a:pt x="2122" y="35573"/>
                    <a:pt x="2122" y="35573"/>
                    <a:pt x="2122" y="35573"/>
                  </a:cubicBezTo>
                  <a:cubicBezTo>
                    <a:pt x="2256" y="35573"/>
                    <a:pt x="1922" y="27603"/>
                    <a:pt x="1370" y="17779"/>
                  </a:cubicBezTo>
                  <a:cubicBezTo>
                    <a:pt x="819" y="7954"/>
                    <a:pt x="267" y="1"/>
                    <a:pt x="13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5" name="Google Shape;3405;p59"/>
            <p:cNvSpPr/>
            <p:nvPr/>
          </p:nvSpPr>
          <p:spPr>
            <a:xfrm>
              <a:off x="4444862" y="2600831"/>
              <a:ext cx="626578" cy="660486"/>
            </a:xfrm>
            <a:custGeom>
              <a:avLst/>
              <a:gdLst/>
              <a:ahLst/>
              <a:cxnLst/>
              <a:rect l="l" t="t" r="r" b="b"/>
              <a:pathLst>
                <a:path w="19550" h="20608" extrusionOk="0">
                  <a:moveTo>
                    <a:pt x="7018" y="0"/>
                  </a:moveTo>
                  <a:cubicBezTo>
                    <a:pt x="7018" y="0"/>
                    <a:pt x="0" y="5146"/>
                    <a:pt x="1337" y="9240"/>
                  </a:cubicBezTo>
                  <a:cubicBezTo>
                    <a:pt x="2924" y="14169"/>
                    <a:pt x="14119" y="18129"/>
                    <a:pt x="14119" y="18129"/>
                  </a:cubicBezTo>
                  <a:cubicBezTo>
                    <a:pt x="15005" y="18847"/>
                    <a:pt x="15974" y="19633"/>
                    <a:pt x="16525" y="20000"/>
                  </a:cubicBezTo>
                  <a:cubicBezTo>
                    <a:pt x="17257" y="20468"/>
                    <a:pt x="17563" y="20608"/>
                    <a:pt x="17697" y="20608"/>
                  </a:cubicBezTo>
                  <a:cubicBezTo>
                    <a:pt x="17783" y="20608"/>
                    <a:pt x="17799" y="20550"/>
                    <a:pt x="17812" y="20485"/>
                  </a:cubicBezTo>
                  <a:cubicBezTo>
                    <a:pt x="17895" y="20017"/>
                    <a:pt x="15723" y="19031"/>
                    <a:pt x="16258" y="18931"/>
                  </a:cubicBezTo>
                  <a:cubicBezTo>
                    <a:pt x="16271" y="18929"/>
                    <a:pt x="16285" y="18928"/>
                    <a:pt x="16300" y="18928"/>
                  </a:cubicBezTo>
                  <a:cubicBezTo>
                    <a:pt x="16814" y="18928"/>
                    <a:pt x="18346" y="20106"/>
                    <a:pt x="18782" y="20106"/>
                  </a:cubicBezTo>
                  <a:cubicBezTo>
                    <a:pt x="18848" y="20106"/>
                    <a:pt x="18889" y="20079"/>
                    <a:pt x="18898" y="20017"/>
                  </a:cubicBezTo>
                  <a:cubicBezTo>
                    <a:pt x="18998" y="19382"/>
                    <a:pt x="16726" y="18396"/>
                    <a:pt x="16525" y="18296"/>
                  </a:cubicBezTo>
                  <a:cubicBezTo>
                    <a:pt x="16366" y="18209"/>
                    <a:pt x="16395" y="17959"/>
                    <a:pt x="16514" y="17959"/>
                  </a:cubicBezTo>
                  <a:cubicBezTo>
                    <a:pt x="16532" y="17959"/>
                    <a:pt x="16553" y="17965"/>
                    <a:pt x="16575" y="17979"/>
                  </a:cubicBezTo>
                  <a:cubicBezTo>
                    <a:pt x="16782" y="18103"/>
                    <a:pt x="18575" y="19117"/>
                    <a:pt x="19239" y="19117"/>
                  </a:cubicBezTo>
                  <a:cubicBezTo>
                    <a:pt x="19378" y="19117"/>
                    <a:pt x="19468" y="19072"/>
                    <a:pt x="19483" y="18964"/>
                  </a:cubicBezTo>
                  <a:cubicBezTo>
                    <a:pt x="19549" y="18613"/>
                    <a:pt x="18998" y="18463"/>
                    <a:pt x="18998" y="18463"/>
                  </a:cubicBezTo>
                  <a:cubicBezTo>
                    <a:pt x="18998" y="18463"/>
                    <a:pt x="16542" y="17310"/>
                    <a:pt x="16592" y="17026"/>
                  </a:cubicBezTo>
                  <a:cubicBezTo>
                    <a:pt x="16601" y="16971"/>
                    <a:pt x="16658" y="16947"/>
                    <a:pt x="16749" y="16947"/>
                  </a:cubicBezTo>
                  <a:cubicBezTo>
                    <a:pt x="17146" y="16947"/>
                    <a:pt x="18185" y="17407"/>
                    <a:pt x="18580" y="17611"/>
                  </a:cubicBezTo>
                  <a:cubicBezTo>
                    <a:pt x="18743" y="17695"/>
                    <a:pt x="18880" y="17732"/>
                    <a:pt x="18985" y="17732"/>
                  </a:cubicBezTo>
                  <a:cubicBezTo>
                    <a:pt x="19194" y="17732"/>
                    <a:pt x="19282" y="17588"/>
                    <a:pt x="19215" y="17377"/>
                  </a:cubicBezTo>
                  <a:cubicBezTo>
                    <a:pt x="19132" y="17143"/>
                    <a:pt x="17661" y="16341"/>
                    <a:pt x="17177" y="16107"/>
                  </a:cubicBezTo>
                  <a:cubicBezTo>
                    <a:pt x="16692" y="15873"/>
                    <a:pt x="15372" y="15255"/>
                    <a:pt x="16157" y="14954"/>
                  </a:cubicBezTo>
                  <a:cubicBezTo>
                    <a:pt x="16943" y="14670"/>
                    <a:pt x="17394" y="14069"/>
                    <a:pt x="17411" y="13785"/>
                  </a:cubicBezTo>
                  <a:cubicBezTo>
                    <a:pt x="17422" y="13584"/>
                    <a:pt x="17260" y="13426"/>
                    <a:pt x="17104" y="13426"/>
                  </a:cubicBezTo>
                  <a:cubicBezTo>
                    <a:pt x="17039" y="13426"/>
                    <a:pt x="16975" y="13453"/>
                    <a:pt x="16926" y="13517"/>
                  </a:cubicBezTo>
                  <a:cubicBezTo>
                    <a:pt x="16726" y="13718"/>
                    <a:pt x="16475" y="13885"/>
                    <a:pt x="16224" y="14002"/>
                  </a:cubicBezTo>
                  <a:cubicBezTo>
                    <a:pt x="16041" y="14085"/>
                    <a:pt x="15840" y="14152"/>
                    <a:pt x="15656" y="14169"/>
                  </a:cubicBezTo>
                  <a:cubicBezTo>
                    <a:pt x="14604" y="13517"/>
                    <a:pt x="7152" y="8906"/>
                    <a:pt x="7118" y="8087"/>
                  </a:cubicBezTo>
                  <a:cubicBezTo>
                    <a:pt x="7085" y="7202"/>
                    <a:pt x="10878" y="3943"/>
                    <a:pt x="10878" y="3943"/>
                  </a:cubicBezTo>
                  <a:lnTo>
                    <a:pt x="701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6" name="Google Shape;3406;p59"/>
            <p:cNvSpPr/>
            <p:nvPr/>
          </p:nvSpPr>
          <p:spPr>
            <a:xfrm>
              <a:off x="5056953" y="2120177"/>
              <a:ext cx="28300" cy="7115"/>
            </a:xfrm>
            <a:custGeom>
              <a:avLst/>
              <a:gdLst/>
              <a:ahLst/>
              <a:cxnLst/>
              <a:rect l="l" t="t" r="r" b="b"/>
              <a:pathLst>
                <a:path w="883" h="222" extrusionOk="0">
                  <a:moveTo>
                    <a:pt x="569" y="1"/>
                  </a:moveTo>
                  <a:cubicBezTo>
                    <a:pt x="527" y="1"/>
                    <a:pt x="482" y="3"/>
                    <a:pt x="435" y="10"/>
                  </a:cubicBezTo>
                  <a:cubicBezTo>
                    <a:pt x="167" y="43"/>
                    <a:pt x="0" y="177"/>
                    <a:pt x="34" y="210"/>
                  </a:cubicBezTo>
                  <a:cubicBezTo>
                    <a:pt x="38" y="218"/>
                    <a:pt x="50" y="221"/>
                    <a:pt x="71" y="221"/>
                  </a:cubicBezTo>
                  <a:cubicBezTo>
                    <a:pt x="138" y="221"/>
                    <a:pt x="285" y="186"/>
                    <a:pt x="451" y="160"/>
                  </a:cubicBezTo>
                  <a:cubicBezTo>
                    <a:pt x="669" y="127"/>
                    <a:pt x="852" y="127"/>
                    <a:pt x="869" y="93"/>
                  </a:cubicBezTo>
                  <a:cubicBezTo>
                    <a:pt x="883" y="52"/>
                    <a:pt x="753" y="1"/>
                    <a:pt x="5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7" name="Google Shape;3407;p59"/>
            <p:cNvSpPr/>
            <p:nvPr/>
          </p:nvSpPr>
          <p:spPr>
            <a:xfrm>
              <a:off x="5149161" y="2110915"/>
              <a:ext cx="24550" cy="7948"/>
            </a:xfrm>
            <a:custGeom>
              <a:avLst/>
              <a:gdLst/>
              <a:ahLst/>
              <a:cxnLst/>
              <a:rect l="l" t="t" r="r" b="b"/>
              <a:pathLst>
                <a:path w="766" h="248" extrusionOk="0">
                  <a:moveTo>
                    <a:pt x="272" y="1"/>
                  </a:moveTo>
                  <a:cubicBezTo>
                    <a:pt x="107" y="1"/>
                    <a:pt x="0" y="74"/>
                    <a:pt x="14" y="115"/>
                  </a:cubicBezTo>
                  <a:cubicBezTo>
                    <a:pt x="30" y="148"/>
                    <a:pt x="198" y="132"/>
                    <a:pt x="381" y="165"/>
                  </a:cubicBezTo>
                  <a:cubicBezTo>
                    <a:pt x="525" y="191"/>
                    <a:pt x="637" y="247"/>
                    <a:pt x="696" y="247"/>
                  </a:cubicBezTo>
                  <a:cubicBezTo>
                    <a:pt x="713" y="247"/>
                    <a:pt x="725" y="243"/>
                    <a:pt x="732" y="232"/>
                  </a:cubicBezTo>
                  <a:cubicBezTo>
                    <a:pt x="766" y="215"/>
                    <a:pt x="632" y="65"/>
                    <a:pt x="398" y="15"/>
                  </a:cubicBezTo>
                  <a:cubicBezTo>
                    <a:pt x="353" y="5"/>
                    <a:pt x="311" y="1"/>
                    <a:pt x="2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08" name="Google Shape;3408;p59"/>
          <p:cNvGrpSpPr/>
          <p:nvPr/>
        </p:nvGrpSpPr>
        <p:grpSpPr>
          <a:xfrm>
            <a:off x="5897114" y="2028923"/>
            <a:ext cx="2294716" cy="2635055"/>
            <a:chOff x="5882689" y="2014348"/>
            <a:chExt cx="2294716" cy="2635055"/>
          </a:xfrm>
        </p:grpSpPr>
        <p:sp>
          <p:nvSpPr>
            <p:cNvPr id="3409" name="Google Shape;3409;p59"/>
            <p:cNvSpPr/>
            <p:nvPr/>
          </p:nvSpPr>
          <p:spPr>
            <a:xfrm>
              <a:off x="5882689" y="2014348"/>
              <a:ext cx="2294716" cy="2635055"/>
            </a:xfrm>
            <a:custGeom>
              <a:avLst/>
              <a:gdLst/>
              <a:ahLst/>
              <a:cxnLst/>
              <a:rect l="l" t="t" r="r" b="b"/>
              <a:pathLst>
                <a:path w="71598" h="82217" extrusionOk="0">
                  <a:moveTo>
                    <a:pt x="16257" y="1"/>
                  </a:moveTo>
                  <a:cubicBezTo>
                    <a:pt x="14893" y="1"/>
                    <a:pt x="13664" y="957"/>
                    <a:pt x="13384" y="2343"/>
                  </a:cubicBezTo>
                  <a:cubicBezTo>
                    <a:pt x="11045" y="13922"/>
                    <a:pt x="2574" y="57447"/>
                    <a:pt x="302" y="69060"/>
                  </a:cubicBezTo>
                  <a:cubicBezTo>
                    <a:pt x="1" y="70647"/>
                    <a:pt x="1020" y="72184"/>
                    <a:pt x="2607" y="72502"/>
                  </a:cubicBezTo>
                  <a:lnTo>
                    <a:pt x="50260" y="82159"/>
                  </a:lnTo>
                  <a:cubicBezTo>
                    <a:pt x="50455" y="82198"/>
                    <a:pt x="50649" y="82216"/>
                    <a:pt x="50841" y="82216"/>
                  </a:cubicBezTo>
                  <a:cubicBezTo>
                    <a:pt x="52224" y="82216"/>
                    <a:pt x="53457" y="81246"/>
                    <a:pt x="53736" y="79837"/>
                  </a:cubicBezTo>
                  <a:lnTo>
                    <a:pt x="60252" y="46186"/>
                  </a:lnTo>
                  <a:lnTo>
                    <a:pt x="64312" y="46804"/>
                  </a:lnTo>
                  <a:cubicBezTo>
                    <a:pt x="64414" y="46821"/>
                    <a:pt x="64515" y="46829"/>
                    <a:pt x="64614" y="46829"/>
                  </a:cubicBezTo>
                  <a:cubicBezTo>
                    <a:pt x="65497" y="46829"/>
                    <a:pt x="66269" y="46186"/>
                    <a:pt x="66434" y="45300"/>
                  </a:cubicBezTo>
                  <a:lnTo>
                    <a:pt x="71413" y="18132"/>
                  </a:lnTo>
                  <a:cubicBezTo>
                    <a:pt x="71597" y="17113"/>
                    <a:pt x="70929" y="16144"/>
                    <a:pt x="69909" y="15960"/>
                  </a:cubicBezTo>
                  <a:lnTo>
                    <a:pt x="66250" y="15275"/>
                  </a:lnTo>
                  <a:lnTo>
                    <a:pt x="66735" y="12652"/>
                  </a:lnTo>
                  <a:cubicBezTo>
                    <a:pt x="67019" y="11064"/>
                    <a:pt x="65983" y="9561"/>
                    <a:pt x="64412" y="9260"/>
                  </a:cubicBezTo>
                  <a:lnTo>
                    <a:pt x="16810" y="53"/>
                  </a:lnTo>
                  <a:cubicBezTo>
                    <a:pt x="16624" y="18"/>
                    <a:pt x="16440" y="1"/>
                    <a:pt x="162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0" name="Google Shape;3410;p59"/>
            <p:cNvSpPr/>
            <p:nvPr/>
          </p:nvSpPr>
          <p:spPr>
            <a:xfrm>
              <a:off x="5921245" y="2125305"/>
              <a:ext cx="2060687" cy="2492817"/>
            </a:xfrm>
            <a:custGeom>
              <a:avLst/>
              <a:gdLst/>
              <a:ahLst/>
              <a:cxnLst/>
              <a:rect l="l" t="t" r="r" b="b"/>
              <a:pathLst>
                <a:path w="64296" h="77779" extrusionOk="0">
                  <a:moveTo>
                    <a:pt x="15740" y="0"/>
                  </a:moveTo>
                  <a:lnTo>
                    <a:pt x="1" y="66583"/>
                  </a:lnTo>
                  <a:lnTo>
                    <a:pt x="48890" y="77778"/>
                  </a:lnTo>
                  <a:lnTo>
                    <a:pt x="64295" y="11679"/>
                  </a:lnTo>
                  <a:lnTo>
                    <a:pt x="1574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1" name="Google Shape;3411;p59"/>
            <p:cNvSpPr/>
            <p:nvPr/>
          </p:nvSpPr>
          <p:spPr>
            <a:xfrm>
              <a:off x="5884292" y="2046045"/>
              <a:ext cx="1936974" cy="2415705"/>
            </a:xfrm>
            <a:custGeom>
              <a:avLst/>
              <a:gdLst/>
              <a:ahLst/>
              <a:cxnLst/>
              <a:rect l="l" t="t" r="r" b="b"/>
              <a:pathLst>
                <a:path w="60436" h="75373" extrusionOk="0">
                  <a:moveTo>
                    <a:pt x="11212" y="0"/>
                  </a:moveTo>
                  <a:lnTo>
                    <a:pt x="1" y="67486"/>
                  </a:lnTo>
                  <a:lnTo>
                    <a:pt x="49542" y="75372"/>
                  </a:lnTo>
                  <a:lnTo>
                    <a:pt x="60436" y="8371"/>
                  </a:lnTo>
                  <a:lnTo>
                    <a:pt x="1121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2" name="Google Shape;3412;p59"/>
            <p:cNvSpPr/>
            <p:nvPr/>
          </p:nvSpPr>
          <p:spPr>
            <a:xfrm>
              <a:off x="5943745" y="2159566"/>
              <a:ext cx="1666536" cy="2229334"/>
            </a:xfrm>
            <a:custGeom>
              <a:avLst/>
              <a:gdLst/>
              <a:ahLst/>
              <a:cxnLst/>
              <a:rect l="l" t="t" r="r" b="b"/>
              <a:pathLst>
                <a:path w="51998" h="69558" extrusionOk="0">
                  <a:moveTo>
                    <a:pt x="2089" y="0"/>
                  </a:moveTo>
                  <a:lnTo>
                    <a:pt x="1" y="68372"/>
                  </a:lnTo>
                  <a:lnTo>
                    <a:pt x="50126" y="69558"/>
                  </a:lnTo>
                  <a:lnTo>
                    <a:pt x="51998" y="1705"/>
                  </a:lnTo>
                  <a:lnTo>
                    <a:pt x="208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3" name="Google Shape;3413;p59"/>
            <p:cNvSpPr/>
            <p:nvPr/>
          </p:nvSpPr>
          <p:spPr>
            <a:xfrm>
              <a:off x="5941084" y="2159566"/>
              <a:ext cx="1671343" cy="2232026"/>
            </a:xfrm>
            <a:custGeom>
              <a:avLst/>
              <a:gdLst/>
              <a:ahLst/>
              <a:cxnLst/>
              <a:rect l="l" t="t" r="r" b="b"/>
              <a:pathLst>
                <a:path w="52148" h="69642" extrusionOk="0">
                  <a:moveTo>
                    <a:pt x="2172" y="0"/>
                  </a:moveTo>
                  <a:lnTo>
                    <a:pt x="52012" y="1769"/>
                  </a:lnTo>
                  <a:lnTo>
                    <a:pt x="52012" y="1769"/>
                  </a:lnTo>
                  <a:cubicBezTo>
                    <a:pt x="51478" y="20804"/>
                    <a:pt x="50845" y="44213"/>
                    <a:pt x="50144" y="69487"/>
                  </a:cubicBezTo>
                  <a:lnTo>
                    <a:pt x="50144" y="69487"/>
                  </a:lnTo>
                  <a:lnTo>
                    <a:pt x="49858" y="69474"/>
                  </a:lnTo>
                  <a:cubicBezTo>
                    <a:pt x="32024" y="69057"/>
                    <a:pt x="15123" y="68657"/>
                    <a:pt x="152" y="68306"/>
                  </a:cubicBezTo>
                  <a:lnTo>
                    <a:pt x="152" y="68306"/>
                  </a:lnTo>
                  <a:cubicBezTo>
                    <a:pt x="1354" y="27904"/>
                    <a:pt x="2155" y="635"/>
                    <a:pt x="2172" y="1"/>
                  </a:cubicBezTo>
                  <a:lnTo>
                    <a:pt x="2172" y="1"/>
                  </a:lnTo>
                  <a:cubicBezTo>
                    <a:pt x="2155" y="636"/>
                    <a:pt x="1286" y="27933"/>
                    <a:pt x="17" y="68372"/>
                  </a:cubicBezTo>
                  <a:lnTo>
                    <a:pt x="0" y="68438"/>
                  </a:lnTo>
                  <a:lnTo>
                    <a:pt x="84" y="68438"/>
                  </a:lnTo>
                  <a:cubicBezTo>
                    <a:pt x="15071" y="68806"/>
                    <a:pt x="31997" y="69207"/>
                    <a:pt x="49842" y="69641"/>
                  </a:cubicBezTo>
                  <a:lnTo>
                    <a:pt x="50293" y="69641"/>
                  </a:lnTo>
                  <a:lnTo>
                    <a:pt x="50293" y="69558"/>
                  </a:lnTo>
                  <a:cubicBezTo>
                    <a:pt x="50978" y="44228"/>
                    <a:pt x="51630" y="20786"/>
                    <a:pt x="52148" y="1721"/>
                  </a:cubicBezTo>
                  <a:lnTo>
                    <a:pt x="52148" y="1655"/>
                  </a:lnTo>
                  <a:lnTo>
                    <a:pt x="52081" y="1655"/>
                  </a:lnTo>
                  <a:lnTo>
                    <a:pt x="21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4" name="Google Shape;3414;p59"/>
            <p:cNvSpPr/>
            <p:nvPr/>
          </p:nvSpPr>
          <p:spPr>
            <a:xfrm>
              <a:off x="6150467" y="2608587"/>
              <a:ext cx="1234374" cy="22467"/>
            </a:xfrm>
            <a:custGeom>
              <a:avLst/>
              <a:gdLst/>
              <a:ahLst/>
              <a:cxnLst/>
              <a:rect l="l" t="t" r="r" b="b"/>
              <a:pathLst>
                <a:path w="38514" h="701" extrusionOk="0">
                  <a:moveTo>
                    <a:pt x="5006" y="0"/>
                  </a:moveTo>
                  <a:cubicBezTo>
                    <a:pt x="1895" y="0"/>
                    <a:pt x="0" y="30"/>
                    <a:pt x="0" y="92"/>
                  </a:cubicBezTo>
                  <a:cubicBezTo>
                    <a:pt x="0" y="209"/>
                    <a:pt x="8622" y="443"/>
                    <a:pt x="19248" y="577"/>
                  </a:cubicBezTo>
                  <a:cubicBezTo>
                    <a:pt x="25038" y="659"/>
                    <a:pt x="30230" y="701"/>
                    <a:pt x="33761" y="701"/>
                  </a:cubicBezTo>
                  <a:cubicBezTo>
                    <a:pt x="36721" y="701"/>
                    <a:pt x="38513" y="671"/>
                    <a:pt x="38513" y="610"/>
                  </a:cubicBezTo>
                  <a:cubicBezTo>
                    <a:pt x="38513" y="477"/>
                    <a:pt x="29892" y="259"/>
                    <a:pt x="19265" y="109"/>
                  </a:cubicBezTo>
                  <a:cubicBezTo>
                    <a:pt x="13612" y="38"/>
                    <a:pt x="8529" y="0"/>
                    <a:pt x="50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5" name="Google Shape;3415;p59"/>
            <p:cNvSpPr/>
            <p:nvPr/>
          </p:nvSpPr>
          <p:spPr>
            <a:xfrm>
              <a:off x="6161685" y="2802425"/>
              <a:ext cx="1234919" cy="22499"/>
            </a:xfrm>
            <a:custGeom>
              <a:avLst/>
              <a:gdLst/>
              <a:ahLst/>
              <a:cxnLst/>
              <a:rect l="l" t="t" r="r" b="b"/>
              <a:pathLst>
                <a:path w="38531" h="702" extrusionOk="0">
                  <a:moveTo>
                    <a:pt x="5022" y="1"/>
                  </a:moveTo>
                  <a:cubicBezTo>
                    <a:pt x="1913" y="1"/>
                    <a:pt x="18" y="30"/>
                    <a:pt x="18" y="93"/>
                  </a:cubicBezTo>
                  <a:cubicBezTo>
                    <a:pt x="1" y="210"/>
                    <a:pt x="8623" y="444"/>
                    <a:pt x="19266" y="577"/>
                  </a:cubicBezTo>
                  <a:cubicBezTo>
                    <a:pt x="25056" y="659"/>
                    <a:pt x="30248" y="701"/>
                    <a:pt x="33779" y="701"/>
                  </a:cubicBezTo>
                  <a:cubicBezTo>
                    <a:pt x="36738" y="701"/>
                    <a:pt x="38531" y="672"/>
                    <a:pt x="38531" y="611"/>
                  </a:cubicBezTo>
                  <a:cubicBezTo>
                    <a:pt x="38531" y="477"/>
                    <a:pt x="29909" y="260"/>
                    <a:pt x="19266" y="110"/>
                  </a:cubicBezTo>
                  <a:cubicBezTo>
                    <a:pt x="13622" y="39"/>
                    <a:pt x="8543" y="1"/>
                    <a:pt x="50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6" name="Google Shape;3416;p59"/>
            <p:cNvSpPr/>
            <p:nvPr/>
          </p:nvSpPr>
          <p:spPr>
            <a:xfrm>
              <a:off x="6178286" y="3396568"/>
              <a:ext cx="1234919" cy="22756"/>
            </a:xfrm>
            <a:custGeom>
              <a:avLst/>
              <a:gdLst/>
              <a:ahLst/>
              <a:cxnLst/>
              <a:rect l="l" t="t" r="r" b="b"/>
              <a:pathLst>
                <a:path w="38531" h="710" extrusionOk="0">
                  <a:moveTo>
                    <a:pt x="5008" y="1"/>
                  </a:moveTo>
                  <a:cubicBezTo>
                    <a:pt x="1898" y="1"/>
                    <a:pt x="1" y="30"/>
                    <a:pt x="1" y="85"/>
                  </a:cubicBezTo>
                  <a:cubicBezTo>
                    <a:pt x="1" y="218"/>
                    <a:pt x="8623" y="452"/>
                    <a:pt x="19266" y="586"/>
                  </a:cubicBezTo>
                  <a:cubicBezTo>
                    <a:pt x="25047" y="668"/>
                    <a:pt x="30239" y="710"/>
                    <a:pt x="33773" y="710"/>
                  </a:cubicBezTo>
                  <a:cubicBezTo>
                    <a:pt x="36735" y="710"/>
                    <a:pt x="38531" y="680"/>
                    <a:pt x="38531" y="619"/>
                  </a:cubicBezTo>
                  <a:cubicBezTo>
                    <a:pt x="38531" y="486"/>
                    <a:pt x="29909" y="268"/>
                    <a:pt x="19266" y="118"/>
                  </a:cubicBezTo>
                  <a:cubicBezTo>
                    <a:pt x="13619" y="38"/>
                    <a:pt x="8534" y="1"/>
                    <a:pt x="5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7" name="Google Shape;3417;p59"/>
            <p:cNvSpPr/>
            <p:nvPr/>
          </p:nvSpPr>
          <p:spPr>
            <a:xfrm>
              <a:off x="6178286" y="3208595"/>
              <a:ext cx="1234919" cy="22788"/>
            </a:xfrm>
            <a:custGeom>
              <a:avLst/>
              <a:gdLst/>
              <a:ahLst/>
              <a:cxnLst/>
              <a:rect l="l" t="t" r="r" b="b"/>
              <a:pathLst>
                <a:path w="38531" h="711" extrusionOk="0">
                  <a:moveTo>
                    <a:pt x="5008" y="1"/>
                  </a:moveTo>
                  <a:cubicBezTo>
                    <a:pt x="1898" y="1"/>
                    <a:pt x="1" y="30"/>
                    <a:pt x="1" y="85"/>
                  </a:cubicBezTo>
                  <a:cubicBezTo>
                    <a:pt x="1" y="219"/>
                    <a:pt x="8623" y="436"/>
                    <a:pt x="19266" y="586"/>
                  </a:cubicBezTo>
                  <a:cubicBezTo>
                    <a:pt x="25047" y="668"/>
                    <a:pt x="30239" y="710"/>
                    <a:pt x="33773" y="710"/>
                  </a:cubicBezTo>
                  <a:cubicBezTo>
                    <a:pt x="36735" y="710"/>
                    <a:pt x="38531" y="681"/>
                    <a:pt x="38531" y="620"/>
                  </a:cubicBezTo>
                  <a:cubicBezTo>
                    <a:pt x="38531" y="486"/>
                    <a:pt x="29909" y="269"/>
                    <a:pt x="19266" y="118"/>
                  </a:cubicBezTo>
                  <a:cubicBezTo>
                    <a:pt x="13619" y="38"/>
                    <a:pt x="8534" y="1"/>
                    <a:pt x="5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8" name="Google Shape;3418;p59"/>
            <p:cNvSpPr/>
            <p:nvPr/>
          </p:nvSpPr>
          <p:spPr>
            <a:xfrm>
              <a:off x="6178286" y="3020654"/>
              <a:ext cx="1234919" cy="22756"/>
            </a:xfrm>
            <a:custGeom>
              <a:avLst/>
              <a:gdLst/>
              <a:ahLst/>
              <a:cxnLst/>
              <a:rect l="l" t="t" r="r" b="b"/>
              <a:pathLst>
                <a:path w="38531" h="710" extrusionOk="0">
                  <a:moveTo>
                    <a:pt x="5008" y="0"/>
                  </a:moveTo>
                  <a:cubicBezTo>
                    <a:pt x="1898" y="0"/>
                    <a:pt x="1" y="29"/>
                    <a:pt x="1" y="84"/>
                  </a:cubicBezTo>
                  <a:cubicBezTo>
                    <a:pt x="1" y="218"/>
                    <a:pt x="8623" y="435"/>
                    <a:pt x="19266" y="585"/>
                  </a:cubicBezTo>
                  <a:cubicBezTo>
                    <a:pt x="25047" y="667"/>
                    <a:pt x="30239" y="710"/>
                    <a:pt x="33773" y="710"/>
                  </a:cubicBezTo>
                  <a:cubicBezTo>
                    <a:pt x="36735" y="710"/>
                    <a:pt x="38531" y="680"/>
                    <a:pt x="38531" y="619"/>
                  </a:cubicBezTo>
                  <a:cubicBezTo>
                    <a:pt x="38531" y="485"/>
                    <a:pt x="29909" y="268"/>
                    <a:pt x="19266" y="118"/>
                  </a:cubicBezTo>
                  <a:cubicBezTo>
                    <a:pt x="13619" y="38"/>
                    <a:pt x="8534" y="0"/>
                    <a:pt x="500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9" name="Google Shape;3419;p59"/>
            <p:cNvSpPr/>
            <p:nvPr/>
          </p:nvSpPr>
          <p:spPr>
            <a:xfrm>
              <a:off x="6159569" y="3606496"/>
              <a:ext cx="1234919" cy="22531"/>
            </a:xfrm>
            <a:custGeom>
              <a:avLst/>
              <a:gdLst/>
              <a:ahLst/>
              <a:cxnLst/>
              <a:rect l="l" t="t" r="r" b="b"/>
              <a:pathLst>
                <a:path w="38531" h="703" extrusionOk="0">
                  <a:moveTo>
                    <a:pt x="5014" y="0"/>
                  </a:moveTo>
                  <a:cubicBezTo>
                    <a:pt x="1906" y="0"/>
                    <a:pt x="8" y="30"/>
                    <a:pt x="0" y="84"/>
                  </a:cubicBezTo>
                  <a:cubicBezTo>
                    <a:pt x="0" y="218"/>
                    <a:pt x="8622" y="435"/>
                    <a:pt x="19265" y="586"/>
                  </a:cubicBezTo>
                  <a:cubicBezTo>
                    <a:pt x="24921" y="666"/>
                    <a:pt x="30005" y="703"/>
                    <a:pt x="33529" y="703"/>
                  </a:cubicBezTo>
                  <a:cubicBezTo>
                    <a:pt x="36637" y="703"/>
                    <a:pt x="38530" y="674"/>
                    <a:pt x="38530" y="619"/>
                  </a:cubicBezTo>
                  <a:cubicBezTo>
                    <a:pt x="38530" y="485"/>
                    <a:pt x="29909" y="268"/>
                    <a:pt x="19265" y="118"/>
                  </a:cubicBezTo>
                  <a:cubicBezTo>
                    <a:pt x="13618" y="38"/>
                    <a:pt x="8538" y="0"/>
                    <a:pt x="50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0" name="Google Shape;3420;p59"/>
            <p:cNvSpPr/>
            <p:nvPr/>
          </p:nvSpPr>
          <p:spPr>
            <a:xfrm>
              <a:off x="6156332" y="3812673"/>
              <a:ext cx="1234406" cy="22756"/>
            </a:xfrm>
            <a:custGeom>
              <a:avLst/>
              <a:gdLst/>
              <a:ahLst/>
              <a:cxnLst/>
              <a:rect l="l" t="t" r="r" b="b"/>
              <a:pathLst>
                <a:path w="38515" h="710" extrusionOk="0">
                  <a:moveTo>
                    <a:pt x="5002" y="0"/>
                  </a:moveTo>
                  <a:cubicBezTo>
                    <a:pt x="1894" y="0"/>
                    <a:pt x="1" y="29"/>
                    <a:pt x="1" y="84"/>
                  </a:cubicBezTo>
                  <a:cubicBezTo>
                    <a:pt x="1" y="218"/>
                    <a:pt x="8623" y="435"/>
                    <a:pt x="19249" y="585"/>
                  </a:cubicBezTo>
                  <a:cubicBezTo>
                    <a:pt x="25039" y="667"/>
                    <a:pt x="30231" y="709"/>
                    <a:pt x="33762" y="709"/>
                  </a:cubicBezTo>
                  <a:cubicBezTo>
                    <a:pt x="36721" y="709"/>
                    <a:pt x="38514" y="680"/>
                    <a:pt x="38514" y="619"/>
                  </a:cubicBezTo>
                  <a:cubicBezTo>
                    <a:pt x="38514" y="485"/>
                    <a:pt x="29893" y="268"/>
                    <a:pt x="19266" y="118"/>
                  </a:cubicBezTo>
                  <a:cubicBezTo>
                    <a:pt x="13610" y="38"/>
                    <a:pt x="8526" y="0"/>
                    <a:pt x="50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1" name="Google Shape;3421;p59"/>
            <p:cNvSpPr/>
            <p:nvPr/>
          </p:nvSpPr>
          <p:spPr>
            <a:xfrm>
              <a:off x="6152582" y="4018819"/>
              <a:ext cx="1234919" cy="22788"/>
            </a:xfrm>
            <a:custGeom>
              <a:avLst/>
              <a:gdLst/>
              <a:ahLst/>
              <a:cxnLst/>
              <a:rect l="l" t="t" r="r" b="b"/>
              <a:pathLst>
                <a:path w="38531" h="711" extrusionOk="0">
                  <a:moveTo>
                    <a:pt x="5002" y="1"/>
                  </a:moveTo>
                  <a:cubicBezTo>
                    <a:pt x="1894" y="1"/>
                    <a:pt x="1" y="30"/>
                    <a:pt x="1" y="85"/>
                  </a:cubicBezTo>
                  <a:cubicBezTo>
                    <a:pt x="1" y="219"/>
                    <a:pt x="8623" y="452"/>
                    <a:pt x="19266" y="586"/>
                  </a:cubicBezTo>
                  <a:cubicBezTo>
                    <a:pt x="25047" y="668"/>
                    <a:pt x="30234" y="710"/>
                    <a:pt x="33763" y="710"/>
                  </a:cubicBezTo>
                  <a:cubicBezTo>
                    <a:pt x="36721" y="710"/>
                    <a:pt x="38514" y="681"/>
                    <a:pt x="38514" y="620"/>
                  </a:cubicBezTo>
                  <a:lnTo>
                    <a:pt x="38531" y="620"/>
                  </a:lnTo>
                  <a:cubicBezTo>
                    <a:pt x="38531" y="486"/>
                    <a:pt x="29909" y="269"/>
                    <a:pt x="19266" y="118"/>
                  </a:cubicBezTo>
                  <a:cubicBezTo>
                    <a:pt x="13610" y="38"/>
                    <a:pt x="8526" y="1"/>
                    <a:pt x="50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7962" y="2867445"/>
            <a:ext cx="1064406" cy="106440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2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6" name="Google Shape;2586;p52"/>
          <p:cNvSpPr txBox="1">
            <a:spLocks noGrp="1"/>
          </p:cNvSpPr>
          <p:nvPr>
            <p:ph type="title"/>
          </p:nvPr>
        </p:nvSpPr>
        <p:spPr>
          <a:xfrm>
            <a:off x="373508" y="552159"/>
            <a:ext cx="8338977" cy="357805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2400" smtClean="0">
                <a:solidFill>
                  <a:schemeClr val="bg2"/>
                </a:solidFill>
                <a:latin typeface="+mn-lt"/>
              </a:rPr>
              <a:t>One of the most crucial problems in the development of tourism in Lake Toba is</a:t>
            </a:r>
            <a:r>
              <a:rPr lang="en" sz="1200" smtClean="0">
                <a:solidFill>
                  <a:schemeClr val="lt1"/>
                </a:solidFill>
                <a:highlight>
                  <a:schemeClr val="accent1"/>
                </a:highlight>
                <a:latin typeface="Barlow SemiBold"/>
                <a:ea typeface="Barlow SemiBold"/>
                <a:cs typeface="Barlow SemiBold"/>
                <a:sym typeface="Barlow SemiBold"/>
              </a:rPr>
              <a:t/>
            </a:r>
            <a:br>
              <a:rPr lang="en" sz="1200" smtClean="0">
                <a:solidFill>
                  <a:schemeClr val="lt1"/>
                </a:solidFill>
                <a:highlight>
                  <a:schemeClr val="accent1"/>
                </a:highlight>
                <a:latin typeface="Barlow SemiBold"/>
                <a:ea typeface="Barlow SemiBold"/>
                <a:cs typeface="Barlow SemiBold"/>
                <a:sym typeface="Barlow SemiBold"/>
              </a:rPr>
            </a:br>
            <a:r>
              <a:rPr lang="en-US" sz="1200" smtClean="0">
                <a:latin typeface="+mn-lt"/>
              </a:rPr>
              <a:t/>
            </a:r>
            <a:br>
              <a:rPr lang="en-US" sz="1200" smtClean="0">
                <a:latin typeface="+mn-lt"/>
              </a:rPr>
            </a:br>
            <a:r>
              <a:rPr lang="en-US" sz="1050" smtClean="0"/>
              <a:t/>
            </a:r>
            <a:br>
              <a:rPr lang="en-US" sz="1050" smtClean="0"/>
            </a:br>
            <a:r>
              <a:rPr lang="en-US" sz="3600" smtClean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The lack of connecting infrastructure connected with tourist mobility (accessibility)</a:t>
            </a:r>
            <a:endParaRPr sz="3200">
              <a:solidFill>
                <a:schemeClr val="bg2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89265" y="4202131"/>
            <a:ext cx="79074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1" smtClean="0">
                <a:solidFill>
                  <a:schemeClr val="bg2"/>
                </a:solidFill>
              </a:rPr>
              <a:t>- Asisten </a:t>
            </a:r>
            <a:r>
              <a:rPr lang="en-US" sz="1600" b="1">
                <a:solidFill>
                  <a:schemeClr val="bg2"/>
                </a:solidFill>
              </a:rPr>
              <a:t>Deputi Bidang Pelayaran, Perikanan dan Pariwisata Kemenko </a:t>
            </a:r>
            <a:r>
              <a:rPr lang="en-US" sz="1600" b="1" smtClean="0">
                <a:solidFill>
                  <a:schemeClr val="bg2"/>
                </a:solidFill>
              </a:rPr>
              <a:t>Maritim</a:t>
            </a:r>
          </a:p>
          <a:p>
            <a:pPr algn="r"/>
            <a:r>
              <a:rPr lang="en-US" sz="1600" b="1" smtClean="0">
                <a:solidFill>
                  <a:schemeClr val="bg2"/>
                </a:solidFill>
              </a:rPr>
              <a:t>(Rahman Hidayat), 2017</a:t>
            </a:r>
            <a:endParaRPr lang="en-US" sz="1600" b="1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386296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91" name="Google Shape;2591;p53"/>
          <p:cNvGrpSpPr/>
          <p:nvPr/>
        </p:nvGrpSpPr>
        <p:grpSpPr>
          <a:xfrm>
            <a:off x="1013157" y="1245609"/>
            <a:ext cx="6344201" cy="242261"/>
            <a:chOff x="1013157" y="1512733"/>
            <a:chExt cx="6344201" cy="242261"/>
          </a:xfrm>
        </p:grpSpPr>
        <p:sp>
          <p:nvSpPr>
            <p:cNvPr id="2592" name="Google Shape;2592;p53"/>
            <p:cNvSpPr/>
            <p:nvPr/>
          </p:nvSpPr>
          <p:spPr>
            <a:xfrm>
              <a:off x="1013157" y="1512733"/>
              <a:ext cx="6344201" cy="242074"/>
            </a:xfrm>
            <a:custGeom>
              <a:avLst/>
              <a:gdLst/>
              <a:ahLst/>
              <a:cxnLst/>
              <a:rect l="l" t="t" r="r" b="b"/>
              <a:pathLst>
                <a:path w="197947" h="7553" extrusionOk="0">
                  <a:moveTo>
                    <a:pt x="5631" y="0"/>
                  </a:moveTo>
                  <a:cubicBezTo>
                    <a:pt x="2523" y="0"/>
                    <a:pt x="0" y="1621"/>
                    <a:pt x="0" y="3626"/>
                  </a:cubicBezTo>
                  <a:lnTo>
                    <a:pt x="0" y="3927"/>
                  </a:lnTo>
                  <a:cubicBezTo>
                    <a:pt x="0" y="5932"/>
                    <a:pt x="2523" y="7552"/>
                    <a:pt x="5631" y="7552"/>
                  </a:cubicBezTo>
                  <a:lnTo>
                    <a:pt x="192316" y="7552"/>
                  </a:lnTo>
                  <a:cubicBezTo>
                    <a:pt x="195424" y="7552"/>
                    <a:pt x="197947" y="5932"/>
                    <a:pt x="197947" y="3927"/>
                  </a:cubicBezTo>
                  <a:lnTo>
                    <a:pt x="197947" y="3626"/>
                  </a:lnTo>
                  <a:cubicBezTo>
                    <a:pt x="197947" y="1621"/>
                    <a:pt x="195424" y="0"/>
                    <a:pt x="19231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3" name="Google Shape;2593;p53"/>
            <p:cNvSpPr/>
            <p:nvPr/>
          </p:nvSpPr>
          <p:spPr>
            <a:xfrm>
              <a:off x="5771140" y="1512921"/>
              <a:ext cx="1586219" cy="242074"/>
            </a:xfrm>
            <a:custGeom>
              <a:avLst/>
              <a:gdLst/>
              <a:ahLst/>
              <a:cxnLst/>
              <a:rect l="l" t="t" r="r" b="b"/>
              <a:pathLst>
                <a:path w="49492" h="7553" extrusionOk="0">
                  <a:moveTo>
                    <a:pt x="1" y="0"/>
                  </a:moveTo>
                  <a:lnTo>
                    <a:pt x="1" y="7552"/>
                  </a:lnTo>
                  <a:lnTo>
                    <a:pt x="43861" y="7552"/>
                  </a:lnTo>
                  <a:cubicBezTo>
                    <a:pt x="46969" y="7552"/>
                    <a:pt x="49492" y="5932"/>
                    <a:pt x="49492" y="3927"/>
                  </a:cubicBezTo>
                  <a:lnTo>
                    <a:pt x="49492" y="3626"/>
                  </a:lnTo>
                  <a:cubicBezTo>
                    <a:pt x="49492" y="1621"/>
                    <a:pt x="46969" y="0"/>
                    <a:pt x="43861" y="0"/>
                  </a:cubicBezTo>
                  <a:close/>
                </a:path>
              </a:pathLst>
            </a:custGeom>
            <a:solidFill>
              <a:schemeClr val="dk2">
                <a:alpha val="320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4" name="Google Shape;2594;p53"/>
            <p:cNvSpPr/>
            <p:nvPr/>
          </p:nvSpPr>
          <p:spPr>
            <a:xfrm>
              <a:off x="1013157" y="1512921"/>
              <a:ext cx="1588879" cy="242074"/>
            </a:xfrm>
            <a:custGeom>
              <a:avLst/>
              <a:gdLst/>
              <a:ahLst/>
              <a:cxnLst/>
              <a:rect l="l" t="t" r="r" b="b"/>
              <a:pathLst>
                <a:path w="49575" h="7553" extrusionOk="0">
                  <a:moveTo>
                    <a:pt x="5631" y="0"/>
                  </a:moveTo>
                  <a:cubicBezTo>
                    <a:pt x="2523" y="0"/>
                    <a:pt x="0" y="1621"/>
                    <a:pt x="0" y="3626"/>
                  </a:cubicBezTo>
                  <a:lnTo>
                    <a:pt x="0" y="3927"/>
                  </a:lnTo>
                  <a:cubicBezTo>
                    <a:pt x="0" y="5932"/>
                    <a:pt x="2523" y="7552"/>
                    <a:pt x="5631" y="7552"/>
                  </a:cubicBezTo>
                  <a:lnTo>
                    <a:pt x="49575" y="7552"/>
                  </a:lnTo>
                  <a:lnTo>
                    <a:pt x="49575" y="0"/>
                  </a:lnTo>
                  <a:close/>
                </a:path>
              </a:pathLst>
            </a:custGeom>
            <a:solidFill>
              <a:schemeClr val="lt1">
                <a:alpha val="5625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" name="Google Shape;2595;p53"/>
            <p:cNvSpPr/>
            <p:nvPr/>
          </p:nvSpPr>
          <p:spPr>
            <a:xfrm>
              <a:off x="2602004" y="1512921"/>
              <a:ext cx="1588879" cy="242074"/>
            </a:xfrm>
            <a:custGeom>
              <a:avLst/>
              <a:gdLst/>
              <a:ahLst/>
              <a:cxnLst/>
              <a:rect l="l" t="t" r="r" b="b"/>
              <a:pathLst>
                <a:path w="49575" h="7553" extrusionOk="0">
                  <a:moveTo>
                    <a:pt x="1" y="0"/>
                  </a:moveTo>
                  <a:lnTo>
                    <a:pt x="1" y="7552"/>
                  </a:lnTo>
                  <a:lnTo>
                    <a:pt x="49575" y="7552"/>
                  </a:lnTo>
                  <a:lnTo>
                    <a:pt x="49575" y="0"/>
                  </a:lnTo>
                  <a:close/>
                </a:path>
              </a:pathLst>
            </a:custGeom>
            <a:solidFill>
              <a:schemeClr val="lt1">
                <a:alpha val="227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6" name="Google Shape;2596;p53"/>
            <p:cNvSpPr/>
            <p:nvPr/>
          </p:nvSpPr>
          <p:spPr>
            <a:xfrm>
              <a:off x="4187646" y="1512921"/>
              <a:ext cx="1586219" cy="242074"/>
            </a:xfrm>
            <a:custGeom>
              <a:avLst/>
              <a:gdLst/>
              <a:ahLst/>
              <a:cxnLst/>
              <a:rect l="l" t="t" r="r" b="b"/>
              <a:pathLst>
                <a:path w="49492" h="7553" extrusionOk="0">
                  <a:moveTo>
                    <a:pt x="1" y="0"/>
                  </a:moveTo>
                  <a:lnTo>
                    <a:pt x="1" y="7552"/>
                  </a:lnTo>
                  <a:lnTo>
                    <a:pt x="49491" y="7552"/>
                  </a:lnTo>
                  <a:lnTo>
                    <a:pt x="4949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97" name="Google Shape;2597;p53"/>
          <p:cNvGrpSpPr/>
          <p:nvPr/>
        </p:nvGrpSpPr>
        <p:grpSpPr>
          <a:xfrm>
            <a:off x="3852269" y="1186222"/>
            <a:ext cx="1333440" cy="3222403"/>
            <a:chOff x="5507689" y="1443155"/>
            <a:chExt cx="1333440" cy="3222403"/>
          </a:xfrm>
        </p:grpSpPr>
        <p:sp>
          <p:nvSpPr>
            <p:cNvPr id="2598" name="Google Shape;2598;p53"/>
            <p:cNvSpPr/>
            <p:nvPr/>
          </p:nvSpPr>
          <p:spPr>
            <a:xfrm>
              <a:off x="5560155" y="1443155"/>
              <a:ext cx="413445" cy="353415"/>
            </a:xfrm>
            <a:custGeom>
              <a:avLst/>
              <a:gdLst/>
              <a:ahLst/>
              <a:cxnLst/>
              <a:rect l="l" t="t" r="r" b="b"/>
              <a:pathLst>
                <a:path w="12900" h="11027" extrusionOk="0">
                  <a:moveTo>
                    <a:pt x="7400" y="0"/>
                  </a:moveTo>
                  <a:cubicBezTo>
                    <a:pt x="7390" y="0"/>
                    <a:pt x="7379" y="0"/>
                    <a:pt x="7369" y="1"/>
                  </a:cubicBezTo>
                  <a:cubicBezTo>
                    <a:pt x="2457" y="1"/>
                    <a:pt x="1" y="5932"/>
                    <a:pt x="3476" y="9407"/>
                  </a:cubicBezTo>
                  <a:cubicBezTo>
                    <a:pt x="4530" y="10461"/>
                    <a:pt x="5945" y="11026"/>
                    <a:pt x="7389" y="11026"/>
                  </a:cubicBezTo>
                  <a:cubicBezTo>
                    <a:pt x="8096" y="11026"/>
                    <a:pt x="8810" y="10891"/>
                    <a:pt x="9491" y="10610"/>
                  </a:cubicBezTo>
                  <a:cubicBezTo>
                    <a:pt x="11546" y="9742"/>
                    <a:pt x="12883" y="7737"/>
                    <a:pt x="12900" y="5514"/>
                  </a:cubicBezTo>
                  <a:cubicBezTo>
                    <a:pt x="12900" y="2467"/>
                    <a:pt x="10443" y="0"/>
                    <a:pt x="74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9" name="Google Shape;2599;p53"/>
            <p:cNvSpPr/>
            <p:nvPr/>
          </p:nvSpPr>
          <p:spPr>
            <a:xfrm>
              <a:off x="5605153" y="1443155"/>
              <a:ext cx="413445" cy="353415"/>
            </a:xfrm>
            <a:custGeom>
              <a:avLst/>
              <a:gdLst/>
              <a:ahLst/>
              <a:cxnLst/>
              <a:rect l="l" t="t" r="r" b="b"/>
              <a:pathLst>
                <a:path w="12900" h="11027" extrusionOk="0">
                  <a:moveTo>
                    <a:pt x="7369" y="1"/>
                  </a:moveTo>
                  <a:cubicBezTo>
                    <a:pt x="2456" y="1"/>
                    <a:pt x="0" y="5932"/>
                    <a:pt x="3476" y="9407"/>
                  </a:cubicBezTo>
                  <a:cubicBezTo>
                    <a:pt x="4530" y="10461"/>
                    <a:pt x="5945" y="11026"/>
                    <a:pt x="7388" y="11026"/>
                  </a:cubicBezTo>
                  <a:cubicBezTo>
                    <a:pt x="8095" y="11026"/>
                    <a:pt x="8809" y="10891"/>
                    <a:pt x="9491" y="10610"/>
                  </a:cubicBezTo>
                  <a:cubicBezTo>
                    <a:pt x="11546" y="9742"/>
                    <a:pt x="12899" y="7737"/>
                    <a:pt x="12899" y="5514"/>
                  </a:cubicBezTo>
                  <a:cubicBezTo>
                    <a:pt x="12899" y="2457"/>
                    <a:pt x="10426" y="1"/>
                    <a:pt x="73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0" name="Google Shape;2600;p53"/>
            <p:cNvSpPr/>
            <p:nvPr/>
          </p:nvSpPr>
          <p:spPr>
            <a:xfrm>
              <a:off x="5674766" y="1463699"/>
              <a:ext cx="321333" cy="311879"/>
            </a:xfrm>
            <a:custGeom>
              <a:avLst/>
              <a:gdLst/>
              <a:ahLst/>
              <a:cxnLst/>
              <a:rect l="l" t="t" r="r" b="b"/>
              <a:pathLst>
                <a:path w="10026" h="9731" extrusionOk="0">
                  <a:moveTo>
                    <a:pt x="5218" y="1"/>
                  </a:moveTo>
                  <a:cubicBezTo>
                    <a:pt x="4649" y="1"/>
                    <a:pt x="4082" y="97"/>
                    <a:pt x="3543" y="295"/>
                  </a:cubicBezTo>
                  <a:cubicBezTo>
                    <a:pt x="3108" y="446"/>
                    <a:pt x="2690" y="663"/>
                    <a:pt x="2306" y="947"/>
                  </a:cubicBezTo>
                  <a:cubicBezTo>
                    <a:pt x="1905" y="1231"/>
                    <a:pt x="1554" y="1582"/>
                    <a:pt x="1270" y="1983"/>
                  </a:cubicBezTo>
                  <a:cubicBezTo>
                    <a:pt x="0" y="3687"/>
                    <a:pt x="0" y="6043"/>
                    <a:pt x="1270" y="7747"/>
                  </a:cubicBezTo>
                  <a:cubicBezTo>
                    <a:pt x="1554" y="8148"/>
                    <a:pt x="1905" y="8499"/>
                    <a:pt x="2306" y="8783"/>
                  </a:cubicBezTo>
                  <a:cubicBezTo>
                    <a:pt x="2690" y="9067"/>
                    <a:pt x="3108" y="9284"/>
                    <a:pt x="3543" y="9451"/>
                  </a:cubicBezTo>
                  <a:cubicBezTo>
                    <a:pt x="4078" y="9637"/>
                    <a:pt x="4642" y="9730"/>
                    <a:pt x="5206" y="9730"/>
                  </a:cubicBezTo>
                  <a:cubicBezTo>
                    <a:pt x="5505" y="9730"/>
                    <a:pt x="5804" y="9704"/>
                    <a:pt x="6099" y="9652"/>
                  </a:cubicBezTo>
                  <a:cubicBezTo>
                    <a:pt x="7469" y="9385"/>
                    <a:pt x="8655" y="8549"/>
                    <a:pt x="9374" y="7346"/>
                  </a:cubicBezTo>
                  <a:cubicBezTo>
                    <a:pt x="9608" y="6945"/>
                    <a:pt x="9792" y="6511"/>
                    <a:pt x="9892" y="6043"/>
                  </a:cubicBezTo>
                  <a:cubicBezTo>
                    <a:pt x="9925" y="5876"/>
                    <a:pt x="9959" y="5709"/>
                    <a:pt x="9975" y="5542"/>
                  </a:cubicBezTo>
                  <a:cubicBezTo>
                    <a:pt x="10009" y="5425"/>
                    <a:pt x="10009" y="5291"/>
                    <a:pt x="10009" y="5174"/>
                  </a:cubicBezTo>
                  <a:cubicBezTo>
                    <a:pt x="10009" y="5074"/>
                    <a:pt x="10009" y="5007"/>
                    <a:pt x="10009" y="4940"/>
                  </a:cubicBezTo>
                  <a:cubicBezTo>
                    <a:pt x="10025" y="4923"/>
                    <a:pt x="10025" y="4890"/>
                    <a:pt x="10009" y="4873"/>
                  </a:cubicBezTo>
                  <a:cubicBezTo>
                    <a:pt x="9992" y="5258"/>
                    <a:pt x="9925" y="5659"/>
                    <a:pt x="9842" y="6043"/>
                  </a:cubicBezTo>
                  <a:cubicBezTo>
                    <a:pt x="9725" y="6477"/>
                    <a:pt x="9541" y="6912"/>
                    <a:pt x="9307" y="7296"/>
                  </a:cubicBezTo>
                  <a:cubicBezTo>
                    <a:pt x="8417" y="8762"/>
                    <a:pt x="6851" y="9608"/>
                    <a:pt x="5221" y="9608"/>
                  </a:cubicBezTo>
                  <a:cubicBezTo>
                    <a:pt x="4678" y="9608"/>
                    <a:pt x="4127" y="9514"/>
                    <a:pt x="3593" y="9318"/>
                  </a:cubicBezTo>
                  <a:cubicBezTo>
                    <a:pt x="3158" y="9167"/>
                    <a:pt x="2757" y="8950"/>
                    <a:pt x="2390" y="8683"/>
                  </a:cubicBezTo>
                  <a:cubicBezTo>
                    <a:pt x="2206" y="8532"/>
                    <a:pt x="2022" y="8382"/>
                    <a:pt x="1855" y="8215"/>
                  </a:cubicBezTo>
                  <a:cubicBezTo>
                    <a:pt x="1688" y="8048"/>
                    <a:pt x="1538" y="7864"/>
                    <a:pt x="1387" y="7664"/>
                  </a:cubicBezTo>
                  <a:cubicBezTo>
                    <a:pt x="167" y="6009"/>
                    <a:pt x="167" y="3737"/>
                    <a:pt x="1387" y="2066"/>
                  </a:cubicBezTo>
                  <a:cubicBezTo>
                    <a:pt x="1671" y="1682"/>
                    <a:pt x="2005" y="1331"/>
                    <a:pt x="2390" y="1064"/>
                  </a:cubicBezTo>
                  <a:cubicBezTo>
                    <a:pt x="2757" y="780"/>
                    <a:pt x="3158" y="563"/>
                    <a:pt x="3593" y="412"/>
                  </a:cubicBezTo>
                  <a:cubicBezTo>
                    <a:pt x="4127" y="216"/>
                    <a:pt x="4678" y="122"/>
                    <a:pt x="5221" y="122"/>
                  </a:cubicBezTo>
                  <a:cubicBezTo>
                    <a:pt x="6851" y="122"/>
                    <a:pt x="8417" y="968"/>
                    <a:pt x="9307" y="2434"/>
                  </a:cubicBezTo>
                  <a:cubicBezTo>
                    <a:pt x="9541" y="2818"/>
                    <a:pt x="9725" y="3253"/>
                    <a:pt x="9842" y="3704"/>
                  </a:cubicBezTo>
                  <a:cubicBezTo>
                    <a:pt x="9925" y="4088"/>
                    <a:pt x="9992" y="4472"/>
                    <a:pt x="10009" y="4873"/>
                  </a:cubicBezTo>
                  <a:lnTo>
                    <a:pt x="10009" y="4857"/>
                  </a:lnTo>
                  <a:cubicBezTo>
                    <a:pt x="10025" y="4840"/>
                    <a:pt x="10025" y="4806"/>
                    <a:pt x="10009" y="4790"/>
                  </a:cubicBezTo>
                  <a:cubicBezTo>
                    <a:pt x="10009" y="4723"/>
                    <a:pt x="10009" y="4656"/>
                    <a:pt x="10009" y="4556"/>
                  </a:cubicBezTo>
                  <a:cubicBezTo>
                    <a:pt x="10009" y="4439"/>
                    <a:pt x="10009" y="4305"/>
                    <a:pt x="9975" y="4188"/>
                  </a:cubicBezTo>
                  <a:cubicBezTo>
                    <a:pt x="9959" y="4021"/>
                    <a:pt x="9925" y="3854"/>
                    <a:pt x="9892" y="3687"/>
                  </a:cubicBezTo>
                  <a:cubicBezTo>
                    <a:pt x="9775" y="3236"/>
                    <a:pt x="9608" y="2785"/>
                    <a:pt x="9374" y="2384"/>
                  </a:cubicBezTo>
                  <a:cubicBezTo>
                    <a:pt x="8655" y="1181"/>
                    <a:pt x="7469" y="345"/>
                    <a:pt x="6099" y="78"/>
                  </a:cubicBezTo>
                  <a:cubicBezTo>
                    <a:pt x="5808" y="27"/>
                    <a:pt x="5513" y="1"/>
                    <a:pt x="521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1" name="Google Shape;2601;p53"/>
            <p:cNvSpPr/>
            <p:nvPr/>
          </p:nvSpPr>
          <p:spPr>
            <a:xfrm>
              <a:off x="5758288" y="1593085"/>
              <a:ext cx="40191" cy="60607"/>
            </a:xfrm>
            <a:custGeom>
              <a:avLst/>
              <a:gdLst/>
              <a:ahLst/>
              <a:cxnLst/>
              <a:rect l="l" t="t" r="r" b="b"/>
              <a:pathLst>
                <a:path w="1254" h="1891" extrusionOk="0">
                  <a:moveTo>
                    <a:pt x="1235" y="0"/>
                  </a:moveTo>
                  <a:cubicBezTo>
                    <a:pt x="1182" y="0"/>
                    <a:pt x="673" y="379"/>
                    <a:pt x="68" y="870"/>
                  </a:cubicBezTo>
                  <a:lnTo>
                    <a:pt x="1" y="920"/>
                  </a:lnTo>
                  <a:lnTo>
                    <a:pt x="68" y="987"/>
                  </a:lnTo>
                  <a:lnTo>
                    <a:pt x="84" y="987"/>
                  </a:lnTo>
                  <a:cubicBezTo>
                    <a:pt x="662" y="1501"/>
                    <a:pt x="1163" y="1891"/>
                    <a:pt x="1231" y="1891"/>
                  </a:cubicBezTo>
                  <a:cubicBezTo>
                    <a:pt x="1234" y="1891"/>
                    <a:pt x="1236" y="1890"/>
                    <a:pt x="1237" y="1889"/>
                  </a:cubicBezTo>
                  <a:cubicBezTo>
                    <a:pt x="1254" y="1856"/>
                    <a:pt x="812" y="1430"/>
                    <a:pt x="220" y="930"/>
                  </a:cubicBezTo>
                  <a:lnTo>
                    <a:pt x="220" y="930"/>
                  </a:lnTo>
                  <a:cubicBezTo>
                    <a:pt x="820" y="438"/>
                    <a:pt x="1253" y="33"/>
                    <a:pt x="1237" y="1"/>
                  </a:cubicBezTo>
                  <a:cubicBezTo>
                    <a:pt x="1237" y="1"/>
                    <a:pt x="1236" y="0"/>
                    <a:pt x="12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2" name="Google Shape;2602;p53"/>
            <p:cNvSpPr/>
            <p:nvPr/>
          </p:nvSpPr>
          <p:spPr>
            <a:xfrm>
              <a:off x="5900237" y="1593085"/>
              <a:ext cx="40704" cy="60607"/>
            </a:xfrm>
            <a:custGeom>
              <a:avLst/>
              <a:gdLst/>
              <a:ahLst/>
              <a:cxnLst/>
              <a:rect l="l" t="t" r="r" b="b"/>
              <a:pathLst>
                <a:path w="1270" h="1891" extrusionOk="0">
                  <a:moveTo>
                    <a:pt x="35" y="0"/>
                  </a:moveTo>
                  <a:cubicBezTo>
                    <a:pt x="34" y="0"/>
                    <a:pt x="33" y="1"/>
                    <a:pt x="33" y="1"/>
                  </a:cubicBezTo>
                  <a:cubicBezTo>
                    <a:pt x="1" y="33"/>
                    <a:pt x="457" y="460"/>
                    <a:pt x="1035" y="975"/>
                  </a:cubicBezTo>
                  <a:lnTo>
                    <a:pt x="1035" y="975"/>
                  </a:lnTo>
                  <a:cubicBezTo>
                    <a:pt x="449" y="1452"/>
                    <a:pt x="1" y="1857"/>
                    <a:pt x="33" y="1889"/>
                  </a:cubicBezTo>
                  <a:cubicBezTo>
                    <a:pt x="34" y="1890"/>
                    <a:pt x="35" y="1891"/>
                    <a:pt x="38" y="1891"/>
                  </a:cubicBezTo>
                  <a:cubicBezTo>
                    <a:pt x="92" y="1891"/>
                    <a:pt x="594" y="1518"/>
                    <a:pt x="1203" y="1037"/>
                  </a:cubicBezTo>
                  <a:lnTo>
                    <a:pt x="1269" y="970"/>
                  </a:lnTo>
                  <a:lnTo>
                    <a:pt x="1203" y="920"/>
                  </a:lnTo>
                  <a:lnTo>
                    <a:pt x="1186" y="903"/>
                  </a:lnTo>
                  <a:cubicBezTo>
                    <a:pt x="580" y="396"/>
                    <a:pt x="71" y="0"/>
                    <a:pt x="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3" name="Google Shape;2603;p53"/>
            <p:cNvSpPr/>
            <p:nvPr/>
          </p:nvSpPr>
          <p:spPr>
            <a:xfrm>
              <a:off x="5762038" y="1620424"/>
              <a:ext cx="170346" cy="4840"/>
            </a:xfrm>
            <a:custGeom>
              <a:avLst/>
              <a:gdLst/>
              <a:ahLst/>
              <a:cxnLst/>
              <a:rect l="l" t="t" r="r" b="b"/>
              <a:pathLst>
                <a:path w="5315" h="151" extrusionOk="0">
                  <a:moveTo>
                    <a:pt x="2657" y="0"/>
                  </a:moveTo>
                  <a:cubicBezTo>
                    <a:pt x="1187" y="0"/>
                    <a:pt x="1" y="33"/>
                    <a:pt x="1" y="67"/>
                  </a:cubicBezTo>
                  <a:cubicBezTo>
                    <a:pt x="1" y="117"/>
                    <a:pt x="1187" y="150"/>
                    <a:pt x="2657" y="150"/>
                  </a:cubicBezTo>
                  <a:cubicBezTo>
                    <a:pt x="4128" y="150"/>
                    <a:pt x="5314" y="117"/>
                    <a:pt x="5314" y="67"/>
                  </a:cubicBezTo>
                  <a:cubicBezTo>
                    <a:pt x="5314" y="33"/>
                    <a:pt x="4128" y="0"/>
                    <a:pt x="26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4" name="Google Shape;2604;p53"/>
            <p:cNvSpPr/>
            <p:nvPr/>
          </p:nvSpPr>
          <p:spPr>
            <a:xfrm>
              <a:off x="5824183" y="2854766"/>
              <a:ext cx="858427" cy="1752750"/>
            </a:xfrm>
            <a:custGeom>
              <a:avLst/>
              <a:gdLst/>
              <a:ahLst/>
              <a:cxnLst/>
              <a:rect l="l" t="t" r="r" b="b"/>
              <a:pathLst>
                <a:path w="26784" h="54688" extrusionOk="0">
                  <a:moveTo>
                    <a:pt x="15054" y="0"/>
                  </a:moveTo>
                  <a:lnTo>
                    <a:pt x="1353" y="368"/>
                  </a:lnTo>
                  <a:cubicBezTo>
                    <a:pt x="284" y="2306"/>
                    <a:pt x="150" y="6934"/>
                    <a:pt x="150" y="6934"/>
                  </a:cubicBezTo>
                  <a:cubicBezTo>
                    <a:pt x="0" y="7502"/>
                    <a:pt x="2105" y="53635"/>
                    <a:pt x="2105" y="53635"/>
                  </a:cubicBezTo>
                  <a:lnTo>
                    <a:pt x="7786" y="53618"/>
                  </a:lnTo>
                  <a:lnTo>
                    <a:pt x="9340" y="9875"/>
                  </a:lnTo>
                  <a:lnTo>
                    <a:pt x="21587" y="54687"/>
                  </a:lnTo>
                  <a:lnTo>
                    <a:pt x="26784" y="54570"/>
                  </a:lnTo>
                  <a:lnTo>
                    <a:pt x="17611" y="7151"/>
                  </a:lnTo>
                  <a:lnTo>
                    <a:pt x="17628" y="7151"/>
                  </a:lnTo>
                  <a:cubicBezTo>
                    <a:pt x="17611" y="7085"/>
                    <a:pt x="17594" y="7018"/>
                    <a:pt x="17577" y="6951"/>
                  </a:cubicBezTo>
                  <a:lnTo>
                    <a:pt x="17577" y="6934"/>
                  </a:lnTo>
                  <a:cubicBezTo>
                    <a:pt x="16174" y="1370"/>
                    <a:pt x="15054" y="0"/>
                    <a:pt x="1505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5" name="Google Shape;2605;p53"/>
            <p:cNvSpPr/>
            <p:nvPr/>
          </p:nvSpPr>
          <p:spPr>
            <a:xfrm>
              <a:off x="6019624" y="3123441"/>
              <a:ext cx="220119" cy="57081"/>
            </a:xfrm>
            <a:custGeom>
              <a:avLst/>
              <a:gdLst/>
              <a:ahLst/>
              <a:cxnLst/>
              <a:rect l="l" t="t" r="r" b="b"/>
              <a:pathLst>
                <a:path w="6868" h="1781" extrusionOk="0">
                  <a:moveTo>
                    <a:pt x="6848" y="0"/>
                  </a:moveTo>
                  <a:cubicBezTo>
                    <a:pt x="6661" y="0"/>
                    <a:pt x="5197" y="352"/>
                    <a:pt x="3409" y="807"/>
                  </a:cubicBezTo>
                  <a:cubicBezTo>
                    <a:pt x="1521" y="1308"/>
                    <a:pt x="1" y="1743"/>
                    <a:pt x="17" y="1776"/>
                  </a:cubicBezTo>
                  <a:cubicBezTo>
                    <a:pt x="17" y="1779"/>
                    <a:pt x="23" y="1781"/>
                    <a:pt x="35" y="1781"/>
                  </a:cubicBezTo>
                  <a:cubicBezTo>
                    <a:pt x="209" y="1781"/>
                    <a:pt x="1687" y="1429"/>
                    <a:pt x="3459" y="974"/>
                  </a:cubicBezTo>
                  <a:cubicBezTo>
                    <a:pt x="5347" y="489"/>
                    <a:pt x="6868" y="55"/>
                    <a:pt x="6868" y="5"/>
                  </a:cubicBezTo>
                  <a:cubicBezTo>
                    <a:pt x="6867" y="2"/>
                    <a:pt x="6860" y="0"/>
                    <a:pt x="68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6" name="Google Shape;2606;p53"/>
            <p:cNvSpPr/>
            <p:nvPr/>
          </p:nvSpPr>
          <p:spPr>
            <a:xfrm>
              <a:off x="5879854" y="3032547"/>
              <a:ext cx="47178" cy="1559970"/>
            </a:xfrm>
            <a:custGeom>
              <a:avLst/>
              <a:gdLst/>
              <a:ahLst/>
              <a:cxnLst/>
              <a:rect l="l" t="t" r="r" b="b"/>
              <a:pathLst>
                <a:path w="1472" h="48673" extrusionOk="0">
                  <a:moveTo>
                    <a:pt x="34" y="0"/>
                  </a:moveTo>
                  <a:lnTo>
                    <a:pt x="34" y="0"/>
                  </a:lnTo>
                  <a:cubicBezTo>
                    <a:pt x="1" y="0"/>
                    <a:pt x="285" y="10894"/>
                    <a:pt x="669" y="24345"/>
                  </a:cubicBezTo>
                  <a:cubicBezTo>
                    <a:pt x="1053" y="37778"/>
                    <a:pt x="1404" y="48672"/>
                    <a:pt x="1438" y="48672"/>
                  </a:cubicBezTo>
                  <a:cubicBezTo>
                    <a:pt x="1471" y="48672"/>
                    <a:pt x="1204" y="37762"/>
                    <a:pt x="819" y="24328"/>
                  </a:cubicBezTo>
                  <a:cubicBezTo>
                    <a:pt x="418" y="10894"/>
                    <a:pt x="84" y="0"/>
                    <a:pt x="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7" name="Google Shape;2607;p53"/>
            <p:cNvSpPr/>
            <p:nvPr/>
          </p:nvSpPr>
          <p:spPr>
            <a:xfrm>
              <a:off x="5969305" y="3030400"/>
              <a:ext cx="8045" cy="1535868"/>
            </a:xfrm>
            <a:custGeom>
              <a:avLst/>
              <a:gdLst/>
              <a:ahLst/>
              <a:cxnLst/>
              <a:rect l="l" t="t" r="r" b="b"/>
              <a:pathLst>
                <a:path w="251" h="47921" extrusionOk="0">
                  <a:moveTo>
                    <a:pt x="50" y="1"/>
                  </a:moveTo>
                  <a:cubicBezTo>
                    <a:pt x="0" y="1"/>
                    <a:pt x="17" y="10727"/>
                    <a:pt x="50" y="23961"/>
                  </a:cubicBezTo>
                  <a:cubicBezTo>
                    <a:pt x="97" y="36444"/>
                    <a:pt x="160" y="46697"/>
                    <a:pt x="209" y="47819"/>
                  </a:cubicBezTo>
                  <a:lnTo>
                    <a:pt x="209" y="47819"/>
                  </a:lnTo>
                  <a:cubicBezTo>
                    <a:pt x="251" y="46697"/>
                    <a:pt x="248" y="36444"/>
                    <a:pt x="201" y="23961"/>
                  </a:cubicBezTo>
                  <a:cubicBezTo>
                    <a:pt x="150" y="10727"/>
                    <a:pt x="84" y="1"/>
                    <a:pt x="50" y="1"/>
                  </a:cubicBezTo>
                  <a:close/>
                  <a:moveTo>
                    <a:pt x="209" y="47819"/>
                  </a:moveTo>
                  <a:lnTo>
                    <a:pt x="209" y="47819"/>
                  </a:lnTo>
                  <a:cubicBezTo>
                    <a:pt x="206" y="47886"/>
                    <a:pt x="203" y="47921"/>
                    <a:pt x="201" y="47921"/>
                  </a:cubicBezTo>
                  <a:lnTo>
                    <a:pt x="217" y="47921"/>
                  </a:lnTo>
                  <a:cubicBezTo>
                    <a:pt x="214" y="47921"/>
                    <a:pt x="212" y="47886"/>
                    <a:pt x="209" y="4781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8" name="Google Shape;2608;p53"/>
            <p:cNvSpPr/>
            <p:nvPr/>
          </p:nvSpPr>
          <p:spPr>
            <a:xfrm>
              <a:off x="6025521" y="3009503"/>
              <a:ext cx="28941" cy="1556765"/>
            </a:xfrm>
            <a:custGeom>
              <a:avLst/>
              <a:gdLst/>
              <a:ahLst/>
              <a:cxnLst/>
              <a:rect l="l" t="t" r="r" b="b"/>
              <a:pathLst>
                <a:path w="903" h="48573" extrusionOk="0">
                  <a:moveTo>
                    <a:pt x="869" y="1"/>
                  </a:moveTo>
                  <a:cubicBezTo>
                    <a:pt x="819" y="1"/>
                    <a:pt x="602" y="10878"/>
                    <a:pt x="385" y="24295"/>
                  </a:cubicBezTo>
                  <a:cubicBezTo>
                    <a:pt x="151" y="37695"/>
                    <a:pt x="0" y="48573"/>
                    <a:pt x="51" y="48573"/>
                  </a:cubicBezTo>
                  <a:cubicBezTo>
                    <a:pt x="84" y="48573"/>
                    <a:pt x="301" y="37695"/>
                    <a:pt x="518" y="24295"/>
                  </a:cubicBezTo>
                  <a:cubicBezTo>
                    <a:pt x="752" y="10878"/>
                    <a:pt x="903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9" name="Google Shape;2609;p53"/>
            <p:cNvSpPr/>
            <p:nvPr/>
          </p:nvSpPr>
          <p:spPr>
            <a:xfrm>
              <a:off x="6114428" y="3002548"/>
              <a:ext cx="10192" cy="168711"/>
            </a:xfrm>
            <a:custGeom>
              <a:avLst/>
              <a:gdLst/>
              <a:ahLst/>
              <a:cxnLst/>
              <a:rect l="l" t="t" r="r" b="b"/>
              <a:pathLst>
                <a:path w="318" h="5264" extrusionOk="0">
                  <a:moveTo>
                    <a:pt x="33" y="1"/>
                  </a:moveTo>
                  <a:cubicBezTo>
                    <a:pt x="0" y="1"/>
                    <a:pt x="17" y="1187"/>
                    <a:pt x="84" y="2624"/>
                  </a:cubicBezTo>
                  <a:cubicBezTo>
                    <a:pt x="150" y="4078"/>
                    <a:pt x="251" y="5264"/>
                    <a:pt x="284" y="5264"/>
                  </a:cubicBezTo>
                  <a:cubicBezTo>
                    <a:pt x="318" y="5264"/>
                    <a:pt x="301" y="4078"/>
                    <a:pt x="234" y="2624"/>
                  </a:cubicBezTo>
                  <a:cubicBezTo>
                    <a:pt x="167" y="1170"/>
                    <a:pt x="84" y="1"/>
                    <a:pt x="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0" name="Google Shape;2610;p53"/>
            <p:cNvSpPr/>
            <p:nvPr/>
          </p:nvSpPr>
          <p:spPr>
            <a:xfrm>
              <a:off x="6172791" y="3002548"/>
              <a:ext cx="386138" cy="1600128"/>
            </a:xfrm>
            <a:custGeom>
              <a:avLst/>
              <a:gdLst/>
              <a:ahLst/>
              <a:cxnLst/>
              <a:rect l="l" t="t" r="r" b="b"/>
              <a:pathLst>
                <a:path w="12048" h="49926" extrusionOk="0">
                  <a:moveTo>
                    <a:pt x="34" y="1"/>
                  </a:moveTo>
                  <a:cubicBezTo>
                    <a:pt x="34" y="1"/>
                    <a:pt x="34" y="1"/>
                    <a:pt x="34" y="1"/>
                  </a:cubicBezTo>
                  <a:cubicBezTo>
                    <a:pt x="0" y="1"/>
                    <a:pt x="2640" y="11195"/>
                    <a:pt x="5949" y="24980"/>
                  </a:cubicBezTo>
                  <a:cubicBezTo>
                    <a:pt x="9254" y="38754"/>
                    <a:pt x="11976" y="49926"/>
                    <a:pt x="12014" y="49926"/>
                  </a:cubicBezTo>
                  <a:cubicBezTo>
                    <a:pt x="12014" y="49926"/>
                    <a:pt x="12014" y="49926"/>
                    <a:pt x="12014" y="49926"/>
                  </a:cubicBezTo>
                  <a:cubicBezTo>
                    <a:pt x="12047" y="49909"/>
                    <a:pt x="9407" y="38731"/>
                    <a:pt x="6099" y="24947"/>
                  </a:cubicBezTo>
                  <a:cubicBezTo>
                    <a:pt x="2793" y="11172"/>
                    <a:pt x="71" y="1"/>
                    <a:pt x="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1" name="Google Shape;2611;p53"/>
            <p:cNvSpPr/>
            <p:nvPr/>
          </p:nvSpPr>
          <p:spPr>
            <a:xfrm>
              <a:off x="6245063" y="2987036"/>
              <a:ext cx="366331" cy="1614583"/>
            </a:xfrm>
            <a:custGeom>
              <a:avLst/>
              <a:gdLst/>
              <a:ahLst/>
              <a:cxnLst/>
              <a:rect l="l" t="t" r="r" b="b"/>
              <a:pathLst>
                <a:path w="11430" h="50377" extrusionOk="0">
                  <a:moveTo>
                    <a:pt x="34" y="0"/>
                  </a:moveTo>
                  <a:cubicBezTo>
                    <a:pt x="1" y="17"/>
                    <a:pt x="2507" y="11295"/>
                    <a:pt x="5648" y="25197"/>
                  </a:cubicBezTo>
                  <a:cubicBezTo>
                    <a:pt x="8773" y="39115"/>
                    <a:pt x="11346" y="50376"/>
                    <a:pt x="11396" y="50376"/>
                  </a:cubicBezTo>
                  <a:lnTo>
                    <a:pt x="11396" y="50360"/>
                  </a:lnTo>
                  <a:cubicBezTo>
                    <a:pt x="11430" y="50360"/>
                    <a:pt x="8923" y="39081"/>
                    <a:pt x="5782" y="25163"/>
                  </a:cubicBezTo>
                  <a:cubicBezTo>
                    <a:pt x="2641" y="11262"/>
                    <a:pt x="85" y="0"/>
                    <a:pt x="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2" name="Google Shape;2612;p53"/>
            <p:cNvSpPr/>
            <p:nvPr/>
          </p:nvSpPr>
          <p:spPr>
            <a:xfrm>
              <a:off x="6326470" y="2987036"/>
              <a:ext cx="318128" cy="1605481"/>
            </a:xfrm>
            <a:custGeom>
              <a:avLst/>
              <a:gdLst/>
              <a:ahLst/>
              <a:cxnLst/>
              <a:rect l="l" t="t" r="r" b="b"/>
              <a:pathLst>
                <a:path w="9926" h="50093" extrusionOk="0">
                  <a:moveTo>
                    <a:pt x="34" y="0"/>
                  </a:moveTo>
                  <a:lnTo>
                    <a:pt x="34" y="0"/>
                  </a:lnTo>
                  <a:cubicBezTo>
                    <a:pt x="1" y="17"/>
                    <a:pt x="2173" y="11228"/>
                    <a:pt x="4896" y="25063"/>
                  </a:cubicBezTo>
                  <a:cubicBezTo>
                    <a:pt x="7620" y="38898"/>
                    <a:pt x="9842" y="50092"/>
                    <a:pt x="9892" y="50092"/>
                  </a:cubicBezTo>
                  <a:cubicBezTo>
                    <a:pt x="9926" y="50076"/>
                    <a:pt x="7753" y="38864"/>
                    <a:pt x="5030" y="25030"/>
                  </a:cubicBezTo>
                  <a:cubicBezTo>
                    <a:pt x="2306" y="11195"/>
                    <a:pt x="84" y="0"/>
                    <a:pt x="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3" name="Google Shape;2613;p53"/>
            <p:cNvSpPr/>
            <p:nvPr/>
          </p:nvSpPr>
          <p:spPr>
            <a:xfrm>
              <a:off x="5507689" y="1493730"/>
              <a:ext cx="437547" cy="918200"/>
            </a:xfrm>
            <a:custGeom>
              <a:avLst/>
              <a:gdLst/>
              <a:ahLst/>
              <a:cxnLst/>
              <a:rect l="l" t="t" r="r" b="b"/>
              <a:pathLst>
                <a:path w="13652" h="28649" extrusionOk="0">
                  <a:moveTo>
                    <a:pt x="5278" y="0"/>
                  </a:moveTo>
                  <a:cubicBezTo>
                    <a:pt x="4788" y="0"/>
                    <a:pt x="4226" y="2408"/>
                    <a:pt x="4177" y="2650"/>
                  </a:cubicBezTo>
                  <a:cubicBezTo>
                    <a:pt x="4158" y="2716"/>
                    <a:pt x="4104" y="2745"/>
                    <a:pt x="4049" y="2745"/>
                  </a:cubicBezTo>
                  <a:cubicBezTo>
                    <a:pt x="3965" y="2745"/>
                    <a:pt x="3880" y="2677"/>
                    <a:pt x="3910" y="2566"/>
                  </a:cubicBezTo>
                  <a:cubicBezTo>
                    <a:pt x="3960" y="2366"/>
                    <a:pt x="4712" y="210"/>
                    <a:pt x="4194" y="10"/>
                  </a:cubicBezTo>
                  <a:cubicBezTo>
                    <a:pt x="4183" y="6"/>
                    <a:pt x="4172" y="4"/>
                    <a:pt x="4162" y="4"/>
                  </a:cubicBezTo>
                  <a:cubicBezTo>
                    <a:pt x="3802" y="4"/>
                    <a:pt x="3665" y="2142"/>
                    <a:pt x="3275" y="2499"/>
                  </a:cubicBezTo>
                  <a:cubicBezTo>
                    <a:pt x="3243" y="2529"/>
                    <a:pt x="3217" y="2543"/>
                    <a:pt x="3197" y="2543"/>
                  </a:cubicBezTo>
                  <a:cubicBezTo>
                    <a:pt x="2976" y="2543"/>
                    <a:pt x="3511" y="784"/>
                    <a:pt x="3158" y="661"/>
                  </a:cubicBezTo>
                  <a:cubicBezTo>
                    <a:pt x="3138" y="656"/>
                    <a:pt x="3118" y="652"/>
                    <a:pt x="3098" y="652"/>
                  </a:cubicBezTo>
                  <a:cubicBezTo>
                    <a:pt x="2987" y="652"/>
                    <a:pt x="2875" y="799"/>
                    <a:pt x="2690" y="1848"/>
                  </a:cubicBezTo>
                  <a:cubicBezTo>
                    <a:pt x="2507" y="2717"/>
                    <a:pt x="2373" y="3585"/>
                    <a:pt x="2289" y="4454"/>
                  </a:cubicBezTo>
                  <a:lnTo>
                    <a:pt x="2273" y="4454"/>
                  </a:lnTo>
                  <a:lnTo>
                    <a:pt x="0" y="17855"/>
                  </a:lnTo>
                  <a:lnTo>
                    <a:pt x="8622" y="28648"/>
                  </a:lnTo>
                  <a:lnTo>
                    <a:pt x="13651" y="25173"/>
                  </a:lnTo>
                  <a:lnTo>
                    <a:pt x="4946" y="16852"/>
                  </a:lnTo>
                  <a:lnTo>
                    <a:pt x="5715" y="5657"/>
                  </a:lnTo>
                  <a:lnTo>
                    <a:pt x="5898" y="5440"/>
                  </a:lnTo>
                  <a:cubicBezTo>
                    <a:pt x="5999" y="5306"/>
                    <a:pt x="6116" y="5173"/>
                    <a:pt x="6249" y="5022"/>
                  </a:cubicBezTo>
                  <a:cubicBezTo>
                    <a:pt x="6416" y="4855"/>
                    <a:pt x="6600" y="4705"/>
                    <a:pt x="6801" y="4588"/>
                  </a:cubicBezTo>
                  <a:cubicBezTo>
                    <a:pt x="7051" y="4438"/>
                    <a:pt x="7319" y="4321"/>
                    <a:pt x="7603" y="4254"/>
                  </a:cubicBezTo>
                  <a:cubicBezTo>
                    <a:pt x="7870" y="4204"/>
                    <a:pt x="7954" y="3869"/>
                    <a:pt x="7736" y="3753"/>
                  </a:cubicBezTo>
                  <a:cubicBezTo>
                    <a:pt x="7687" y="3730"/>
                    <a:pt x="7611" y="3717"/>
                    <a:pt x="7515" y="3717"/>
                  </a:cubicBezTo>
                  <a:cubicBezTo>
                    <a:pt x="7187" y="3717"/>
                    <a:pt x="6621" y="3862"/>
                    <a:pt x="6065" y="4237"/>
                  </a:cubicBezTo>
                  <a:cubicBezTo>
                    <a:pt x="5957" y="4312"/>
                    <a:pt x="5875" y="4344"/>
                    <a:pt x="5815" y="4344"/>
                  </a:cubicBezTo>
                  <a:cubicBezTo>
                    <a:pt x="5481" y="4344"/>
                    <a:pt x="5785" y="3363"/>
                    <a:pt x="5898" y="2967"/>
                  </a:cubicBezTo>
                  <a:cubicBezTo>
                    <a:pt x="6049" y="2499"/>
                    <a:pt x="6416" y="1029"/>
                    <a:pt x="6299" y="879"/>
                  </a:cubicBezTo>
                  <a:cubicBezTo>
                    <a:pt x="6247" y="811"/>
                    <a:pt x="6185" y="777"/>
                    <a:pt x="6121" y="777"/>
                  </a:cubicBezTo>
                  <a:cubicBezTo>
                    <a:pt x="5979" y="777"/>
                    <a:pt x="5823" y="941"/>
                    <a:pt x="5731" y="1263"/>
                  </a:cubicBezTo>
                  <a:cubicBezTo>
                    <a:pt x="5601" y="1736"/>
                    <a:pt x="5136" y="3053"/>
                    <a:pt x="4881" y="3053"/>
                  </a:cubicBezTo>
                  <a:cubicBezTo>
                    <a:pt x="4874" y="3053"/>
                    <a:pt x="4868" y="3052"/>
                    <a:pt x="4862" y="3051"/>
                  </a:cubicBezTo>
                  <a:cubicBezTo>
                    <a:pt x="4629" y="2967"/>
                    <a:pt x="5364" y="595"/>
                    <a:pt x="5364" y="595"/>
                  </a:cubicBezTo>
                  <a:cubicBezTo>
                    <a:pt x="5364" y="595"/>
                    <a:pt x="5614" y="110"/>
                    <a:pt x="5330" y="10"/>
                  </a:cubicBezTo>
                  <a:cubicBezTo>
                    <a:pt x="5313" y="3"/>
                    <a:pt x="5296" y="0"/>
                    <a:pt x="527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4" name="Google Shape;2614;p53"/>
            <p:cNvSpPr/>
            <p:nvPr/>
          </p:nvSpPr>
          <p:spPr>
            <a:xfrm>
              <a:off x="5875591" y="4569441"/>
              <a:ext cx="177269" cy="87336"/>
            </a:xfrm>
            <a:custGeom>
              <a:avLst/>
              <a:gdLst/>
              <a:ahLst/>
              <a:cxnLst/>
              <a:rect l="l" t="t" r="r" b="b"/>
              <a:pathLst>
                <a:path w="5531" h="2725" extrusionOk="0">
                  <a:moveTo>
                    <a:pt x="5531" y="1"/>
                  </a:moveTo>
                  <a:lnTo>
                    <a:pt x="752" y="235"/>
                  </a:lnTo>
                  <a:lnTo>
                    <a:pt x="0" y="2724"/>
                  </a:lnTo>
                  <a:lnTo>
                    <a:pt x="5297" y="2657"/>
                  </a:lnTo>
                  <a:lnTo>
                    <a:pt x="553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5" name="Google Shape;2615;p53"/>
            <p:cNvSpPr/>
            <p:nvPr/>
          </p:nvSpPr>
          <p:spPr>
            <a:xfrm>
              <a:off x="5879854" y="4634021"/>
              <a:ext cx="169256" cy="6538"/>
            </a:xfrm>
            <a:custGeom>
              <a:avLst/>
              <a:gdLst/>
              <a:ahLst/>
              <a:cxnLst/>
              <a:rect l="l" t="t" r="r" b="b"/>
              <a:pathLst>
                <a:path w="5281" h="204" extrusionOk="0">
                  <a:moveTo>
                    <a:pt x="1236" y="1"/>
                  </a:moveTo>
                  <a:cubicBezTo>
                    <a:pt x="1067" y="1"/>
                    <a:pt x="911" y="3"/>
                    <a:pt x="769" y="8"/>
                  </a:cubicBezTo>
                  <a:cubicBezTo>
                    <a:pt x="725" y="5"/>
                    <a:pt x="680" y="3"/>
                    <a:pt x="635" y="3"/>
                  </a:cubicBezTo>
                  <a:cubicBezTo>
                    <a:pt x="424" y="3"/>
                    <a:pt x="207" y="33"/>
                    <a:pt x="1" y="74"/>
                  </a:cubicBezTo>
                  <a:cubicBezTo>
                    <a:pt x="205" y="102"/>
                    <a:pt x="421" y="129"/>
                    <a:pt x="630" y="129"/>
                  </a:cubicBezTo>
                  <a:cubicBezTo>
                    <a:pt x="677" y="129"/>
                    <a:pt x="723" y="128"/>
                    <a:pt x="769" y="125"/>
                  </a:cubicBezTo>
                  <a:lnTo>
                    <a:pt x="2641" y="191"/>
                  </a:lnTo>
                  <a:cubicBezTo>
                    <a:pt x="3000" y="200"/>
                    <a:pt x="3347" y="204"/>
                    <a:pt x="3662" y="204"/>
                  </a:cubicBezTo>
                  <a:cubicBezTo>
                    <a:pt x="3977" y="204"/>
                    <a:pt x="4261" y="200"/>
                    <a:pt x="4495" y="191"/>
                  </a:cubicBezTo>
                  <a:cubicBezTo>
                    <a:pt x="4562" y="196"/>
                    <a:pt x="4628" y="198"/>
                    <a:pt x="4693" y="198"/>
                  </a:cubicBezTo>
                  <a:cubicBezTo>
                    <a:pt x="4889" y="198"/>
                    <a:pt x="5080" y="179"/>
                    <a:pt x="5281" y="141"/>
                  </a:cubicBezTo>
                  <a:cubicBezTo>
                    <a:pt x="5013" y="91"/>
                    <a:pt x="4763" y="74"/>
                    <a:pt x="4495" y="74"/>
                  </a:cubicBezTo>
                  <a:lnTo>
                    <a:pt x="2641" y="24"/>
                  </a:lnTo>
                  <a:cubicBezTo>
                    <a:pt x="2121" y="12"/>
                    <a:pt x="1643" y="1"/>
                    <a:pt x="12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6" name="Google Shape;2616;p53"/>
            <p:cNvSpPr/>
            <p:nvPr/>
          </p:nvSpPr>
          <p:spPr>
            <a:xfrm>
              <a:off x="5970363" y="4566236"/>
              <a:ext cx="7532" cy="71247"/>
            </a:xfrm>
            <a:custGeom>
              <a:avLst/>
              <a:gdLst/>
              <a:ahLst/>
              <a:cxnLst/>
              <a:rect l="l" t="t" r="r" b="b"/>
              <a:pathLst>
                <a:path w="235" h="2223" extrusionOk="0">
                  <a:moveTo>
                    <a:pt x="184" y="1"/>
                  </a:moveTo>
                  <a:cubicBezTo>
                    <a:pt x="134" y="1"/>
                    <a:pt x="67" y="502"/>
                    <a:pt x="34" y="1103"/>
                  </a:cubicBezTo>
                  <a:cubicBezTo>
                    <a:pt x="0" y="1722"/>
                    <a:pt x="0" y="2223"/>
                    <a:pt x="51" y="2223"/>
                  </a:cubicBezTo>
                  <a:cubicBezTo>
                    <a:pt x="101" y="2223"/>
                    <a:pt x="168" y="1738"/>
                    <a:pt x="201" y="1120"/>
                  </a:cubicBezTo>
                  <a:cubicBezTo>
                    <a:pt x="234" y="502"/>
                    <a:pt x="218" y="1"/>
                    <a:pt x="1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7" name="Google Shape;2617;p53"/>
            <p:cNvSpPr/>
            <p:nvPr/>
          </p:nvSpPr>
          <p:spPr>
            <a:xfrm>
              <a:off x="5875591" y="4636393"/>
              <a:ext cx="171371" cy="20384"/>
            </a:xfrm>
            <a:custGeom>
              <a:avLst/>
              <a:gdLst/>
              <a:ahLst/>
              <a:cxnLst/>
              <a:rect l="l" t="t" r="r" b="b"/>
              <a:pathLst>
                <a:path w="5347" h="636" extrusionOk="0">
                  <a:moveTo>
                    <a:pt x="84" y="0"/>
                  </a:moveTo>
                  <a:lnTo>
                    <a:pt x="0" y="568"/>
                  </a:lnTo>
                  <a:lnTo>
                    <a:pt x="0" y="635"/>
                  </a:lnTo>
                  <a:lnTo>
                    <a:pt x="5297" y="568"/>
                  </a:lnTo>
                  <a:lnTo>
                    <a:pt x="5347" y="67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8" name="Google Shape;2618;p53"/>
            <p:cNvSpPr/>
            <p:nvPr/>
          </p:nvSpPr>
          <p:spPr>
            <a:xfrm>
              <a:off x="5915750" y="1487641"/>
              <a:ext cx="394151" cy="934995"/>
            </a:xfrm>
            <a:custGeom>
              <a:avLst/>
              <a:gdLst/>
              <a:ahLst/>
              <a:cxnLst/>
              <a:rect l="l" t="t" r="r" b="b"/>
              <a:pathLst>
                <a:path w="12298" h="29173" extrusionOk="0">
                  <a:moveTo>
                    <a:pt x="2925" y="1"/>
                  </a:moveTo>
                  <a:cubicBezTo>
                    <a:pt x="2908" y="1"/>
                    <a:pt x="2891" y="6"/>
                    <a:pt x="2874" y="16"/>
                  </a:cubicBezTo>
                  <a:cubicBezTo>
                    <a:pt x="2406" y="317"/>
                    <a:pt x="3593" y="2272"/>
                    <a:pt x="3676" y="2455"/>
                  </a:cubicBezTo>
                  <a:cubicBezTo>
                    <a:pt x="3733" y="2568"/>
                    <a:pt x="3644" y="2658"/>
                    <a:pt x="3555" y="2658"/>
                  </a:cubicBezTo>
                  <a:cubicBezTo>
                    <a:pt x="3512" y="2658"/>
                    <a:pt x="3469" y="2638"/>
                    <a:pt x="3442" y="2589"/>
                  </a:cubicBezTo>
                  <a:cubicBezTo>
                    <a:pt x="3347" y="2368"/>
                    <a:pt x="2344" y="210"/>
                    <a:pt x="1852" y="210"/>
                  </a:cubicBezTo>
                  <a:cubicBezTo>
                    <a:pt x="1824" y="210"/>
                    <a:pt x="1796" y="217"/>
                    <a:pt x="1771" y="233"/>
                  </a:cubicBezTo>
                  <a:cubicBezTo>
                    <a:pt x="1504" y="400"/>
                    <a:pt x="1855" y="818"/>
                    <a:pt x="1855" y="818"/>
                  </a:cubicBezTo>
                  <a:cubicBezTo>
                    <a:pt x="1855" y="818"/>
                    <a:pt x="3075" y="2990"/>
                    <a:pt x="2841" y="3124"/>
                  </a:cubicBezTo>
                  <a:cubicBezTo>
                    <a:pt x="2831" y="3129"/>
                    <a:pt x="2820" y="3131"/>
                    <a:pt x="2809" y="3131"/>
                  </a:cubicBezTo>
                  <a:cubicBezTo>
                    <a:pt x="2558" y="3131"/>
                    <a:pt x="1861" y="1968"/>
                    <a:pt x="1638" y="1553"/>
                  </a:cubicBezTo>
                  <a:cubicBezTo>
                    <a:pt x="1504" y="1285"/>
                    <a:pt x="1338" y="1157"/>
                    <a:pt x="1203" y="1157"/>
                  </a:cubicBezTo>
                  <a:cubicBezTo>
                    <a:pt x="1119" y="1157"/>
                    <a:pt x="1048" y="1207"/>
                    <a:pt x="1003" y="1303"/>
                  </a:cubicBezTo>
                  <a:cubicBezTo>
                    <a:pt x="919" y="1470"/>
                    <a:pt x="1588" y="2840"/>
                    <a:pt x="1821" y="3257"/>
                  </a:cubicBezTo>
                  <a:cubicBezTo>
                    <a:pt x="2027" y="3639"/>
                    <a:pt x="2554" y="4587"/>
                    <a:pt x="2149" y="4587"/>
                  </a:cubicBezTo>
                  <a:cubicBezTo>
                    <a:pt x="2092" y="4587"/>
                    <a:pt x="2018" y="4568"/>
                    <a:pt x="1922" y="4527"/>
                  </a:cubicBezTo>
                  <a:cubicBezTo>
                    <a:pt x="1491" y="4357"/>
                    <a:pt x="1080" y="4292"/>
                    <a:pt x="761" y="4292"/>
                  </a:cubicBezTo>
                  <a:cubicBezTo>
                    <a:pt x="485" y="4292"/>
                    <a:pt x="277" y="4341"/>
                    <a:pt x="184" y="4410"/>
                  </a:cubicBezTo>
                  <a:cubicBezTo>
                    <a:pt x="0" y="4561"/>
                    <a:pt x="151" y="4861"/>
                    <a:pt x="418" y="4861"/>
                  </a:cubicBezTo>
                  <a:cubicBezTo>
                    <a:pt x="702" y="4878"/>
                    <a:pt x="986" y="4928"/>
                    <a:pt x="1270" y="5029"/>
                  </a:cubicBezTo>
                  <a:cubicBezTo>
                    <a:pt x="1487" y="5095"/>
                    <a:pt x="1704" y="5196"/>
                    <a:pt x="1888" y="5329"/>
                  </a:cubicBezTo>
                  <a:cubicBezTo>
                    <a:pt x="2055" y="5463"/>
                    <a:pt x="2206" y="5563"/>
                    <a:pt x="2323" y="5663"/>
                  </a:cubicBezTo>
                  <a:lnTo>
                    <a:pt x="2557" y="5847"/>
                  </a:lnTo>
                  <a:lnTo>
                    <a:pt x="7118" y="17109"/>
                  </a:lnTo>
                  <a:lnTo>
                    <a:pt x="2974" y="26783"/>
                  </a:lnTo>
                  <a:lnTo>
                    <a:pt x="9407" y="29172"/>
                  </a:lnTo>
                  <a:lnTo>
                    <a:pt x="12298" y="16390"/>
                  </a:lnTo>
                  <a:lnTo>
                    <a:pt x="5664" y="3959"/>
                  </a:lnTo>
                  <a:cubicBezTo>
                    <a:pt x="5397" y="3124"/>
                    <a:pt x="5080" y="2305"/>
                    <a:pt x="4729" y="1503"/>
                  </a:cubicBezTo>
                  <a:cubicBezTo>
                    <a:pt x="4360" y="582"/>
                    <a:pt x="4209" y="407"/>
                    <a:pt x="4105" y="407"/>
                  </a:cubicBezTo>
                  <a:cubicBezTo>
                    <a:pt x="4077" y="407"/>
                    <a:pt x="4052" y="420"/>
                    <a:pt x="4027" y="434"/>
                  </a:cubicBezTo>
                  <a:cubicBezTo>
                    <a:pt x="3700" y="620"/>
                    <a:pt x="4619" y="2284"/>
                    <a:pt x="4370" y="2284"/>
                  </a:cubicBezTo>
                  <a:cubicBezTo>
                    <a:pt x="4352" y="2284"/>
                    <a:pt x="4327" y="2275"/>
                    <a:pt x="4294" y="2255"/>
                  </a:cubicBezTo>
                  <a:cubicBezTo>
                    <a:pt x="3849" y="2000"/>
                    <a:pt x="3281" y="1"/>
                    <a:pt x="292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9" name="Google Shape;2619;p53"/>
            <p:cNvSpPr/>
            <p:nvPr/>
          </p:nvSpPr>
          <p:spPr>
            <a:xfrm>
              <a:off x="6515501" y="4601587"/>
              <a:ext cx="325628" cy="63331"/>
            </a:xfrm>
            <a:custGeom>
              <a:avLst/>
              <a:gdLst/>
              <a:ahLst/>
              <a:cxnLst/>
              <a:rect l="l" t="t" r="r" b="b"/>
              <a:pathLst>
                <a:path w="10160" h="1976" extrusionOk="0">
                  <a:moveTo>
                    <a:pt x="5481" y="0"/>
                  </a:moveTo>
                  <a:lnTo>
                    <a:pt x="1" y="151"/>
                  </a:lnTo>
                  <a:lnTo>
                    <a:pt x="51" y="1939"/>
                  </a:lnTo>
                  <a:lnTo>
                    <a:pt x="385" y="1939"/>
                  </a:lnTo>
                  <a:cubicBezTo>
                    <a:pt x="940" y="1957"/>
                    <a:pt x="2131" y="1976"/>
                    <a:pt x="3463" y="1976"/>
                  </a:cubicBezTo>
                  <a:cubicBezTo>
                    <a:pt x="5738" y="1976"/>
                    <a:pt x="8425" y="1922"/>
                    <a:pt x="9057" y="1721"/>
                  </a:cubicBezTo>
                  <a:cubicBezTo>
                    <a:pt x="10160" y="1387"/>
                    <a:pt x="5498" y="535"/>
                    <a:pt x="5498" y="535"/>
                  </a:cubicBezTo>
                  <a:lnTo>
                    <a:pt x="54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0" name="Google Shape;2620;p53"/>
            <p:cNvSpPr/>
            <p:nvPr/>
          </p:nvSpPr>
          <p:spPr>
            <a:xfrm>
              <a:off x="6516046" y="4615689"/>
              <a:ext cx="64292" cy="45351"/>
            </a:xfrm>
            <a:custGeom>
              <a:avLst/>
              <a:gdLst/>
              <a:ahLst/>
              <a:cxnLst/>
              <a:rect l="l" t="t" r="r" b="b"/>
              <a:pathLst>
                <a:path w="2006" h="1415" extrusionOk="0">
                  <a:moveTo>
                    <a:pt x="205" y="0"/>
                  </a:moveTo>
                  <a:cubicBezTo>
                    <a:pt x="137" y="0"/>
                    <a:pt x="69" y="4"/>
                    <a:pt x="0" y="11"/>
                  </a:cubicBezTo>
                  <a:lnTo>
                    <a:pt x="34" y="1415"/>
                  </a:lnTo>
                  <a:lnTo>
                    <a:pt x="2006" y="1398"/>
                  </a:lnTo>
                  <a:cubicBezTo>
                    <a:pt x="1905" y="964"/>
                    <a:pt x="1655" y="580"/>
                    <a:pt x="1287" y="346"/>
                  </a:cubicBezTo>
                  <a:cubicBezTo>
                    <a:pt x="961" y="119"/>
                    <a:pt x="586" y="0"/>
                    <a:pt x="2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1" name="Google Shape;2621;p53"/>
            <p:cNvSpPr/>
            <p:nvPr/>
          </p:nvSpPr>
          <p:spPr>
            <a:xfrm>
              <a:off x="6517104" y="4634246"/>
              <a:ext cx="300469" cy="31313"/>
            </a:xfrm>
            <a:custGeom>
              <a:avLst/>
              <a:gdLst/>
              <a:ahLst/>
              <a:cxnLst/>
              <a:rect l="l" t="t" r="r" b="b"/>
              <a:pathLst>
                <a:path w="9375" h="977" extrusionOk="0">
                  <a:moveTo>
                    <a:pt x="7737" y="1"/>
                  </a:moveTo>
                  <a:cubicBezTo>
                    <a:pt x="7420" y="17"/>
                    <a:pt x="7269" y="669"/>
                    <a:pt x="7269" y="669"/>
                  </a:cubicBezTo>
                  <a:lnTo>
                    <a:pt x="1" y="803"/>
                  </a:lnTo>
                  <a:lnTo>
                    <a:pt x="1" y="920"/>
                  </a:lnTo>
                  <a:cubicBezTo>
                    <a:pt x="724" y="959"/>
                    <a:pt x="1684" y="977"/>
                    <a:pt x="2712" y="977"/>
                  </a:cubicBezTo>
                  <a:cubicBezTo>
                    <a:pt x="5603" y="977"/>
                    <a:pt x="9026" y="837"/>
                    <a:pt x="9174" y="652"/>
                  </a:cubicBezTo>
                  <a:cubicBezTo>
                    <a:pt x="9374" y="402"/>
                    <a:pt x="7737" y="1"/>
                    <a:pt x="77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2" name="Google Shape;2622;p53"/>
            <p:cNvSpPr/>
            <p:nvPr/>
          </p:nvSpPr>
          <p:spPr>
            <a:xfrm>
              <a:off x="6517649" y="4652450"/>
              <a:ext cx="290277" cy="8589"/>
            </a:xfrm>
            <a:custGeom>
              <a:avLst/>
              <a:gdLst/>
              <a:ahLst/>
              <a:cxnLst/>
              <a:rect l="l" t="t" r="r" b="b"/>
              <a:pathLst>
                <a:path w="9057" h="268" extrusionOk="0">
                  <a:moveTo>
                    <a:pt x="8789" y="1"/>
                  </a:moveTo>
                  <a:lnTo>
                    <a:pt x="7804" y="51"/>
                  </a:lnTo>
                  <a:cubicBezTo>
                    <a:pt x="6968" y="84"/>
                    <a:pt x="5815" y="134"/>
                    <a:pt x="4529" y="168"/>
                  </a:cubicBezTo>
                  <a:cubicBezTo>
                    <a:pt x="3259" y="201"/>
                    <a:pt x="2106" y="218"/>
                    <a:pt x="1254" y="218"/>
                  </a:cubicBezTo>
                  <a:lnTo>
                    <a:pt x="268" y="218"/>
                  </a:lnTo>
                  <a:lnTo>
                    <a:pt x="1" y="235"/>
                  </a:lnTo>
                  <a:lnTo>
                    <a:pt x="268" y="251"/>
                  </a:lnTo>
                  <a:lnTo>
                    <a:pt x="1254" y="268"/>
                  </a:lnTo>
                  <a:cubicBezTo>
                    <a:pt x="2106" y="268"/>
                    <a:pt x="3259" y="268"/>
                    <a:pt x="4529" y="235"/>
                  </a:cubicBezTo>
                  <a:cubicBezTo>
                    <a:pt x="5815" y="201"/>
                    <a:pt x="6968" y="134"/>
                    <a:pt x="7804" y="101"/>
                  </a:cubicBezTo>
                  <a:cubicBezTo>
                    <a:pt x="8188" y="67"/>
                    <a:pt x="8522" y="51"/>
                    <a:pt x="8789" y="34"/>
                  </a:cubicBezTo>
                  <a:lnTo>
                    <a:pt x="905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3" name="Google Shape;2623;p53"/>
            <p:cNvSpPr/>
            <p:nvPr/>
          </p:nvSpPr>
          <p:spPr>
            <a:xfrm>
              <a:off x="6748985" y="4632098"/>
              <a:ext cx="17179" cy="26281"/>
            </a:xfrm>
            <a:custGeom>
              <a:avLst/>
              <a:gdLst/>
              <a:ahLst/>
              <a:cxnLst/>
              <a:rect l="l" t="t" r="r" b="b"/>
              <a:pathLst>
                <a:path w="536" h="820" extrusionOk="0">
                  <a:moveTo>
                    <a:pt x="535" y="1"/>
                  </a:moveTo>
                  <a:lnTo>
                    <a:pt x="535" y="1"/>
                  </a:lnTo>
                  <a:cubicBezTo>
                    <a:pt x="368" y="68"/>
                    <a:pt x="235" y="185"/>
                    <a:pt x="151" y="335"/>
                  </a:cubicBezTo>
                  <a:cubicBezTo>
                    <a:pt x="51" y="469"/>
                    <a:pt x="1" y="652"/>
                    <a:pt x="34" y="819"/>
                  </a:cubicBezTo>
                  <a:cubicBezTo>
                    <a:pt x="68" y="652"/>
                    <a:pt x="134" y="502"/>
                    <a:pt x="201" y="368"/>
                  </a:cubicBezTo>
                  <a:cubicBezTo>
                    <a:pt x="301" y="235"/>
                    <a:pt x="402" y="118"/>
                    <a:pt x="5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4" name="Google Shape;2624;p53"/>
            <p:cNvSpPr/>
            <p:nvPr/>
          </p:nvSpPr>
          <p:spPr>
            <a:xfrm>
              <a:off x="6697032" y="4621394"/>
              <a:ext cx="10224" cy="13942"/>
            </a:xfrm>
            <a:custGeom>
              <a:avLst/>
              <a:gdLst/>
              <a:ahLst/>
              <a:cxnLst/>
              <a:rect l="l" t="t" r="r" b="b"/>
              <a:pathLst>
                <a:path w="319" h="435" extrusionOk="0">
                  <a:moveTo>
                    <a:pt x="302" y="1"/>
                  </a:moveTo>
                  <a:cubicBezTo>
                    <a:pt x="285" y="1"/>
                    <a:pt x="218" y="84"/>
                    <a:pt x="135" y="201"/>
                  </a:cubicBezTo>
                  <a:cubicBezTo>
                    <a:pt x="51" y="318"/>
                    <a:pt x="1" y="418"/>
                    <a:pt x="18" y="435"/>
                  </a:cubicBezTo>
                  <a:cubicBezTo>
                    <a:pt x="34" y="435"/>
                    <a:pt x="118" y="351"/>
                    <a:pt x="185" y="234"/>
                  </a:cubicBezTo>
                  <a:cubicBezTo>
                    <a:pt x="268" y="118"/>
                    <a:pt x="318" y="17"/>
                    <a:pt x="3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5" name="Google Shape;2625;p53"/>
            <p:cNvSpPr/>
            <p:nvPr/>
          </p:nvSpPr>
          <p:spPr>
            <a:xfrm>
              <a:off x="6683123" y="4619182"/>
              <a:ext cx="11282" cy="9743"/>
            </a:xfrm>
            <a:custGeom>
              <a:avLst/>
              <a:gdLst/>
              <a:ahLst/>
              <a:cxnLst/>
              <a:rect l="l" t="t" r="r" b="b"/>
              <a:pathLst>
                <a:path w="352" h="304" extrusionOk="0">
                  <a:moveTo>
                    <a:pt x="332" y="0"/>
                  </a:moveTo>
                  <a:cubicBezTo>
                    <a:pt x="317" y="0"/>
                    <a:pt x="241" y="60"/>
                    <a:pt x="151" y="120"/>
                  </a:cubicBezTo>
                  <a:cubicBezTo>
                    <a:pt x="67" y="203"/>
                    <a:pt x="1" y="287"/>
                    <a:pt x="17" y="303"/>
                  </a:cubicBezTo>
                  <a:cubicBezTo>
                    <a:pt x="17" y="303"/>
                    <a:pt x="101" y="253"/>
                    <a:pt x="201" y="170"/>
                  </a:cubicBezTo>
                  <a:cubicBezTo>
                    <a:pt x="285" y="86"/>
                    <a:pt x="351" y="19"/>
                    <a:pt x="335" y="3"/>
                  </a:cubicBezTo>
                  <a:cubicBezTo>
                    <a:pt x="335" y="1"/>
                    <a:pt x="334" y="0"/>
                    <a:pt x="33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6" name="Google Shape;2626;p53"/>
            <p:cNvSpPr/>
            <p:nvPr/>
          </p:nvSpPr>
          <p:spPr>
            <a:xfrm>
              <a:off x="6674021" y="4612548"/>
              <a:ext cx="18236" cy="1859"/>
            </a:xfrm>
            <a:custGeom>
              <a:avLst/>
              <a:gdLst/>
              <a:ahLst/>
              <a:cxnLst/>
              <a:rect l="l" t="t" r="r" b="b"/>
              <a:pathLst>
                <a:path w="569" h="58" extrusionOk="0">
                  <a:moveTo>
                    <a:pt x="285" y="1"/>
                  </a:moveTo>
                  <a:cubicBezTo>
                    <a:pt x="188" y="1"/>
                    <a:pt x="92" y="9"/>
                    <a:pt x="1" y="26"/>
                  </a:cubicBezTo>
                  <a:cubicBezTo>
                    <a:pt x="83" y="49"/>
                    <a:pt x="170" y="58"/>
                    <a:pt x="257" y="58"/>
                  </a:cubicBezTo>
                  <a:cubicBezTo>
                    <a:pt x="362" y="58"/>
                    <a:pt x="468" y="44"/>
                    <a:pt x="569" y="26"/>
                  </a:cubicBezTo>
                  <a:cubicBezTo>
                    <a:pt x="477" y="9"/>
                    <a:pt x="381" y="1"/>
                    <a:pt x="2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7" name="Google Shape;2627;p53"/>
            <p:cNvSpPr/>
            <p:nvPr/>
          </p:nvSpPr>
          <p:spPr>
            <a:xfrm>
              <a:off x="6670816" y="4602644"/>
              <a:ext cx="20384" cy="2917"/>
            </a:xfrm>
            <a:custGeom>
              <a:avLst/>
              <a:gdLst/>
              <a:ahLst/>
              <a:cxnLst/>
              <a:rect l="l" t="t" r="r" b="b"/>
              <a:pathLst>
                <a:path w="636" h="91" extrusionOk="0">
                  <a:moveTo>
                    <a:pt x="0" y="1"/>
                  </a:moveTo>
                  <a:cubicBezTo>
                    <a:pt x="84" y="68"/>
                    <a:pt x="201" y="84"/>
                    <a:pt x="318" y="84"/>
                  </a:cubicBezTo>
                  <a:cubicBezTo>
                    <a:pt x="343" y="88"/>
                    <a:pt x="369" y="91"/>
                    <a:pt x="396" y="91"/>
                  </a:cubicBezTo>
                  <a:cubicBezTo>
                    <a:pt x="475" y="91"/>
                    <a:pt x="560" y="72"/>
                    <a:pt x="635" y="34"/>
                  </a:cubicBezTo>
                  <a:cubicBezTo>
                    <a:pt x="535" y="17"/>
                    <a:pt x="418" y="17"/>
                    <a:pt x="318" y="17"/>
                  </a:cubicBezTo>
                  <a:cubicBezTo>
                    <a:pt x="217" y="1"/>
                    <a:pt x="101" y="1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8" name="Google Shape;2628;p53"/>
            <p:cNvSpPr/>
            <p:nvPr/>
          </p:nvSpPr>
          <p:spPr>
            <a:xfrm>
              <a:off x="6703474" y="4605785"/>
              <a:ext cx="32691" cy="17788"/>
            </a:xfrm>
            <a:custGeom>
              <a:avLst/>
              <a:gdLst/>
              <a:ahLst/>
              <a:cxnLst/>
              <a:rect l="l" t="t" r="r" b="b"/>
              <a:pathLst>
                <a:path w="1020" h="555" extrusionOk="0">
                  <a:moveTo>
                    <a:pt x="676" y="56"/>
                  </a:moveTo>
                  <a:cubicBezTo>
                    <a:pt x="758" y="56"/>
                    <a:pt x="842" y="74"/>
                    <a:pt x="919" y="103"/>
                  </a:cubicBezTo>
                  <a:cubicBezTo>
                    <a:pt x="970" y="137"/>
                    <a:pt x="953" y="204"/>
                    <a:pt x="886" y="237"/>
                  </a:cubicBezTo>
                  <a:cubicBezTo>
                    <a:pt x="819" y="270"/>
                    <a:pt x="769" y="304"/>
                    <a:pt x="686" y="320"/>
                  </a:cubicBezTo>
                  <a:cubicBezTo>
                    <a:pt x="569" y="354"/>
                    <a:pt x="452" y="387"/>
                    <a:pt x="335" y="421"/>
                  </a:cubicBezTo>
                  <a:cubicBezTo>
                    <a:pt x="233" y="438"/>
                    <a:pt x="149" y="446"/>
                    <a:pt x="91" y="452"/>
                  </a:cubicBezTo>
                  <a:lnTo>
                    <a:pt x="91" y="452"/>
                  </a:lnTo>
                  <a:cubicBezTo>
                    <a:pt x="120" y="388"/>
                    <a:pt x="157" y="325"/>
                    <a:pt x="201" y="270"/>
                  </a:cubicBezTo>
                  <a:cubicBezTo>
                    <a:pt x="285" y="187"/>
                    <a:pt x="385" y="120"/>
                    <a:pt x="502" y="87"/>
                  </a:cubicBezTo>
                  <a:cubicBezTo>
                    <a:pt x="558" y="66"/>
                    <a:pt x="617" y="56"/>
                    <a:pt x="676" y="56"/>
                  </a:cubicBezTo>
                  <a:close/>
                  <a:moveTo>
                    <a:pt x="690" y="1"/>
                  </a:moveTo>
                  <a:cubicBezTo>
                    <a:pt x="489" y="1"/>
                    <a:pt x="296" y="91"/>
                    <a:pt x="168" y="254"/>
                  </a:cubicBezTo>
                  <a:cubicBezTo>
                    <a:pt x="120" y="317"/>
                    <a:pt x="73" y="380"/>
                    <a:pt x="54" y="456"/>
                  </a:cubicBezTo>
                  <a:lnTo>
                    <a:pt x="54" y="456"/>
                  </a:lnTo>
                  <a:cubicBezTo>
                    <a:pt x="19" y="461"/>
                    <a:pt x="0" y="465"/>
                    <a:pt x="0" y="471"/>
                  </a:cubicBezTo>
                  <a:cubicBezTo>
                    <a:pt x="17" y="473"/>
                    <a:pt x="34" y="475"/>
                    <a:pt x="51" y="477"/>
                  </a:cubicBezTo>
                  <a:lnTo>
                    <a:pt x="51" y="477"/>
                  </a:lnTo>
                  <a:cubicBezTo>
                    <a:pt x="51" y="524"/>
                    <a:pt x="51" y="554"/>
                    <a:pt x="51" y="554"/>
                  </a:cubicBezTo>
                  <a:cubicBezTo>
                    <a:pt x="59" y="529"/>
                    <a:pt x="68" y="504"/>
                    <a:pt x="79" y="479"/>
                  </a:cubicBezTo>
                  <a:lnTo>
                    <a:pt x="79" y="479"/>
                  </a:lnTo>
                  <a:cubicBezTo>
                    <a:pt x="101" y="481"/>
                    <a:pt x="124" y="482"/>
                    <a:pt x="146" y="482"/>
                  </a:cubicBezTo>
                  <a:cubicBezTo>
                    <a:pt x="214" y="482"/>
                    <a:pt x="283" y="474"/>
                    <a:pt x="351" y="454"/>
                  </a:cubicBezTo>
                  <a:cubicBezTo>
                    <a:pt x="468" y="437"/>
                    <a:pt x="602" y="421"/>
                    <a:pt x="719" y="371"/>
                  </a:cubicBezTo>
                  <a:cubicBezTo>
                    <a:pt x="786" y="354"/>
                    <a:pt x="853" y="320"/>
                    <a:pt x="919" y="287"/>
                  </a:cubicBezTo>
                  <a:cubicBezTo>
                    <a:pt x="970" y="270"/>
                    <a:pt x="1003" y="220"/>
                    <a:pt x="1003" y="187"/>
                  </a:cubicBezTo>
                  <a:cubicBezTo>
                    <a:pt x="1020" y="137"/>
                    <a:pt x="1003" y="87"/>
                    <a:pt x="953" y="53"/>
                  </a:cubicBezTo>
                  <a:cubicBezTo>
                    <a:pt x="867" y="18"/>
                    <a:pt x="778" y="1"/>
                    <a:pt x="69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9" name="Google Shape;2629;p53"/>
            <p:cNvSpPr/>
            <p:nvPr/>
          </p:nvSpPr>
          <p:spPr>
            <a:xfrm>
              <a:off x="6690622" y="4601587"/>
              <a:ext cx="17179" cy="19839"/>
            </a:xfrm>
            <a:custGeom>
              <a:avLst/>
              <a:gdLst/>
              <a:ahLst/>
              <a:cxnLst/>
              <a:rect l="l" t="t" r="r" b="b"/>
              <a:pathLst>
                <a:path w="536" h="619" extrusionOk="0">
                  <a:moveTo>
                    <a:pt x="117" y="0"/>
                  </a:moveTo>
                  <a:cubicBezTo>
                    <a:pt x="51" y="0"/>
                    <a:pt x="0" y="84"/>
                    <a:pt x="17" y="151"/>
                  </a:cubicBezTo>
                  <a:cubicBezTo>
                    <a:pt x="17" y="201"/>
                    <a:pt x="51" y="251"/>
                    <a:pt x="84" y="284"/>
                  </a:cubicBezTo>
                  <a:cubicBezTo>
                    <a:pt x="134" y="368"/>
                    <a:pt x="184" y="435"/>
                    <a:pt x="251" y="485"/>
                  </a:cubicBezTo>
                  <a:cubicBezTo>
                    <a:pt x="301" y="535"/>
                    <a:pt x="385" y="585"/>
                    <a:pt x="452" y="619"/>
                  </a:cubicBezTo>
                  <a:cubicBezTo>
                    <a:pt x="468" y="602"/>
                    <a:pt x="385" y="552"/>
                    <a:pt x="285" y="451"/>
                  </a:cubicBezTo>
                  <a:cubicBezTo>
                    <a:pt x="234" y="401"/>
                    <a:pt x="168" y="335"/>
                    <a:pt x="134" y="268"/>
                  </a:cubicBezTo>
                  <a:cubicBezTo>
                    <a:pt x="84" y="201"/>
                    <a:pt x="51" y="67"/>
                    <a:pt x="134" y="50"/>
                  </a:cubicBezTo>
                  <a:cubicBezTo>
                    <a:pt x="218" y="67"/>
                    <a:pt x="318" y="117"/>
                    <a:pt x="368" y="184"/>
                  </a:cubicBezTo>
                  <a:cubicBezTo>
                    <a:pt x="418" y="251"/>
                    <a:pt x="452" y="318"/>
                    <a:pt x="468" y="401"/>
                  </a:cubicBezTo>
                  <a:cubicBezTo>
                    <a:pt x="485" y="468"/>
                    <a:pt x="485" y="535"/>
                    <a:pt x="485" y="619"/>
                  </a:cubicBezTo>
                  <a:cubicBezTo>
                    <a:pt x="535" y="552"/>
                    <a:pt x="535" y="468"/>
                    <a:pt x="518" y="385"/>
                  </a:cubicBezTo>
                  <a:cubicBezTo>
                    <a:pt x="502" y="301"/>
                    <a:pt x="468" y="218"/>
                    <a:pt x="418" y="151"/>
                  </a:cubicBezTo>
                  <a:cubicBezTo>
                    <a:pt x="351" y="50"/>
                    <a:pt x="234" y="0"/>
                    <a:pt x="1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0" name="Google Shape;2630;p53"/>
            <p:cNvSpPr/>
            <p:nvPr/>
          </p:nvSpPr>
          <p:spPr>
            <a:xfrm>
              <a:off x="6601716" y="4643188"/>
              <a:ext cx="51440" cy="2756"/>
            </a:xfrm>
            <a:custGeom>
              <a:avLst/>
              <a:gdLst/>
              <a:ahLst/>
              <a:cxnLst/>
              <a:rect l="l" t="t" r="r" b="b"/>
              <a:pathLst>
                <a:path w="1605" h="86" extrusionOk="0">
                  <a:moveTo>
                    <a:pt x="1563" y="1"/>
                  </a:moveTo>
                  <a:cubicBezTo>
                    <a:pt x="1455" y="1"/>
                    <a:pt x="1150" y="22"/>
                    <a:pt x="803" y="22"/>
                  </a:cubicBezTo>
                  <a:cubicBezTo>
                    <a:pt x="586" y="22"/>
                    <a:pt x="389" y="18"/>
                    <a:pt x="245" y="18"/>
                  </a:cubicBezTo>
                  <a:cubicBezTo>
                    <a:pt x="101" y="18"/>
                    <a:pt x="9" y="22"/>
                    <a:pt x="1" y="39"/>
                  </a:cubicBezTo>
                  <a:cubicBezTo>
                    <a:pt x="241" y="69"/>
                    <a:pt x="482" y="86"/>
                    <a:pt x="722" y="86"/>
                  </a:cubicBezTo>
                  <a:cubicBezTo>
                    <a:pt x="1016" y="86"/>
                    <a:pt x="1311" y="61"/>
                    <a:pt x="1605" y="6"/>
                  </a:cubicBezTo>
                  <a:cubicBezTo>
                    <a:pt x="1605" y="2"/>
                    <a:pt x="1590" y="1"/>
                    <a:pt x="1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1" name="Google Shape;2631;p53"/>
            <p:cNvSpPr/>
            <p:nvPr/>
          </p:nvSpPr>
          <p:spPr>
            <a:xfrm>
              <a:off x="6567454" y="4644854"/>
              <a:ext cx="5929" cy="9230"/>
            </a:xfrm>
            <a:custGeom>
              <a:avLst/>
              <a:gdLst/>
              <a:ahLst/>
              <a:cxnLst/>
              <a:rect l="l" t="t" r="r" b="b"/>
              <a:pathLst>
                <a:path w="185" h="288" extrusionOk="0">
                  <a:moveTo>
                    <a:pt x="9" y="1"/>
                  </a:moveTo>
                  <a:cubicBezTo>
                    <a:pt x="6" y="1"/>
                    <a:pt x="3" y="2"/>
                    <a:pt x="1" y="4"/>
                  </a:cubicBezTo>
                  <a:lnTo>
                    <a:pt x="17" y="4"/>
                  </a:lnTo>
                  <a:cubicBezTo>
                    <a:pt x="1" y="20"/>
                    <a:pt x="34" y="71"/>
                    <a:pt x="84" y="154"/>
                  </a:cubicBezTo>
                  <a:cubicBezTo>
                    <a:pt x="117" y="221"/>
                    <a:pt x="134" y="288"/>
                    <a:pt x="151" y="288"/>
                  </a:cubicBezTo>
                  <a:cubicBezTo>
                    <a:pt x="184" y="288"/>
                    <a:pt x="184" y="204"/>
                    <a:pt x="134" y="121"/>
                  </a:cubicBezTo>
                  <a:cubicBezTo>
                    <a:pt x="91" y="48"/>
                    <a:pt x="34" y="1"/>
                    <a:pt x="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2" name="Google Shape;2632;p53"/>
            <p:cNvSpPr/>
            <p:nvPr/>
          </p:nvSpPr>
          <p:spPr>
            <a:xfrm>
              <a:off x="6554057" y="4630368"/>
              <a:ext cx="7532" cy="6186"/>
            </a:xfrm>
            <a:custGeom>
              <a:avLst/>
              <a:gdLst/>
              <a:ahLst/>
              <a:cxnLst/>
              <a:rect l="l" t="t" r="r" b="b"/>
              <a:pathLst>
                <a:path w="235" h="193" extrusionOk="0">
                  <a:moveTo>
                    <a:pt x="23" y="0"/>
                  </a:moveTo>
                  <a:cubicBezTo>
                    <a:pt x="20" y="0"/>
                    <a:pt x="18" y="2"/>
                    <a:pt x="18" y="5"/>
                  </a:cubicBezTo>
                  <a:cubicBezTo>
                    <a:pt x="1" y="21"/>
                    <a:pt x="34" y="71"/>
                    <a:pt x="84" y="122"/>
                  </a:cubicBezTo>
                  <a:cubicBezTo>
                    <a:pt x="139" y="163"/>
                    <a:pt x="183" y="193"/>
                    <a:pt x="206" y="193"/>
                  </a:cubicBezTo>
                  <a:cubicBezTo>
                    <a:pt x="211" y="193"/>
                    <a:pt x="215" y="191"/>
                    <a:pt x="218" y="188"/>
                  </a:cubicBezTo>
                  <a:cubicBezTo>
                    <a:pt x="235" y="172"/>
                    <a:pt x="201" y="122"/>
                    <a:pt x="134" y="71"/>
                  </a:cubicBezTo>
                  <a:cubicBezTo>
                    <a:pt x="93" y="30"/>
                    <a:pt x="41" y="0"/>
                    <a:pt x="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3" name="Google Shape;2633;p53"/>
            <p:cNvSpPr/>
            <p:nvPr/>
          </p:nvSpPr>
          <p:spPr>
            <a:xfrm>
              <a:off x="6535500" y="4623092"/>
              <a:ext cx="10576" cy="3846"/>
            </a:xfrm>
            <a:custGeom>
              <a:avLst/>
              <a:gdLst/>
              <a:ahLst/>
              <a:cxnLst/>
              <a:rect l="l" t="t" r="r" b="b"/>
              <a:pathLst>
                <a:path w="330" h="120" extrusionOk="0">
                  <a:moveTo>
                    <a:pt x="93" y="0"/>
                  </a:moveTo>
                  <a:cubicBezTo>
                    <a:pt x="36" y="0"/>
                    <a:pt x="0" y="20"/>
                    <a:pt x="12" y="31"/>
                  </a:cubicBezTo>
                  <a:cubicBezTo>
                    <a:pt x="12" y="48"/>
                    <a:pt x="79" y="48"/>
                    <a:pt x="162" y="65"/>
                  </a:cubicBezTo>
                  <a:cubicBezTo>
                    <a:pt x="230" y="92"/>
                    <a:pt x="276" y="119"/>
                    <a:pt x="300" y="119"/>
                  </a:cubicBezTo>
                  <a:cubicBezTo>
                    <a:pt x="305" y="119"/>
                    <a:pt x="309" y="118"/>
                    <a:pt x="312" y="115"/>
                  </a:cubicBezTo>
                  <a:cubicBezTo>
                    <a:pt x="329" y="115"/>
                    <a:pt x="279" y="48"/>
                    <a:pt x="179" y="14"/>
                  </a:cubicBezTo>
                  <a:cubicBezTo>
                    <a:pt x="148" y="4"/>
                    <a:pt x="118" y="0"/>
                    <a:pt x="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4" name="Google Shape;2634;p53"/>
            <p:cNvSpPr/>
            <p:nvPr/>
          </p:nvSpPr>
          <p:spPr>
            <a:xfrm>
              <a:off x="6522456" y="4621009"/>
              <a:ext cx="5416" cy="2436"/>
            </a:xfrm>
            <a:custGeom>
              <a:avLst/>
              <a:gdLst/>
              <a:ahLst/>
              <a:cxnLst/>
              <a:rect l="l" t="t" r="r" b="b"/>
              <a:pathLst>
                <a:path w="169" h="76" extrusionOk="0">
                  <a:moveTo>
                    <a:pt x="32" y="0"/>
                  </a:moveTo>
                  <a:cubicBezTo>
                    <a:pt x="14" y="0"/>
                    <a:pt x="1" y="4"/>
                    <a:pt x="1" y="13"/>
                  </a:cubicBezTo>
                  <a:cubicBezTo>
                    <a:pt x="1" y="29"/>
                    <a:pt x="34" y="46"/>
                    <a:pt x="68" y="63"/>
                  </a:cubicBezTo>
                  <a:cubicBezTo>
                    <a:pt x="93" y="71"/>
                    <a:pt x="118" y="75"/>
                    <a:pt x="137" y="75"/>
                  </a:cubicBezTo>
                  <a:cubicBezTo>
                    <a:pt x="156" y="75"/>
                    <a:pt x="168" y="71"/>
                    <a:pt x="168" y="63"/>
                  </a:cubicBezTo>
                  <a:cubicBezTo>
                    <a:pt x="168" y="46"/>
                    <a:pt x="135" y="13"/>
                    <a:pt x="101" y="13"/>
                  </a:cubicBezTo>
                  <a:cubicBezTo>
                    <a:pt x="76" y="4"/>
                    <a:pt x="51" y="0"/>
                    <a:pt x="3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5" name="Google Shape;2635;p53"/>
            <p:cNvSpPr/>
            <p:nvPr/>
          </p:nvSpPr>
          <p:spPr>
            <a:xfrm>
              <a:off x="5657619" y="1979736"/>
              <a:ext cx="728881" cy="1056592"/>
            </a:xfrm>
            <a:custGeom>
              <a:avLst/>
              <a:gdLst/>
              <a:ahLst/>
              <a:cxnLst/>
              <a:rect l="l" t="t" r="r" b="b"/>
              <a:pathLst>
                <a:path w="22742" h="32967" extrusionOk="0">
                  <a:moveTo>
                    <a:pt x="20151" y="0"/>
                  </a:moveTo>
                  <a:lnTo>
                    <a:pt x="16910" y="8388"/>
                  </a:lnTo>
                  <a:cubicBezTo>
                    <a:pt x="16592" y="8288"/>
                    <a:pt x="16275" y="8221"/>
                    <a:pt x="15957" y="8188"/>
                  </a:cubicBezTo>
                  <a:lnTo>
                    <a:pt x="9341" y="8137"/>
                  </a:lnTo>
                  <a:cubicBezTo>
                    <a:pt x="9341" y="8137"/>
                    <a:pt x="4729" y="5464"/>
                    <a:pt x="4829" y="5230"/>
                  </a:cubicBezTo>
                  <a:lnTo>
                    <a:pt x="4829" y="5230"/>
                  </a:lnTo>
                  <a:lnTo>
                    <a:pt x="1" y="9574"/>
                  </a:lnTo>
                  <a:lnTo>
                    <a:pt x="4863" y="15890"/>
                  </a:lnTo>
                  <a:lnTo>
                    <a:pt x="7536" y="25047"/>
                  </a:lnTo>
                  <a:cubicBezTo>
                    <a:pt x="7536" y="25047"/>
                    <a:pt x="5347" y="29925"/>
                    <a:pt x="5347" y="32966"/>
                  </a:cubicBezTo>
                  <a:lnTo>
                    <a:pt x="22039" y="30995"/>
                  </a:lnTo>
                  <a:cubicBezTo>
                    <a:pt x="22039" y="30995"/>
                    <a:pt x="21755" y="27302"/>
                    <a:pt x="18664" y="22975"/>
                  </a:cubicBezTo>
                  <a:lnTo>
                    <a:pt x="20151" y="15239"/>
                  </a:lnTo>
                  <a:cubicBezTo>
                    <a:pt x="21321" y="12164"/>
                    <a:pt x="21956" y="13468"/>
                    <a:pt x="22474" y="8188"/>
                  </a:cubicBezTo>
                  <a:cubicBezTo>
                    <a:pt x="22741" y="5264"/>
                    <a:pt x="21922" y="2340"/>
                    <a:pt x="201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6" name="Google Shape;2636;p53"/>
            <p:cNvSpPr/>
            <p:nvPr/>
          </p:nvSpPr>
          <p:spPr>
            <a:xfrm>
              <a:off x="5907705" y="2686054"/>
              <a:ext cx="101791" cy="27883"/>
            </a:xfrm>
            <a:custGeom>
              <a:avLst/>
              <a:gdLst/>
              <a:ahLst/>
              <a:cxnLst/>
              <a:rect l="l" t="t" r="r" b="b"/>
              <a:pathLst>
                <a:path w="3176" h="870" extrusionOk="0">
                  <a:moveTo>
                    <a:pt x="3171" y="0"/>
                  </a:moveTo>
                  <a:cubicBezTo>
                    <a:pt x="3134" y="0"/>
                    <a:pt x="3032" y="194"/>
                    <a:pt x="2791" y="419"/>
                  </a:cubicBezTo>
                  <a:cubicBezTo>
                    <a:pt x="2641" y="552"/>
                    <a:pt x="2457" y="619"/>
                    <a:pt x="2273" y="636"/>
                  </a:cubicBezTo>
                  <a:cubicBezTo>
                    <a:pt x="2263" y="637"/>
                    <a:pt x="2253" y="637"/>
                    <a:pt x="2243" y="637"/>
                  </a:cubicBezTo>
                  <a:cubicBezTo>
                    <a:pt x="2037" y="637"/>
                    <a:pt x="1845" y="478"/>
                    <a:pt x="1638" y="318"/>
                  </a:cubicBezTo>
                  <a:cubicBezTo>
                    <a:pt x="1442" y="168"/>
                    <a:pt x="1206" y="99"/>
                    <a:pt x="953" y="99"/>
                  </a:cubicBezTo>
                  <a:cubicBezTo>
                    <a:pt x="925" y="99"/>
                    <a:pt x="898" y="100"/>
                    <a:pt x="869" y="101"/>
                  </a:cubicBezTo>
                  <a:cubicBezTo>
                    <a:pt x="652" y="135"/>
                    <a:pt x="452" y="218"/>
                    <a:pt x="285" y="369"/>
                  </a:cubicBezTo>
                  <a:cubicBezTo>
                    <a:pt x="118" y="486"/>
                    <a:pt x="17" y="669"/>
                    <a:pt x="1" y="870"/>
                  </a:cubicBezTo>
                  <a:cubicBezTo>
                    <a:pt x="84" y="719"/>
                    <a:pt x="201" y="569"/>
                    <a:pt x="351" y="452"/>
                  </a:cubicBezTo>
                  <a:cubicBezTo>
                    <a:pt x="502" y="318"/>
                    <a:pt x="686" y="252"/>
                    <a:pt x="886" y="235"/>
                  </a:cubicBezTo>
                  <a:cubicBezTo>
                    <a:pt x="910" y="233"/>
                    <a:pt x="933" y="232"/>
                    <a:pt x="957" y="232"/>
                  </a:cubicBezTo>
                  <a:cubicBezTo>
                    <a:pt x="1169" y="232"/>
                    <a:pt x="1389" y="300"/>
                    <a:pt x="1554" y="435"/>
                  </a:cubicBezTo>
                  <a:cubicBezTo>
                    <a:pt x="1655" y="519"/>
                    <a:pt x="1772" y="602"/>
                    <a:pt x="1889" y="669"/>
                  </a:cubicBezTo>
                  <a:cubicBezTo>
                    <a:pt x="2006" y="736"/>
                    <a:pt x="2139" y="770"/>
                    <a:pt x="2273" y="770"/>
                  </a:cubicBezTo>
                  <a:cubicBezTo>
                    <a:pt x="2490" y="753"/>
                    <a:pt x="2707" y="653"/>
                    <a:pt x="2858" y="486"/>
                  </a:cubicBezTo>
                  <a:cubicBezTo>
                    <a:pt x="2958" y="385"/>
                    <a:pt x="3042" y="268"/>
                    <a:pt x="3108" y="151"/>
                  </a:cubicBezTo>
                  <a:cubicBezTo>
                    <a:pt x="3158" y="51"/>
                    <a:pt x="3175" y="1"/>
                    <a:pt x="3175" y="1"/>
                  </a:cubicBezTo>
                  <a:cubicBezTo>
                    <a:pt x="3174" y="0"/>
                    <a:pt x="3172" y="0"/>
                    <a:pt x="31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7" name="Google Shape;2637;p53"/>
            <p:cNvSpPr/>
            <p:nvPr/>
          </p:nvSpPr>
          <p:spPr>
            <a:xfrm>
              <a:off x="6172246" y="2852041"/>
              <a:ext cx="102304" cy="27916"/>
            </a:xfrm>
            <a:custGeom>
              <a:avLst/>
              <a:gdLst/>
              <a:ahLst/>
              <a:cxnLst/>
              <a:rect l="l" t="t" r="r" b="b"/>
              <a:pathLst>
                <a:path w="3192" h="871" extrusionOk="0">
                  <a:moveTo>
                    <a:pt x="3173" y="1"/>
                  </a:moveTo>
                  <a:cubicBezTo>
                    <a:pt x="3149" y="1"/>
                    <a:pt x="3032" y="195"/>
                    <a:pt x="2791" y="419"/>
                  </a:cubicBezTo>
                  <a:cubicBezTo>
                    <a:pt x="2657" y="536"/>
                    <a:pt x="2473" y="620"/>
                    <a:pt x="2273" y="637"/>
                  </a:cubicBezTo>
                  <a:cubicBezTo>
                    <a:pt x="2263" y="637"/>
                    <a:pt x="2253" y="638"/>
                    <a:pt x="2243" y="638"/>
                  </a:cubicBezTo>
                  <a:cubicBezTo>
                    <a:pt x="2039" y="638"/>
                    <a:pt x="1862" y="478"/>
                    <a:pt x="1655" y="319"/>
                  </a:cubicBezTo>
                  <a:cubicBezTo>
                    <a:pt x="1444" y="169"/>
                    <a:pt x="1206" y="99"/>
                    <a:pt x="966" y="99"/>
                  </a:cubicBezTo>
                  <a:cubicBezTo>
                    <a:pt x="939" y="99"/>
                    <a:pt x="913" y="100"/>
                    <a:pt x="886" y="102"/>
                  </a:cubicBezTo>
                  <a:cubicBezTo>
                    <a:pt x="669" y="119"/>
                    <a:pt x="452" y="219"/>
                    <a:pt x="285" y="369"/>
                  </a:cubicBezTo>
                  <a:cubicBezTo>
                    <a:pt x="134" y="486"/>
                    <a:pt x="17" y="670"/>
                    <a:pt x="1" y="870"/>
                  </a:cubicBezTo>
                  <a:cubicBezTo>
                    <a:pt x="101" y="703"/>
                    <a:pt x="218" y="570"/>
                    <a:pt x="351" y="436"/>
                  </a:cubicBezTo>
                  <a:cubicBezTo>
                    <a:pt x="502" y="319"/>
                    <a:pt x="702" y="252"/>
                    <a:pt x="886" y="236"/>
                  </a:cubicBezTo>
                  <a:cubicBezTo>
                    <a:pt x="911" y="234"/>
                    <a:pt x="936" y="233"/>
                    <a:pt x="961" y="233"/>
                  </a:cubicBezTo>
                  <a:cubicBezTo>
                    <a:pt x="1183" y="233"/>
                    <a:pt x="1391" y="301"/>
                    <a:pt x="1571" y="436"/>
                  </a:cubicBezTo>
                  <a:cubicBezTo>
                    <a:pt x="1671" y="520"/>
                    <a:pt x="1772" y="586"/>
                    <a:pt x="1889" y="670"/>
                  </a:cubicBezTo>
                  <a:cubicBezTo>
                    <a:pt x="2006" y="737"/>
                    <a:pt x="2139" y="770"/>
                    <a:pt x="2273" y="770"/>
                  </a:cubicBezTo>
                  <a:cubicBezTo>
                    <a:pt x="2507" y="754"/>
                    <a:pt x="2707" y="653"/>
                    <a:pt x="2858" y="486"/>
                  </a:cubicBezTo>
                  <a:cubicBezTo>
                    <a:pt x="2958" y="386"/>
                    <a:pt x="3058" y="269"/>
                    <a:pt x="3125" y="135"/>
                  </a:cubicBezTo>
                  <a:cubicBezTo>
                    <a:pt x="3159" y="52"/>
                    <a:pt x="3192" y="2"/>
                    <a:pt x="3175" y="2"/>
                  </a:cubicBezTo>
                  <a:cubicBezTo>
                    <a:pt x="3175" y="1"/>
                    <a:pt x="3174" y="1"/>
                    <a:pt x="31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8" name="Google Shape;2638;p53"/>
            <p:cNvSpPr/>
            <p:nvPr/>
          </p:nvSpPr>
          <p:spPr>
            <a:xfrm>
              <a:off x="6079621" y="2590065"/>
              <a:ext cx="39646" cy="105188"/>
            </a:xfrm>
            <a:custGeom>
              <a:avLst/>
              <a:gdLst/>
              <a:ahLst/>
              <a:cxnLst/>
              <a:rect l="l" t="t" r="r" b="b"/>
              <a:pathLst>
                <a:path w="1237" h="3282" extrusionOk="0">
                  <a:moveTo>
                    <a:pt x="762" y="1"/>
                  </a:moveTo>
                  <a:cubicBezTo>
                    <a:pt x="758" y="1"/>
                    <a:pt x="755" y="2"/>
                    <a:pt x="752" y="5"/>
                  </a:cubicBezTo>
                  <a:cubicBezTo>
                    <a:pt x="735" y="5"/>
                    <a:pt x="886" y="189"/>
                    <a:pt x="1019" y="506"/>
                  </a:cubicBezTo>
                  <a:cubicBezTo>
                    <a:pt x="1086" y="673"/>
                    <a:pt x="1103" y="874"/>
                    <a:pt x="1036" y="1058"/>
                  </a:cubicBezTo>
                  <a:cubicBezTo>
                    <a:pt x="986" y="1275"/>
                    <a:pt x="752" y="1392"/>
                    <a:pt x="518" y="1542"/>
                  </a:cubicBezTo>
                  <a:cubicBezTo>
                    <a:pt x="301" y="1693"/>
                    <a:pt x="134" y="1927"/>
                    <a:pt x="67" y="2194"/>
                  </a:cubicBezTo>
                  <a:cubicBezTo>
                    <a:pt x="0" y="2394"/>
                    <a:pt x="17" y="2628"/>
                    <a:pt x="100" y="2829"/>
                  </a:cubicBezTo>
                  <a:cubicBezTo>
                    <a:pt x="241" y="3158"/>
                    <a:pt x="442" y="3282"/>
                    <a:pt x="465" y="3282"/>
                  </a:cubicBezTo>
                  <a:cubicBezTo>
                    <a:pt x="467" y="3282"/>
                    <a:pt x="468" y="3281"/>
                    <a:pt x="468" y="3280"/>
                  </a:cubicBezTo>
                  <a:cubicBezTo>
                    <a:pt x="351" y="3130"/>
                    <a:pt x="267" y="2979"/>
                    <a:pt x="201" y="2795"/>
                  </a:cubicBezTo>
                  <a:cubicBezTo>
                    <a:pt x="134" y="2612"/>
                    <a:pt x="134" y="2411"/>
                    <a:pt x="184" y="2227"/>
                  </a:cubicBezTo>
                  <a:cubicBezTo>
                    <a:pt x="251" y="1993"/>
                    <a:pt x="401" y="1793"/>
                    <a:pt x="602" y="1659"/>
                  </a:cubicBezTo>
                  <a:cubicBezTo>
                    <a:pt x="718" y="1592"/>
                    <a:pt x="835" y="1509"/>
                    <a:pt x="936" y="1442"/>
                  </a:cubicBezTo>
                  <a:cubicBezTo>
                    <a:pt x="1053" y="1359"/>
                    <a:pt x="1119" y="1242"/>
                    <a:pt x="1170" y="1108"/>
                  </a:cubicBezTo>
                  <a:cubicBezTo>
                    <a:pt x="1236" y="891"/>
                    <a:pt x="1203" y="657"/>
                    <a:pt x="1103" y="456"/>
                  </a:cubicBezTo>
                  <a:cubicBezTo>
                    <a:pt x="1053" y="323"/>
                    <a:pt x="969" y="206"/>
                    <a:pt x="869" y="105"/>
                  </a:cubicBezTo>
                  <a:cubicBezTo>
                    <a:pt x="813" y="36"/>
                    <a:pt x="781" y="1"/>
                    <a:pt x="7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9" name="Google Shape;2639;p53"/>
            <p:cNvSpPr/>
            <p:nvPr/>
          </p:nvSpPr>
          <p:spPr>
            <a:xfrm>
              <a:off x="6129940" y="2762109"/>
              <a:ext cx="85702" cy="64837"/>
            </a:xfrm>
            <a:custGeom>
              <a:avLst/>
              <a:gdLst/>
              <a:ahLst/>
              <a:cxnLst/>
              <a:rect l="l" t="t" r="r" b="b"/>
              <a:pathLst>
                <a:path w="2674" h="2023" extrusionOk="0">
                  <a:moveTo>
                    <a:pt x="2624" y="1"/>
                  </a:moveTo>
                  <a:lnTo>
                    <a:pt x="2624" y="1"/>
                  </a:lnTo>
                  <a:cubicBezTo>
                    <a:pt x="2590" y="184"/>
                    <a:pt x="2540" y="368"/>
                    <a:pt x="2457" y="535"/>
                  </a:cubicBezTo>
                  <a:cubicBezTo>
                    <a:pt x="2357" y="702"/>
                    <a:pt x="2206" y="853"/>
                    <a:pt x="2039" y="936"/>
                  </a:cubicBezTo>
                  <a:cubicBezTo>
                    <a:pt x="1899" y="1001"/>
                    <a:pt x="1745" y="1038"/>
                    <a:pt x="1590" y="1038"/>
                  </a:cubicBezTo>
                  <a:cubicBezTo>
                    <a:pt x="1505" y="1038"/>
                    <a:pt x="1420" y="1027"/>
                    <a:pt x="1337" y="1003"/>
                  </a:cubicBezTo>
                  <a:cubicBezTo>
                    <a:pt x="1204" y="970"/>
                    <a:pt x="1087" y="936"/>
                    <a:pt x="953" y="920"/>
                  </a:cubicBezTo>
                  <a:cubicBezTo>
                    <a:pt x="908" y="908"/>
                    <a:pt x="862" y="903"/>
                    <a:pt x="816" y="903"/>
                  </a:cubicBezTo>
                  <a:cubicBezTo>
                    <a:pt x="723" y="903"/>
                    <a:pt x="630" y="925"/>
                    <a:pt x="552" y="970"/>
                  </a:cubicBezTo>
                  <a:cubicBezTo>
                    <a:pt x="351" y="1070"/>
                    <a:pt x="201" y="1237"/>
                    <a:pt x="118" y="1438"/>
                  </a:cubicBezTo>
                  <a:cubicBezTo>
                    <a:pt x="51" y="1571"/>
                    <a:pt x="17" y="1722"/>
                    <a:pt x="17" y="1855"/>
                  </a:cubicBezTo>
                  <a:cubicBezTo>
                    <a:pt x="1" y="1955"/>
                    <a:pt x="1" y="2022"/>
                    <a:pt x="17" y="2022"/>
                  </a:cubicBezTo>
                  <a:cubicBezTo>
                    <a:pt x="34" y="2022"/>
                    <a:pt x="67" y="1805"/>
                    <a:pt x="201" y="1488"/>
                  </a:cubicBezTo>
                  <a:cubicBezTo>
                    <a:pt x="285" y="1304"/>
                    <a:pt x="435" y="1170"/>
                    <a:pt x="602" y="1087"/>
                  </a:cubicBezTo>
                  <a:cubicBezTo>
                    <a:pt x="669" y="1053"/>
                    <a:pt x="740" y="1040"/>
                    <a:pt x="814" y="1040"/>
                  </a:cubicBezTo>
                  <a:cubicBezTo>
                    <a:pt x="962" y="1040"/>
                    <a:pt x="1126" y="1092"/>
                    <a:pt x="1304" y="1137"/>
                  </a:cubicBezTo>
                  <a:cubicBezTo>
                    <a:pt x="1396" y="1160"/>
                    <a:pt x="1489" y="1171"/>
                    <a:pt x="1582" y="1171"/>
                  </a:cubicBezTo>
                  <a:cubicBezTo>
                    <a:pt x="1760" y="1171"/>
                    <a:pt x="1936" y="1130"/>
                    <a:pt x="2089" y="1053"/>
                  </a:cubicBezTo>
                  <a:cubicBezTo>
                    <a:pt x="2290" y="953"/>
                    <a:pt x="2440" y="786"/>
                    <a:pt x="2540" y="585"/>
                  </a:cubicBezTo>
                  <a:cubicBezTo>
                    <a:pt x="2641" y="418"/>
                    <a:pt x="2674" y="201"/>
                    <a:pt x="26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0" name="Google Shape;2640;p53"/>
            <p:cNvSpPr/>
            <p:nvPr/>
          </p:nvSpPr>
          <p:spPr>
            <a:xfrm>
              <a:off x="6163688" y="2934987"/>
              <a:ext cx="106053" cy="30223"/>
            </a:xfrm>
            <a:custGeom>
              <a:avLst/>
              <a:gdLst/>
              <a:ahLst/>
              <a:cxnLst/>
              <a:rect l="l" t="t" r="r" b="b"/>
              <a:pathLst>
                <a:path w="3309" h="943" extrusionOk="0">
                  <a:moveTo>
                    <a:pt x="967" y="0"/>
                  </a:moveTo>
                  <a:cubicBezTo>
                    <a:pt x="766" y="0"/>
                    <a:pt x="579" y="53"/>
                    <a:pt x="418" y="171"/>
                  </a:cubicBezTo>
                  <a:cubicBezTo>
                    <a:pt x="301" y="237"/>
                    <a:pt x="184" y="338"/>
                    <a:pt x="101" y="455"/>
                  </a:cubicBezTo>
                  <a:cubicBezTo>
                    <a:pt x="34" y="538"/>
                    <a:pt x="0" y="572"/>
                    <a:pt x="17" y="588"/>
                  </a:cubicBezTo>
                  <a:cubicBezTo>
                    <a:pt x="18" y="589"/>
                    <a:pt x="19" y="589"/>
                    <a:pt x="20" y="589"/>
                  </a:cubicBezTo>
                  <a:cubicBezTo>
                    <a:pt x="47" y="589"/>
                    <a:pt x="196" y="414"/>
                    <a:pt x="468" y="254"/>
                  </a:cubicBezTo>
                  <a:cubicBezTo>
                    <a:pt x="600" y="175"/>
                    <a:pt x="753" y="127"/>
                    <a:pt x="903" y="127"/>
                  </a:cubicBezTo>
                  <a:cubicBezTo>
                    <a:pt x="942" y="127"/>
                    <a:pt x="981" y="130"/>
                    <a:pt x="1019" y="137"/>
                  </a:cubicBezTo>
                  <a:cubicBezTo>
                    <a:pt x="1237" y="171"/>
                    <a:pt x="1387" y="371"/>
                    <a:pt x="1571" y="572"/>
                  </a:cubicBezTo>
                  <a:cubicBezTo>
                    <a:pt x="1755" y="772"/>
                    <a:pt x="2005" y="906"/>
                    <a:pt x="2289" y="939"/>
                  </a:cubicBezTo>
                  <a:cubicBezTo>
                    <a:pt x="2316" y="941"/>
                    <a:pt x="2344" y="942"/>
                    <a:pt x="2371" y="942"/>
                  </a:cubicBezTo>
                  <a:cubicBezTo>
                    <a:pt x="2561" y="942"/>
                    <a:pt x="2749" y="891"/>
                    <a:pt x="2924" y="789"/>
                  </a:cubicBezTo>
                  <a:cubicBezTo>
                    <a:pt x="3242" y="588"/>
                    <a:pt x="3309" y="354"/>
                    <a:pt x="3292" y="354"/>
                  </a:cubicBezTo>
                  <a:lnTo>
                    <a:pt x="3292" y="354"/>
                  </a:lnTo>
                  <a:cubicBezTo>
                    <a:pt x="3175" y="488"/>
                    <a:pt x="3025" y="605"/>
                    <a:pt x="2874" y="705"/>
                  </a:cubicBezTo>
                  <a:cubicBezTo>
                    <a:pt x="2721" y="775"/>
                    <a:pt x="2556" y="810"/>
                    <a:pt x="2399" y="810"/>
                  </a:cubicBezTo>
                  <a:cubicBezTo>
                    <a:pt x="2368" y="810"/>
                    <a:pt x="2337" y="808"/>
                    <a:pt x="2306" y="805"/>
                  </a:cubicBezTo>
                  <a:cubicBezTo>
                    <a:pt x="2055" y="772"/>
                    <a:pt x="1838" y="655"/>
                    <a:pt x="1688" y="471"/>
                  </a:cubicBezTo>
                  <a:cubicBezTo>
                    <a:pt x="1588" y="371"/>
                    <a:pt x="1504" y="271"/>
                    <a:pt x="1404" y="187"/>
                  </a:cubicBezTo>
                  <a:cubicBezTo>
                    <a:pt x="1304" y="87"/>
                    <a:pt x="1187" y="37"/>
                    <a:pt x="1053" y="3"/>
                  </a:cubicBezTo>
                  <a:cubicBezTo>
                    <a:pt x="1024" y="1"/>
                    <a:pt x="996" y="0"/>
                    <a:pt x="9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1" name="Google Shape;2641;p53"/>
            <p:cNvSpPr/>
            <p:nvPr/>
          </p:nvSpPr>
          <p:spPr>
            <a:xfrm>
              <a:off x="5875591" y="2950755"/>
              <a:ext cx="103906" cy="42979"/>
            </a:xfrm>
            <a:custGeom>
              <a:avLst/>
              <a:gdLst/>
              <a:ahLst/>
              <a:cxnLst/>
              <a:rect l="l" t="t" r="r" b="b"/>
              <a:pathLst>
                <a:path w="3242" h="1341" extrusionOk="0">
                  <a:moveTo>
                    <a:pt x="821" y="0"/>
                  </a:moveTo>
                  <a:cubicBezTo>
                    <a:pt x="710" y="0"/>
                    <a:pt x="602" y="21"/>
                    <a:pt x="501" y="63"/>
                  </a:cubicBezTo>
                  <a:cubicBezTo>
                    <a:pt x="368" y="96"/>
                    <a:pt x="234" y="163"/>
                    <a:pt x="117" y="247"/>
                  </a:cubicBezTo>
                  <a:cubicBezTo>
                    <a:pt x="33" y="313"/>
                    <a:pt x="0" y="347"/>
                    <a:pt x="0" y="364"/>
                  </a:cubicBezTo>
                  <a:cubicBezTo>
                    <a:pt x="1" y="365"/>
                    <a:pt x="3" y="365"/>
                    <a:pt x="5" y="365"/>
                  </a:cubicBezTo>
                  <a:cubicBezTo>
                    <a:pt x="38" y="365"/>
                    <a:pt x="220" y="241"/>
                    <a:pt x="535" y="146"/>
                  </a:cubicBezTo>
                  <a:cubicBezTo>
                    <a:pt x="607" y="127"/>
                    <a:pt x="682" y="117"/>
                    <a:pt x="758" y="117"/>
                  </a:cubicBezTo>
                  <a:cubicBezTo>
                    <a:pt x="874" y="117"/>
                    <a:pt x="992" y="139"/>
                    <a:pt x="1103" y="180"/>
                  </a:cubicBezTo>
                  <a:cubicBezTo>
                    <a:pt x="1303" y="263"/>
                    <a:pt x="1387" y="497"/>
                    <a:pt x="1521" y="748"/>
                  </a:cubicBezTo>
                  <a:cubicBezTo>
                    <a:pt x="1637" y="982"/>
                    <a:pt x="1855" y="1182"/>
                    <a:pt x="2105" y="1266"/>
                  </a:cubicBezTo>
                  <a:cubicBezTo>
                    <a:pt x="2232" y="1315"/>
                    <a:pt x="2358" y="1340"/>
                    <a:pt x="2485" y="1340"/>
                  </a:cubicBezTo>
                  <a:cubicBezTo>
                    <a:pt x="2576" y="1340"/>
                    <a:pt x="2666" y="1327"/>
                    <a:pt x="2757" y="1299"/>
                  </a:cubicBezTo>
                  <a:cubicBezTo>
                    <a:pt x="2957" y="1266"/>
                    <a:pt x="3125" y="1149"/>
                    <a:pt x="3242" y="965"/>
                  </a:cubicBezTo>
                  <a:lnTo>
                    <a:pt x="3242" y="965"/>
                  </a:lnTo>
                  <a:cubicBezTo>
                    <a:pt x="3091" y="1065"/>
                    <a:pt x="2907" y="1149"/>
                    <a:pt x="2740" y="1199"/>
                  </a:cubicBezTo>
                  <a:cubicBezTo>
                    <a:pt x="2673" y="1210"/>
                    <a:pt x="2607" y="1216"/>
                    <a:pt x="2540" y="1216"/>
                  </a:cubicBezTo>
                  <a:cubicBezTo>
                    <a:pt x="2408" y="1216"/>
                    <a:pt x="2278" y="1193"/>
                    <a:pt x="2155" y="1149"/>
                  </a:cubicBezTo>
                  <a:cubicBezTo>
                    <a:pt x="1938" y="1065"/>
                    <a:pt x="1754" y="882"/>
                    <a:pt x="1637" y="681"/>
                  </a:cubicBezTo>
                  <a:cubicBezTo>
                    <a:pt x="1587" y="547"/>
                    <a:pt x="1521" y="430"/>
                    <a:pt x="1454" y="330"/>
                  </a:cubicBezTo>
                  <a:cubicBezTo>
                    <a:pt x="1387" y="213"/>
                    <a:pt x="1270" y="113"/>
                    <a:pt x="1153" y="63"/>
                  </a:cubicBezTo>
                  <a:cubicBezTo>
                    <a:pt x="1044" y="21"/>
                    <a:pt x="932" y="0"/>
                    <a:pt x="82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2" name="Google Shape;2642;p53"/>
            <p:cNvSpPr/>
            <p:nvPr/>
          </p:nvSpPr>
          <p:spPr>
            <a:xfrm>
              <a:off x="6173848" y="2522728"/>
              <a:ext cx="87336" cy="65991"/>
            </a:xfrm>
            <a:custGeom>
              <a:avLst/>
              <a:gdLst/>
              <a:ahLst/>
              <a:cxnLst/>
              <a:rect l="l" t="t" r="r" b="b"/>
              <a:pathLst>
                <a:path w="2725" h="2059" extrusionOk="0">
                  <a:moveTo>
                    <a:pt x="586" y="1"/>
                  </a:moveTo>
                  <a:cubicBezTo>
                    <a:pt x="435" y="1"/>
                    <a:pt x="285" y="1"/>
                    <a:pt x="151" y="34"/>
                  </a:cubicBezTo>
                  <a:cubicBezTo>
                    <a:pt x="51" y="51"/>
                    <a:pt x="1" y="68"/>
                    <a:pt x="1" y="84"/>
                  </a:cubicBezTo>
                  <a:cubicBezTo>
                    <a:pt x="1" y="94"/>
                    <a:pt x="19" y="97"/>
                    <a:pt x="52" y="97"/>
                  </a:cubicBezTo>
                  <a:cubicBezTo>
                    <a:pt x="105" y="97"/>
                    <a:pt x="197" y="89"/>
                    <a:pt x="318" y="89"/>
                  </a:cubicBezTo>
                  <a:cubicBezTo>
                    <a:pt x="392" y="89"/>
                    <a:pt x="476" y="92"/>
                    <a:pt x="569" y="101"/>
                  </a:cubicBezTo>
                  <a:cubicBezTo>
                    <a:pt x="769" y="118"/>
                    <a:pt x="936" y="218"/>
                    <a:pt x="1070" y="352"/>
                  </a:cubicBezTo>
                  <a:cubicBezTo>
                    <a:pt x="1220" y="519"/>
                    <a:pt x="1220" y="769"/>
                    <a:pt x="1237" y="1037"/>
                  </a:cubicBezTo>
                  <a:cubicBezTo>
                    <a:pt x="1254" y="1304"/>
                    <a:pt x="1388" y="1571"/>
                    <a:pt x="1571" y="1755"/>
                  </a:cubicBezTo>
                  <a:cubicBezTo>
                    <a:pt x="1738" y="1906"/>
                    <a:pt x="1939" y="2006"/>
                    <a:pt x="2156" y="2039"/>
                  </a:cubicBezTo>
                  <a:cubicBezTo>
                    <a:pt x="2210" y="2053"/>
                    <a:pt x="2264" y="2059"/>
                    <a:pt x="2317" y="2059"/>
                  </a:cubicBezTo>
                  <a:cubicBezTo>
                    <a:pt x="2462" y="2059"/>
                    <a:pt x="2602" y="2012"/>
                    <a:pt x="2724" y="1939"/>
                  </a:cubicBezTo>
                  <a:lnTo>
                    <a:pt x="2724" y="1939"/>
                  </a:lnTo>
                  <a:cubicBezTo>
                    <a:pt x="2618" y="1949"/>
                    <a:pt x="2512" y="1958"/>
                    <a:pt x="2406" y="1958"/>
                  </a:cubicBezTo>
                  <a:cubicBezTo>
                    <a:pt x="2328" y="1958"/>
                    <a:pt x="2251" y="1953"/>
                    <a:pt x="2173" y="1939"/>
                  </a:cubicBezTo>
                  <a:cubicBezTo>
                    <a:pt x="1989" y="1906"/>
                    <a:pt x="1805" y="1805"/>
                    <a:pt x="1672" y="1672"/>
                  </a:cubicBezTo>
                  <a:cubicBezTo>
                    <a:pt x="1504" y="1488"/>
                    <a:pt x="1404" y="1271"/>
                    <a:pt x="1388" y="1020"/>
                  </a:cubicBezTo>
                  <a:cubicBezTo>
                    <a:pt x="1371" y="886"/>
                    <a:pt x="1371" y="753"/>
                    <a:pt x="1354" y="619"/>
                  </a:cubicBezTo>
                  <a:cubicBezTo>
                    <a:pt x="1321" y="485"/>
                    <a:pt x="1271" y="368"/>
                    <a:pt x="1170" y="268"/>
                  </a:cubicBezTo>
                  <a:cubicBezTo>
                    <a:pt x="1020" y="101"/>
                    <a:pt x="803" y="18"/>
                    <a:pt x="5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3" name="Google Shape;2643;p53"/>
            <p:cNvSpPr/>
            <p:nvPr/>
          </p:nvSpPr>
          <p:spPr>
            <a:xfrm>
              <a:off x="6311471" y="2125917"/>
              <a:ext cx="36986" cy="105605"/>
            </a:xfrm>
            <a:custGeom>
              <a:avLst/>
              <a:gdLst/>
              <a:ahLst/>
              <a:cxnLst/>
              <a:rect l="l" t="t" r="r" b="b"/>
              <a:pathLst>
                <a:path w="1154" h="3295" extrusionOk="0">
                  <a:moveTo>
                    <a:pt x="652" y="1"/>
                  </a:moveTo>
                  <a:cubicBezTo>
                    <a:pt x="619" y="18"/>
                    <a:pt x="786" y="185"/>
                    <a:pt x="920" y="502"/>
                  </a:cubicBezTo>
                  <a:cubicBezTo>
                    <a:pt x="1003" y="669"/>
                    <a:pt x="1037" y="870"/>
                    <a:pt x="987" y="1070"/>
                  </a:cubicBezTo>
                  <a:cubicBezTo>
                    <a:pt x="920" y="1271"/>
                    <a:pt x="719" y="1404"/>
                    <a:pt x="485" y="1571"/>
                  </a:cubicBezTo>
                  <a:cubicBezTo>
                    <a:pt x="268" y="1722"/>
                    <a:pt x="118" y="1956"/>
                    <a:pt x="51" y="2223"/>
                  </a:cubicBezTo>
                  <a:cubicBezTo>
                    <a:pt x="1" y="2440"/>
                    <a:pt x="34" y="2674"/>
                    <a:pt x="118" y="2875"/>
                  </a:cubicBezTo>
                  <a:cubicBezTo>
                    <a:pt x="273" y="3186"/>
                    <a:pt x="487" y="3294"/>
                    <a:pt x="516" y="3294"/>
                  </a:cubicBezTo>
                  <a:cubicBezTo>
                    <a:pt x="518" y="3294"/>
                    <a:pt x="519" y="3294"/>
                    <a:pt x="519" y="3292"/>
                  </a:cubicBezTo>
                  <a:cubicBezTo>
                    <a:pt x="385" y="3159"/>
                    <a:pt x="285" y="3008"/>
                    <a:pt x="218" y="2841"/>
                  </a:cubicBezTo>
                  <a:cubicBezTo>
                    <a:pt x="151" y="2641"/>
                    <a:pt x="134" y="2440"/>
                    <a:pt x="185" y="2257"/>
                  </a:cubicBezTo>
                  <a:cubicBezTo>
                    <a:pt x="235" y="2023"/>
                    <a:pt x="385" y="1822"/>
                    <a:pt x="569" y="1672"/>
                  </a:cubicBezTo>
                  <a:cubicBezTo>
                    <a:pt x="686" y="1605"/>
                    <a:pt x="786" y="1521"/>
                    <a:pt x="886" y="1438"/>
                  </a:cubicBezTo>
                  <a:cubicBezTo>
                    <a:pt x="1003" y="1354"/>
                    <a:pt x="1070" y="1237"/>
                    <a:pt x="1104" y="1104"/>
                  </a:cubicBezTo>
                  <a:cubicBezTo>
                    <a:pt x="1154" y="886"/>
                    <a:pt x="1120" y="652"/>
                    <a:pt x="1020" y="452"/>
                  </a:cubicBezTo>
                  <a:cubicBezTo>
                    <a:pt x="953" y="335"/>
                    <a:pt x="870" y="218"/>
                    <a:pt x="769" y="101"/>
                  </a:cubicBezTo>
                  <a:cubicBezTo>
                    <a:pt x="703" y="34"/>
                    <a:pt x="652" y="1"/>
                    <a:pt x="65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4" name="Google Shape;2644;p53"/>
            <p:cNvSpPr/>
            <p:nvPr/>
          </p:nvSpPr>
          <p:spPr>
            <a:xfrm>
              <a:off x="6072122" y="2470037"/>
              <a:ext cx="87304" cy="65767"/>
            </a:xfrm>
            <a:custGeom>
              <a:avLst/>
              <a:gdLst/>
              <a:ahLst/>
              <a:cxnLst/>
              <a:rect l="l" t="t" r="r" b="b"/>
              <a:pathLst>
                <a:path w="2724" h="2052" extrusionOk="0">
                  <a:moveTo>
                    <a:pt x="447" y="1"/>
                  </a:moveTo>
                  <a:cubicBezTo>
                    <a:pt x="348" y="1"/>
                    <a:pt x="245" y="12"/>
                    <a:pt x="150" y="24"/>
                  </a:cubicBezTo>
                  <a:cubicBezTo>
                    <a:pt x="69" y="51"/>
                    <a:pt x="21" y="67"/>
                    <a:pt x="5" y="81"/>
                  </a:cubicBezTo>
                  <a:lnTo>
                    <a:pt x="5" y="81"/>
                  </a:lnTo>
                  <a:cubicBezTo>
                    <a:pt x="2" y="80"/>
                    <a:pt x="0" y="77"/>
                    <a:pt x="0" y="74"/>
                  </a:cubicBezTo>
                  <a:lnTo>
                    <a:pt x="0" y="91"/>
                  </a:lnTo>
                  <a:cubicBezTo>
                    <a:pt x="0" y="88"/>
                    <a:pt x="2" y="85"/>
                    <a:pt x="5" y="81"/>
                  </a:cubicBezTo>
                  <a:lnTo>
                    <a:pt x="5" y="81"/>
                  </a:lnTo>
                  <a:cubicBezTo>
                    <a:pt x="13" y="86"/>
                    <a:pt x="30" y="87"/>
                    <a:pt x="55" y="87"/>
                  </a:cubicBezTo>
                  <a:cubicBezTo>
                    <a:pt x="94" y="87"/>
                    <a:pt x="151" y="84"/>
                    <a:pt x="225" y="84"/>
                  </a:cubicBezTo>
                  <a:cubicBezTo>
                    <a:pt x="316" y="84"/>
                    <a:pt x="432" y="88"/>
                    <a:pt x="568" y="108"/>
                  </a:cubicBezTo>
                  <a:cubicBezTo>
                    <a:pt x="752" y="124"/>
                    <a:pt x="936" y="208"/>
                    <a:pt x="1069" y="358"/>
                  </a:cubicBezTo>
                  <a:cubicBezTo>
                    <a:pt x="1220" y="509"/>
                    <a:pt x="1220" y="759"/>
                    <a:pt x="1237" y="1043"/>
                  </a:cubicBezTo>
                  <a:cubicBezTo>
                    <a:pt x="1253" y="1311"/>
                    <a:pt x="1370" y="1561"/>
                    <a:pt x="1571" y="1762"/>
                  </a:cubicBezTo>
                  <a:cubicBezTo>
                    <a:pt x="1721" y="1912"/>
                    <a:pt x="1938" y="2012"/>
                    <a:pt x="2155" y="2029"/>
                  </a:cubicBezTo>
                  <a:cubicBezTo>
                    <a:pt x="2216" y="2044"/>
                    <a:pt x="2276" y="2052"/>
                    <a:pt x="2335" y="2052"/>
                  </a:cubicBezTo>
                  <a:cubicBezTo>
                    <a:pt x="2473" y="2052"/>
                    <a:pt x="2607" y="2011"/>
                    <a:pt x="2724" y="1929"/>
                  </a:cubicBezTo>
                  <a:lnTo>
                    <a:pt x="2724" y="1929"/>
                  </a:lnTo>
                  <a:cubicBezTo>
                    <a:pt x="2616" y="1948"/>
                    <a:pt x="2508" y="1957"/>
                    <a:pt x="2401" y="1957"/>
                  </a:cubicBezTo>
                  <a:cubicBezTo>
                    <a:pt x="2324" y="1957"/>
                    <a:pt x="2248" y="1953"/>
                    <a:pt x="2172" y="1946"/>
                  </a:cubicBezTo>
                  <a:cubicBezTo>
                    <a:pt x="1972" y="1896"/>
                    <a:pt x="1805" y="1795"/>
                    <a:pt x="1654" y="1662"/>
                  </a:cubicBezTo>
                  <a:cubicBezTo>
                    <a:pt x="1487" y="1495"/>
                    <a:pt x="1387" y="1261"/>
                    <a:pt x="1370" y="1027"/>
                  </a:cubicBezTo>
                  <a:cubicBezTo>
                    <a:pt x="1370" y="893"/>
                    <a:pt x="1353" y="759"/>
                    <a:pt x="1337" y="626"/>
                  </a:cubicBezTo>
                  <a:cubicBezTo>
                    <a:pt x="1320" y="492"/>
                    <a:pt x="1253" y="358"/>
                    <a:pt x="1170" y="258"/>
                  </a:cubicBezTo>
                  <a:cubicBezTo>
                    <a:pt x="1003" y="108"/>
                    <a:pt x="802" y="7"/>
                    <a:pt x="568" y="7"/>
                  </a:cubicBezTo>
                  <a:cubicBezTo>
                    <a:pt x="529" y="3"/>
                    <a:pt x="488" y="1"/>
                    <a:pt x="4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5" name="Google Shape;2645;p53"/>
            <p:cNvSpPr/>
            <p:nvPr/>
          </p:nvSpPr>
          <p:spPr>
            <a:xfrm>
              <a:off x="6262755" y="2240527"/>
              <a:ext cx="87849" cy="65991"/>
            </a:xfrm>
            <a:custGeom>
              <a:avLst/>
              <a:gdLst/>
              <a:ahLst/>
              <a:cxnLst/>
              <a:rect l="l" t="t" r="r" b="b"/>
              <a:pathLst>
                <a:path w="2741" h="2059" extrusionOk="0">
                  <a:moveTo>
                    <a:pt x="585" y="0"/>
                  </a:moveTo>
                  <a:cubicBezTo>
                    <a:pt x="435" y="0"/>
                    <a:pt x="301" y="0"/>
                    <a:pt x="151" y="34"/>
                  </a:cubicBezTo>
                  <a:cubicBezTo>
                    <a:pt x="50" y="51"/>
                    <a:pt x="0" y="84"/>
                    <a:pt x="0" y="84"/>
                  </a:cubicBezTo>
                  <a:cubicBezTo>
                    <a:pt x="0" y="93"/>
                    <a:pt x="18" y="96"/>
                    <a:pt x="51" y="96"/>
                  </a:cubicBezTo>
                  <a:cubicBezTo>
                    <a:pt x="104" y="96"/>
                    <a:pt x="197" y="89"/>
                    <a:pt x="317" y="89"/>
                  </a:cubicBezTo>
                  <a:cubicBezTo>
                    <a:pt x="391" y="89"/>
                    <a:pt x="476" y="92"/>
                    <a:pt x="568" y="101"/>
                  </a:cubicBezTo>
                  <a:cubicBezTo>
                    <a:pt x="769" y="117"/>
                    <a:pt x="936" y="218"/>
                    <a:pt x="1086" y="351"/>
                  </a:cubicBezTo>
                  <a:cubicBezTo>
                    <a:pt x="1237" y="518"/>
                    <a:pt x="1220" y="769"/>
                    <a:pt x="1237" y="1036"/>
                  </a:cubicBezTo>
                  <a:cubicBezTo>
                    <a:pt x="1270" y="1320"/>
                    <a:pt x="1387" y="1571"/>
                    <a:pt x="1588" y="1755"/>
                  </a:cubicBezTo>
                  <a:cubicBezTo>
                    <a:pt x="1738" y="1905"/>
                    <a:pt x="1939" y="2006"/>
                    <a:pt x="2156" y="2039"/>
                  </a:cubicBezTo>
                  <a:cubicBezTo>
                    <a:pt x="2209" y="2052"/>
                    <a:pt x="2264" y="2059"/>
                    <a:pt x="2319" y="2059"/>
                  </a:cubicBezTo>
                  <a:cubicBezTo>
                    <a:pt x="2469" y="2059"/>
                    <a:pt x="2618" y="2012"/>
                    <a:pt x="2741" y="1939"/>
                  </a:cubicBezTo>
                  <a:lnTo>
                    <a:pt x="2741" y="1939"/>
                  </a:lnTo>
                  <a:cubicBezTo>
                    <a:pt x="2634" y="1948"/>
                    <a:pt x="2523" y="1958"/>
                    <a:pt x="2412" y="1958"/>
                  </a:cubicBezTo>
                  <a:cubicBezTo>
                    <a:pt x="2331" y="1958"/>
                    <a:pt x="2250" y="1953"/>
                    <a:pt x="2172" y="1939"/>
                  </a:cubicBezTo>
                  <a:cubicBezTo>
                    <a:pt x="1989" y="1905"/>
                    <a:pt x="1805" y="1805"/>
                    <a:pt x="1671" y="1671"/>
                  </a:cubicBezTo>
                  <a:cubicBezTo>
                    <a:pt x="1504" y="1488"/>
                    <a:pt x="1404" y="1270"/>
                    <a:pt x="1387" y="1020"/>
                  </a:cubicBezTo>
                  <a:cubicBezTo>
                    <a:pt x="1387" y="886"/>
                    <a:pt x="1370" y="752"/>
                    <a:pt x="1354" y="635"/>
                  </a:cubicBezTo>
                  <a:cubicBezTo>
                    <a:pt x="1320" y="502"/>
                    <a:pt x="1270" y="368"/>
                    <a:pt x="1170" y="268"/>
                  </a:cubicBezTo>
                  <a:cubicBezTo>
                    <a:pt x="1020" y="117"/>
                    <a:pt x="802" y="17"/>
                    <a:pt x="5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6" name="Google Shape;2646;p53"/>
            <p:cNvSpPr/>
            <p:nvPr/>
          </p:nvSpPr>
          <p:spPr>
            <a:xfrm>
              <a:off x="5873956" y="2527567"/>
              <a:ext cx="33781" cy="100701"/>
            </a:xfrm>
            <a:custGeom>
              <a:avLst/>
              <a:gdLst/>
              <a:ahLst/>
              <a:cxnLst/>
              <a:rect l="l" t="t" r="r" b="b"/>
              <a:pathLst>
                <a:path w="1054" h="3142" extrusionOk="0">
                  <a:moveTo>
                    <a:pt x="18" y="0"/>
                  </a:moveTo>
                  <a:cubicBezTo>
                    <a:pt x="1" y="34"/>
                    <a:pt x="201" y="134"/>
                    <a:pt x="452" y="368"/>
                  </a:cubicBezTo>
                  <a:cubicBezTo>
                    <a:pt x="586" y="502"/>
                    <a:pt x="686" y="685"/>
                    <a:pt x="703" y="869"/>
                  </a:cubicBezTo>
                  <a:cubicBezTo>
                    <a:pt x="719" y="1086"/>
                    <a:pt x="569" y="1287"/>
                    <a:pt x="419" y="1521"/>
                  </a:cubicBezTo>
                  <a:cubicBezTo>
                    <a:pt x="268" y="1738"/>
                    <a:pt x="201" y="2022"/>
                    <a:pt x="235" y="2289"/>
                  </a:cubicBezTo>
                  <a:cubicBezTo>
                    <a:pt x="268" y="2507"/>
                    <a:pt x="369" y="2707"/>
                    <a:pt x="536" y="2874"/>
                  </a:cubicBezTo>
                  <a:cubicBezTo>
                    <a:pt x="653" y="3024"/>
                    <a:pt x="853" y="3125"/>
                    <a:pt x="1054" y="3141"/>
                  </a:cubicBezTo>
                  <a:cubicBezTo>
                    <a:pt x="886" y="3041"/>
                    <a:pt x="736" y="2941"/>
                    <a:pt x="602" y="2807"/>
                  </a:cubicBezTo>
                  <a:cubicBezTo>
                    <a:pt x="469" y="2657"/>
                    <a:pt x="402" y="2473"/>
                    <a:pt x="369" y="2273"/>
                  </a:cubicBezTo>
                  <a:cubicBezTo>
                    <a:pt x="335" y="2039"/>
                    <a:pt x="402" y="1788"/>
                    <a:pt x="536" y="1588"/>
                  </a:cubicBezTo>
                  <a:cubicBezTo>
                    <a:pt x="602" y="1487"/>
                    <a:pt x="686" y="1370"/>
                    <a:pt x="753" y="1253"/>
                  </a:cubicBezTo>
                  <a:cubicBezTo>
                    <a:pt x="820" y="1136"/>
                    <a:pt x="836" y="1003"/>
                    <a:pt x="836" y="869"/>
                  </a:cubicBezTo>
                  <a:cubicBezTo>
                    <a:pt x="803" y="635"/>
                    <a:pt x="686" y="435"/>
                    <a:pt x="519" y="284"/>
                  </a:cubicBezTo>
                  <a:cubicBezTo>
                    <a:pt x="419" y="201"/>
                    <a:pt x="302" y="117"/>
                    <a:pt x="168" y="50"/>
                  </a:cubicBezTo>
                  <a:cubicBezTo>
                    <a:pt x="68" y="17"/>
                    <a:pt x="18" y="0"/>
                    <a:pt x="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7" name="Google Shape;2647;p53"/>
            <p:cNvSpPr/>
            <p:nvPr/>
          </p:nvSpPr>
          <p:spPr>
            <a:xfrm>
              <a:off x="5780787" y="2282641"/>
              <a:ext cx="89996" cy="63203"/>
            </a:xfrm>
            <a:custGeom>
              <a:avLst/>
              <a:gdLst/>
              <a:ahLst/>
              <a:cxnLst/>
              <a:rect l="l" t="t" r="r" b="b"/>
              <a:pathLst>
                <a:path w="2808" h="1972" extrusionOk="0">
                  <a:moveTo>
                    <a:pt x="466" y="0"/>
                  </a:moveTo>
                  <a:cubicBezTo>
                    <a:pt x="361" y="0"/>
                    <a:pt x="251" y="19"/>
                    <a:pt x="151" y="57"/>
                  </a:cubicBezTo>
                  <a:cubicBezTo>
                    <a:pt x="51" y="73"/>
                    <a:pt x="1" y="90"/>
                    <a:pt x="1" y="107"/>
                  </a:cubicBezTo>
                  <a:cubicBezTo>
                    <a:pt x="1" y="114"/>
                    <a:pt x="10" y="116"/>
                    <a:pt x="29" y="116"/>
                  </a:cubicBezTo>
                  <a:cubicBezTo>
                    <a:pt x="91" y="116"/>
                    <a:pt x="248" y="87"/>
                    <a:pt x="458" y="87"/>
                  </a:cubicBezTo>
                  <a:cubicBezTo>
                    <a:pt x="494" y="87"/>
                    <a:pt x="530" y="88"/>
                    <a:pt x="569" y="90"/>
                  </a:cubicBezTo>
                  <a:cubicBezTo>
                    <a:pt x="769" y="107"/>
                    <a:pt x="953" y="190"/>
                    <a:pt x="1087" y="324"/>
                  </a:cubicBezTo>
                  <a:cubicBezTo>
                    <a:pt x="1237" y="474"/>
                    <a:pt x="1254" y="725"/>
                    <a:pt x="1287" y="1009"/>
                  </a:cubicBezTo>
                  <a:cubicBezTo>
                    <a:pt x="1304" y="1276"/>
                    <a:pt x="1438" y="1527"/>
                    <a:pt x="1655" y="1711"/>
                  </a:cubicBezTo>
                  <a:cubicBezTo>
                    <a:pt x="1822" y="1861"/>
                    <a:pt x="2022" y="1945"/>
                    <a:pt x="2240" y="1961"/>
                  </a:cubicBezTo>
                  <a:cubicBezTo>
                    <a:pt x="2281" y="1968"/>
                    <a:pt x="2321" y="1972"/>
                    <a:pt x="2362" y="1972"/>
                  </a:cubicBezTo>
                  <a:cubicBezTo>
                    <a:pt x="2521" y="1972"/>
                    <a:pt x="2675" y="1921"/>
                    <a:pt x="2808" y="1828"/>
                  </a:cubicBezTo>
                  <a:lnTo>
                    <a:pt x="2808" y="1828"/>
                  </a:lnTo>
                  <a:cubicBezTo>
                    <a:pt x="2691" y="1859"/>
                    <a:pt x="2575" y="1871"/>
                    <a:pt x="2458" y="1871"/>
                  </a:cubicBezTo>
                  <a:cubicBezTo>
                    <a:pt x="2391" y="1871"/>
                    <a:pt x="2324" y="1867"/>
                    <a:pt x="2256" y="1861"/>
                  </a:cubicBezTo>
                  <a:cubicBezTo>
                    <a:pt x="2056" y="1828"/>
                    <a:pt x="1872" y="1744"/>
                    <a:pt x="1738" y="1610"/>
                  </a:cubicBezTo>
                  <a:cubicBezTo>
                    <a:pt x="1555" y="1443"/>
                    <a:pt x="1454" y="1226"/>
                    <a:pt x="1421" y="992"/>
                  </a:cubicBezTo>
                  <a:cubicBezTo>
                    <a:pt x="1404" y="859"/>
                    <a:pt x="1404" y="725"/>
                    <a:pt x="1371" y="591"/>
                  </a:cubicBezTo>
                  <a:cubicBezTo>
                    <a:pt x="1337" y="458"/>
                    <a:pt x="1270" y="341"/>
                    <a:pt x="1187" y="240"/>
                  </a:cubicBezTo>
                  <a:cubicBezTo>
                    <a:pt x="1020" y="90"/>
                    <a:pt x="803" y="6"/>
                    <a:pt x="569" y="6"/>
                  </a:cubicBezTo>
                  <a:cubicBezTo>
                    <a:pt x="535" y="2"/>
                    <a:pt x="501" y="0"/>
                    <a:pt x="4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8" name="Google Shape;2648;p53"/>
            <p:cNvSpPr/>
            <p:nvPr/>
          </p:nvSpPr>
          <p:spPr>
            <a:xfrm>
              <a:off x="5794729" y="2181075"/>
              <a:ext cx="89996" cy="63555"/>
            </a:xfrm>
            <a:custGeom>
              <a:avLst/>
              <a:gdLst/>
              <a:ahLst/>
              <a:cxnLst/>
              <a:rect l="l" t="t" r="r" b="b"/>
              <a:pathLst>
                <a:path w="2808" h="1983" extrusionOk="0">
                  <a:moveTo>
                    <a:pt x="568" y="1"/>
                  </a:moveTo>
                  <a:cubicBezTo>
                    <a:pt x="434" y="1"/>
                    <a:pt x="284" y="18"/>
                    <a:pt x="150" y="51"/>
                  </a:cubicBezTo>
                  <a:cubicBezTo>
                    <a:pt x="50" y="84"/>
                    <a:pt x="0" y="101"/>
                    <a:pt x="0" y="118"/>
                  </a:cubicBezTo>
                  <a:cubicBezTo>
                    <a:pt x="0" y="120"/>
                    <a:pt x="5" y="121"/>
                    <a:pt x="15" y="121"/>
                  </a:cubicBezTo>
                  <a:cubicBezTo>
                    <a:pt x="61" y="121"/>
                    <a:pt x="215" y="98"/>
                    <a:pt x="428" y="98"/>
                  </a:cubicBezTo>
                  <a:cubicBezTo>
                    <a:pt x="472" y="98"/>
                    <a:pt x="519" y="99"/>
                    <a:pt x="568" y="101"/>
                  </a:cubicBezTo>
                  <a:cubicBezTo>
                    <a:pt x="769" y="118"/>
                    <a:pt x="952" y="201"/>
                    <a:pt x="1086" y="335"/>
                  </a:cubicBezTo>
                  <a:cubicBezTo>
                    <a:pt x="1236" y="485"/>
                    <a:pt x="1253" y="736"/>
                    <a:pt x="1287" y="1020"/>
                  </a:cubicBezTo>
                  <a:cubicBezTo>
                    <a:pt x="1303" y="1287"/>
                    <a:pt x="1437" y="1538"/>
                    <a:pt x="1654" y="1722"/>
                  </a:cubicBezTo>
                  <a:cubicBezTo>
                    <a:pt x="1805" y="1855"/>
                    <a:pt x="2022" y="1956"/>
                    <a:pt x="2239" y="1972"/>
                  </a:cubicBezTo>
                  <a:cubicBezTo>
                    <a:pt x="2280" y="1979"/>
                    <a:pt x="2321" y="1983"/>
                    <a:pt x="2362" y="1983"/>
                  </a:cubicBezTo>
                  <a:cubicBezTo>
                    <a:pt x="2520" y="1983"/>
                    <a:pt x="2674" y="1932"/>
                    <a:pt x="2807" y="1839"/>
                  </a:cubicBezTo>
                  <a:lnTo>
                    <a:pt x="2807" y="1839"/>
                  </a:lnTo>
                  <a:cubicBezTo>
                    <a:pt x="2673" y="1863"/>
                    <a:pt x="2538" y="1879"/>
                    <a:pt x="2403" y="1879"/>
                  </a:cubicBezTo>
                  <a:cubicBezTo>
                    <a:pt x="2354" y="1879"/>
                    <a:pt x="2305" y="1877"/>
                    <a:pt x="2256" y="1872"/>
                  </a:cubicBezTo>
                  <a:cubicBezTo>
                    <a:pt x="2055" y="1839"/>
                    <a:pt x="1871" y="1755"/>
                    <a:pt x="1738" y="1622"/>
                  </a:cubicBezTo>
                  <a:cubicBezTo>
                    <a:pt x="1554" y="1454"/>
                    <a:pt x="1454" y="1237"/>
                    <a:pt x="1420" y="987"/>
                  </a:cubicBezTo>
                  <a:cubicBezTo>
                    <a:pt x="1404" y="870"/>
                    <a:pt x="1404" y="736"/>
                    <a:pt x="1370" y="602"/>
                  </a:cubicBezTo>
                  <a:cubicBezTo>
                    <a:pt x="1337" y="469"/>
                    <a:pt x="1270" y="335"/>
                    <a:pt x="1186" y="251"/>
                  </a:cubicBezTo>
                  <a:cubicBezTo>
                    <a:pt x="1019" y="101"/>
                    <a:pt x="802" y="1"/>
                    <a:pt x="5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9" name="Google Shape;2649;p53"/>
            <p:cNvSpPr/>
            <p:nvPr/>
          </p:nvSpPr>
          <p:spPr>
            <a:xfrm>
              <a:off x="5792037" y="2418854"/>
              <a:ext cx="89996" cy="63299"/>
            </a:xfrm>
            <a:custGeom>
              <a:avLst/>
              <a:gdLst/>
              <a:ahLst/>
              <a:cxnLst/>
              <a:rect l="l" t="t" r="r" b="b"/>
              <a:pathLst>
                <a:path w="2808" h="1975" extrusionOk="0">
                  <a:moveTo>
                    <a:pt x="585" y="0"/>
                  </a:moveTo>
                  <a:cubicBezTo>
                    <a:pt x="435" y="0"/>
                    <a:pt x="301" y="17"/>
                    <a:pt x="151" y="51"/>
                  </a:cubicBezTo>
                  <a:cubicBezTo>
                    <a:pt x="51" y="67"/>
                    <a:pt x="1" y="101"/>
                    <a:pt x="1" y="101"/>
                  </a:cubicBezTo>
                  <a:lnTo>
                    <a:pt x="17" y="101"/>
                  </a:lnTo>
                  <a:cubicBezTo>
                    <a:pt x="17" y="108"/>
                    <a:pt x="27" y="110"/>
                    <a:pt x="45" y="110"/>
                  </a:cubicBezTo>
                  <a:cubicBezTo>
                    <a:pt x="96" y="110"/>
                    <a:pt x="212" y="91"/>
                    <a:pt x="373" y="91"/>
                  </a:cubicBezTo>
                  <a:cubicBezTo>
                    <a:pt x="433" y="91"/>
                    <a:pt x="498" y="94"/>
                    <a:pt x="569" y="101"/>
                  </a:cubicBezTo>
                  <a:cubicBezTo>
                    <a:pt x="769" y="117"/>
                    <a:pt x="953" y="201"/>
                    <a:pt x="1087" y="335"/>
                  </a:cubicBezTo>
                  <a:cubicBezTo>
                    <a:pt x="1254" y="485"/>
                    <a:pt x="1254" y="736"/>
                    <a:pt x="1287" y="1003"/>
                  </a:cubicBezTo>
                  <a:cubicBezTo>
                    <a:pt x="1320" y="1270"/>
                    <a:pt x="1454" y="1521"/>
                    <a:pt x="1655" y="1705"/>
                  </a:cubicBezTo>
                  <a:cubicBezTo>
                    <a:pt x="1822" y="1855"/>
                    <a:pt x="2022" y="1939"/>
                    <a:pt x="2256" y="1955"/>
                  </a:cubicBezTo>
                  <a:cubicBezTo>
                    <a:pt x="2304" y="1968"/>
                    <a:pt x="2355" y="1975"/>
                    <a:pt x="2405" y="1975"/>
                  </a:cubicBezTo>
                  <a:cubicBezTo>
                    <a:pt x="2549" y="1975"/>
                    <a:pt x="2696" y="1925"/>
                    <a:pt x="2808" y="1838"/>
                  </a:cubicBezTo>
                  <a:lnTo>
                    <a:pt x="2808" y="1838"/>
                  </a:lnTo>
                  <a:cubicBezTo>
                    <a:pt x="2685" y="1863"/>
                    <a:pt x="2545" y="1878"/>
                    <a:pt x="2407" y="1878"/>
                  </a:cubicBezTo>
                  <a:cubicBezTo>
                    <a:pt x="2356" y="1878"/>
                    <a:pt x="2305" y="1876"/>
                    <a:pt x="2256" y="1872"/>
                  </a:cubicBezTo>
                  <a:cubicBezTo>
                    <a:pt x="2072" y="1838"/>
                    <a:pt x="1889" y="1738"/>
                    <a:pt x="1738" y="1604"/>
                  </a:cubicBezTo>
                  <a:cubicBezTo>
                    <a:pt x="1571" y="1437"/>
                    <a:pt x="1454" y="1220"/>
                    <a:pt x="1421" y="986"/>
                  </a:cubicBezTo>
                  <a:cubicBezTo>
                    <a:pt x="1404" y="853"/>
                    <a:pt x="1404" y="719"/>
                    <a:pt x="1371" y="585"/>
                  </a:cubicBezTo>
                  <a:cubicBezTo>
                    <a:pt x="1354" y="452"/>
                    <a:pt x="1287" y="335"/>
                    <a:pt x="1187" y="234"/>
                  </a:cubicBezTo>
                  <a:cubicBezTo>
                    <a:pt x="1020" y="84"/>
                    <a:pt x="803" y="0"/>
                    <a:pt x="5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0" name="Google Shape;2650;p53"/>
            <p:cNvSpPr/>
            <p:nvPr/>
          </p:nvSpPr>
          <p:spPr>
            <a:xfrm>
              <a:off x="5724571" y="2266552"/>
              <a:ext cx="33236" cy="100381"/>
            </a:xfrm>
            <a:custGeom>
              <a:avLst/>
              <a:gdLst/>
              <a:ahLst/>
              <a:cxnLst/>
              <a:rect l="l" t="t" r="r" b="b"/>
              <a:pathLst>
                <a:path w="1037" h="3132" extrusionOk="0">
                  <a:moveTo>
                    <a:pt x="26" y="1"/>
                  </a:moveTo>
                  <a:cubicBezTo>
                    <a:pt x="20" y="1"/>
                    <a:pt x="17" y="3"/>
                    <a:pt x="17" y="7"/>
                  </a:cubicBezTo>
                  <a:cubicBezTo>
                    <a:pt x="0" y="24"/>
                    <a:pt x="201" y="124"/>
                    <a:pt x="451" y="358"/>
                  </a:cubicBezTo>
                  <a:cubicBezTo>
                    <a:pt x="585" y="508"/>
                    <a:pt x="669" y="676"/>
                    <a:pt x="685" y="876"/>
                  </a:cubicBezTo>
                  <a:cubicBezTo>
                    <a:pt x="719" y="1093"/>
                    <a:pt x="568" y="1294"/>
                    <a:pt x="401" y="1511"/>
                  </a:cubicBezTo>
                  <a:cubicBezTo>
                    <a:pt x="251" y="1745"/>
                    <a:pt x="201" y="2029"/>
                    <a:pt x="234" y="2296"/>
                  </a:cubicBezTo>
                  <a:cubicBezTo>
                    <a:pt x="268" y="2513"/>
                    <a:pt x="368" y="2714"/>
                    <a:pt x="518" y="2864"/>
                  </a:cubicBezTo>
                  <a:cubicBezTo>
                    <a:pt x="652" y="3031"/>
                    <a:pt x="836" y="3115"/>
                    <a:pt x="1036" y="3132"/>
                  </a:cubicBezTo>
                  <a:cubicBezTo>
                    <a:pt x="869" y="3048"/>
                    <a:pt x="719" y="2931"/>
                    <a:pt x="602" y="2798"/>
                  </a:cubicBezTo>
                  <a:cubicBezTo>
                    <a:pt x="468" y="2647"/>
                    <a:pt x="385" y="2463"/>
                    <a:pt x="368" y="2280"/>
                  </a:cubicBezTo>
                  <a:cubicBezTo>
                    <a:pt x="334" y="2029"/>
                    <a:pt x="385" y="1795"/>
                    <a:pt x="535" y="1595"/>
                  </a:cubicBezTo>
                  <a:cubicBezTo>
                    <a:pt x="602" y="1478"/>
                    <a:pt x="685" y="1377"/>
                    <a:pt x="735" y="1260"/>
                  </a:cubicBezTo>
                  <a:cubicBezTo>
                    <a:pt x="802" y="1143"/>
                    <a:pt x="836" y="993"/>
                    <a:pt x="819" y="859"/>
                  </a:cubicBezTo>
                  <a:cubicBezTo>
                    <a:pt x="802" y="642"/>
                    <a:pt x="685" y="442"/>
                    <a:pt x="518" y="291"/>
                  </a:cubicBezTo>
                  <a:cubicBezTo>
                    <a:pt x="401" y="191"/>
                    <a:pt x="284" y="124"/>
                    <a:pt x="151" y="57"/>
                  </a:cubicBezTo>
                  <a:cubicBezTo>
                    <a:pt x="88" y="20"/>
                    <a:pt x="44" y="1"/>
                    <a:pt x="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1" name="Google Shape;2651;p53"/>
            <p:cNvSpPr/>
            <p:nvPr/>
          </p:nvSpPr>
          <p:spPr>
            <a:xfrm>
              <a:off x="6158849" y="2653203"/>
              <a:ext cx="87336" cy="65767"/>
            </a:xfrm>
            <a:custGeom>
              <a:avLst/>
              <a:gdLst/>
              <a:ahLst/>
              <a:cxnLst/>
              <a:rect l="l" t="t" r="r" b="b"/>
              <a:pathLst>
                <a:path w="2725" h="2052" extrusionOk="0">
                  <a:moveTo>
                    <a:pt x="459" y="0"/>
                  </a:moveTo>
                  <a:cubicBezTo>
                    <a:pt x="356" y="0"/>
                    <a:pt x="249" y="16"/>
                    <a:pt x="151" y="40"/>
                  </a:cubicBezTo>
                  <a:cubicBezTo>
                    <a:pt x="70" y="54"/>
                    <a:pt x="22" y="67"/>
                    <a:pt x="6" y="81"/>
                  </a:cubicBezTo>
                  <a:lnTo>
                    <a:pt x="6" y="81"/>
                  </a:lnTo>
                  <a:cubicBezTo>
                    <a:pt x="3" y="79"/>
                    <a:pt x="1" y="77"/>
                    <a:pt x="1" y="74"/>
                  </a:cubicBezTo>
                  <a:lnTo>
                    <a:pt x="1" y="90"/>
                  </a:lnTo>
                  <a:cubicBezTo>
                    <a:pt x="1" y="87"/>
                    <a:pt x="3" y="84"/>
                    <a:pt x="6" y="81"/>
                  </a:cubicBezTo>
                  <a:lnTo>
                    <a:pt x="6" y="81"/>
                  </a:lnTo>
                  <a:cubicBezTo>
                    <a:pt x="14" y="85"/>
                    <a:pt x="31" y="86"/>
                    <a:pt x="56" y="86"/>
                  </a:cubicBezTo>
                  <a:cubicBezTo>
                    <a:pt x="95" y="86"/>
                    <a:pt x="152" y="83"/>
                    <a:pt x="226" y="83"/>
                  </a:cubicBezTo>
                  <a:cubicBezTo>
                    <a:pt x="317" y="83"/>
                    <a:pt x="433" y="88"/>
                    <a:pt x="569" y="107"/>
                  </a:cubicBezTo>
                  <a:cubicBezTo>
                    <a:pt x="753" y="124"/>
                    <a:pt x="937" y="207"/>
                    <a:pt x="1070" y="358"/>
                  </a:cubicBezTo>
                  <a:cubicBezTo>
                    <a:pt x="1221" y="508"/>
                    <a:pt x="1221" y="759"/>
                    <a:pt x="1237" y="1043"/>
                  </a:cubicBezTo>
                  <a:cubicBezTo>
                    <a:pt x="1254" y="1310"/>
                    <a:pt x="1371" y="1561"/>
                    <a:pt x="1571" y="1761"/>
                  </a:cubicBezTo>
                  <a:cubicBezTo>
                    <a:pt x="1739" y="1912"/>
                    <a:pt x="1939" y="2012"/>
                    <a:pt x="2156" y="2028"/>
                  </a:cubicBezTo>
                  <a:cubicBezTo>
                    <a:pt x="2216" y="2044"/>
                    <a:pt x="2277" y="2051"/>
                    <a:pt x="2336" y="2051"/>
                  </a:cubicBezTo>
                  <a:cubicBezTo>
                    <a:pt x="2474" y="2051"/>
                    <a:pt x="2607" y="2010"/>
                    <a:pt x="2724" y="1928"/>
                  </a:cubicBezTo>
                  <a:lnTo>
                    <a:pt x="2724" y="1928"/>
                  </a:lnTo>
                  <a:cubicBezTo>
                    <a:pt x="2617" y="1948"/>
                    <a:pt x="2509" y="1956"/>
                    <a:pt x="2401" y="1956"/>
                  </a:cubicBezTo>
                  <a:cubicBezTo>
                    <a:pt x="2325" y="1956"/>
                    <a:pt x="2249" y="1952"/>
                    <a:pt x="2173" y="1945"/>
                  </a:cubicBezTo>
                  <a:cubicBezTo>
                    <a:pt x="1972" y="1895"/>
                    <a:pt x="1805" y="1795"/>
                    <a:pt x="1672" y="1661"/>
                  </a:cubicBezTo>
                  <a:cubicBezTo>
                    <a:pt x="1505" y="1494"/>
                    <a:pt x="1388" y="1260"/>
                    <a:pt x="1388" y="1026"/>
                  </a:cubicBezTo>
                  <a:cubicBezTo>
                    <a:pt x="1371" y="892"/>
                    <a:pt x="1371" y="759"/>
                    <a:pt x="1338" y="625"/>
                  </a:cubicBezTo>
                  <a:cubicBezTo>
                    <a:pt x="1321" y="491"/>
                    <a:pt x="1254" y="358"/>
                    <a:pt x="1170" y="257"/>
                  </a:cubicBezTo>
                  <a:cubicBezTo>
                    <a:pt x="1003" y="107"/>
                    <a:pt x="803" y="7"/>
                    <a:pt x="569" y="7"/>
                  </a:cubicBezTo>
                  <a:cubicBezTo>
                    <a:pt x="533" y="2"/>
                    <a:pt x="496" y="0"/>
                    <a:pt x="4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2" name="Google Shape;2652;p53"/>
            <p:cNvSpPr/>
            <p:nvPr/>
          </p:nvSpPr>
          <p:spPr>
            <a:xfrm>
              <a:off x="5908763" y="2847779"/>
              <a:ext cx="99131" cy="37563"/>
            </a:xfrm>
            <a:custGeom>
              <a:avLst/>
              <a:gdLst/>
              <a:ahLst/>
              <a:cxnLst/>
              <a:rect l="l" t="t" r="r" b="b"/>
              <a:pathLst>
                <a:path w="3093" h="1172" extrusionOk="0">
                  <a:moveTo>
                    <a:pt x="3092" y="1"/>
                  </a:moveTo>
                  <a:cubicBezTo>
                    <a:pt x="3009" y="168"/>
                    <a:pt x="2908" y="335"/>
                    <a:pt x="2775" y="469"/>
                  </a:cubicBezTo>
                  <a:cubicBezTo>
                    <a:pt x="2641" y="602"/>
                    <a:pt x="2457" y="686"/>
                    <a:pt x="2257" y="719"/>
                  </a:cubicBezTo>
                  <a:cubicBezTo>
                    <a:pt x="2209" y="726"/>
                    <a:pt x="2160" y="730"/>
                    <a:pt x="2112" y="730"/>
                  </a:cubicBezTo>
                  <a:cubicBezTo>
                    <a:pt x="1922" y="730"/>
                    <a:pt x="1731" y="679"/>
                    <a:pt x="1572" y="586"/>
                  </a:cubicBezTo>
                  <a:cubicBezTo>
                    <a:pt x="1455" y="519"/>
                    <a:pt x="1354" y="435"/>
                    <a:pt x="1221" y="385"/>
                  </a:cubicBezTo>
                  <a:cubicBezTo>
                    <a:pt x="1131" y="334"/>
                    <a:pt x="1032" y="312"/>
                    <a:pt x="931" y="312"/>
                  </a:cubicBezTo>
                  <a:cubicBezTo>
                    <a:pt x="900" y="312"/>
                    <a:pt x="868" y="314"/>
                    <a:pt x="836" y="318"/>
                  </a:cubicBezTo>
                  <a:cubicBezTo>
                    <a:pt x="619" y="352"/>
                    <a:pt x="419" y="469"/>
                    <a:pt x="268" y="653"/>
                  </a:cubicBezTo>
                  <a:cubicBezTo>
                    <a:pt x="185" y="753"/>
                    <a:pt x="101" y="887"/>
                    <a:pt x="51" y="1020"/>
                  </a:cubicBezTo>
                  <a:cubicBezTo>
                    <a:pt x="18" y="1104"/>
                    <a:pt x="1" y="1154"/>
                    <a:pt x="1" y="1171"/>
                  </a:cubicBezTo>
                  <a:cubicBezTo>
                    <a:pt x="2" y="1171"/>
                    <a:pt x="3" y="1171"/>
                    <a:pt x="5" y="1171"/>
                  </a:cubicBezTo>
                  <a:cubicBezTo>
                    <a:pt x="41" y="1171"/>
                    <a:pt x="126" y="961"/>
                    <a:pt x="352" y="719"/>
                  </a:cubicBezTo>
                  <a:cubicBezTo>
                    <a:pt x="486" y="569"/>
                    <a:pt x="653" y="469"/>
                    <a:pt x="853" y="452"/>
                  </a:cubicBezTo>
                  <a:cubicBezTo>
                    <a:pt x="876" y="449"/>
                    <a:pt x="899" y="447"/>
                    <a:pt x="921" y="447"/>
                  </a:cubicBezTo>
                  <a:cubicBezTo>
                    <a:pt x="1113" y="447"/>
                    <a:pt x="1295" y="568"/>
                    <a:pt x="1505" y="703"/>
                  </a:cubicBezTo>
                  <a:cubicBezTo>
                    <a:pt x="1680" y="815"/>
                    <a:pt x="1874" y="872"/>
                    <a:pt x="2080" y="872"/>
                  </a:cubicBezTo>
                  <a:cubicBezTo>
                    <a:pt x="2149" y="872"/>
                    <a:pt x="2219" y="866"/>
                    <a:pt x="2290" y="853"/>
                  </a:cubicBezTo>
                  <a:cubicBezTo>
                    <a:pt x="2507" y="803"/>
                    <a:pt x="2691" y="703"/>
                    <a:pt x="2841" y="536"/>
                  </a:cubicBezTo>
                  <a:cubicBezTo>
                    <a:pt x="2992" y="402"/>
                    <a:pt x="3092" y="201"/>
                    <a:pt x="30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3" name="Google Shape;2653;p53"/>
            <p:cNvSpPr/>
            <p:nvPr/>
          </p:nvSpPr>
          <p:spPr>
            <a:xfrm>
              <a:off x="6060872" y="2865470"/>
              <a:ext cx="57337" cy="95894"/>
            </a:xfrm>
            <a:custGeom>
              <a:avLst/>
              <a:gdLst/>
              <a:ahLst/>
              <a:cxnLst/>
              <a:rect l="l" t="t" r="r" b="b"/>
              <a:pathLst>
                <a:path w="1789" h="2992" extrusionOk="0">
                  <a:moveTo>
                    <a:pt x="1571" y="0"/>
                  </a:moveTo>
                  <a:cubicBezTo>
                    <a:pt x="1638" y="167"/>
                    <a:pt x="1671" y="351"/>
                    <a:pt x="1671" y="535"/>
                  </a:cubicBezTo>
                  <a:cubicBezTo>
                    <a:pt x="1671" y="736"/>
                    <a:pt x="1604" y="919"/>
                    <a:pt x="1487" y="1086"/>
                  </a:cubicBezTo>
                  <a:cubicBezTo>
                    <a:pt x="1354" y="1270"/>
                    <a:pt x="1136" y="1421"/>
                    <a:pt x="902" y="1471"/>
                  </a:cubicBezTo>
                  <a:cubicBezTo>
                    <a:pt x="769" y="1504"/>
                    <a:pt x="652" y="1538"/>
                    <a:pt x="518" y="1571"/>
                  </a:cubicBezTo>
                  <a:cubicBezTo>
                    <a:pt x="385" y="1621"/>
                    <a:pt x="268" y="1688"/>
                    <a:pt x="184" y="1805"/>
                  </a:cubicBezTo>
                  <a:cubicBezTo>
                    <a:pt x="67" y="1989"/>
                    <a:pt x="0" y="2206"/>
                    <a:pt x="34" y="2440"/>
                  </a:cubicBezTo>
                  <a:cubicBezTo>
                    <a:pt x="34" y="2573"/>
                    <a:pt x="67" y="2707"/>
                    <a:pt x="134" y="2841"/>
                  </a:cubicBezTo>
                  <a:cubicBezTo>
                    <a:pt x="167" y="2941"/>
                    <a:pt x="201" y="2991"/>
                    <a:pt x="201" y="2991"/>
                  </a:cubicBezTo>
                  <a:cubicBezTo>
                    <a:pt x="234" y="2974"/>
                    <a:pt x="134" y="2774"/>
                    <a:pt x="134" y="2423"/>
                  </a:cubicBezTo>
                  <a:cubicBezTo>
                    <a:pt x="117" y="2239"/>
                    <a:pt x="184" y="2039"/>
                    <a:pt x="301" y="1888"/>
                  </a:cubicBezTo>
                  <a:cubicBezTo>
                    <a:pt x="418" y="1705"/>
                    <a:pt x="669" y="1671"/>
                    <a:pt x="936" y="1604"/>
                  </a:cubicBezTo>
                  <a:cubicBezTo>
                    <a:pt x="1203" y="1538"/>
                    <a:pt x="1437" y="1387"/>
                    <a:pt x="1588" y="1153"/>
                  </a:cubicBezTo>
                  <a:cubicBezTo>
                    <a:pt x="1721" y="969"/>
                    <a:pt x="1788" y="752"/>
                    <a:pt x="1771" y="535"/>
                  </a:cubicBezTo>
                  <a:cubicBezTo>
                    <a:pt x="1788" y="335"/>
                    <a:pt x="1721" y="134"/>
                    <a:pt x="15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4" name="Google Shape;2654;p53"/>
            <p:cNvSpPr/>
            <p:nvPr/>
          </p:nvSpPr>
          <p:spPr>
            <a:xfrm>
              <a:off x="5974113" y="2766179"/>
              <a:ext cx="106053" cy="36345"/>
            </a:xfrm>
            <a:custGeom>
              <a:avLst/>
              <a:gdLst/>
              <a:ahLst/>
              <a:cxnLst/>
              <a:rect l="l" t="t" r="r" b="b"/>
              <a:pathLst>
                <a:path w="3309" h="1134" extrusionOk="0">
                  <a:moveTo>
                    <a:pt x="898" y="1"/>
                  </a:moveTo>
                  <a:cubicBezTo>
                    <a:pt x="744" y="1"/>
                    <a:pt x="590" y="38"/>
                    <a:pt x="452" y="108"/>
                  </a:cubicBezTo>
                  <a:cubicBezTo>
                    <a:pt x="335" y="174"/>
                    <a:pt x="218" y="258"/>
                    <a:pt x="101" y="358"/>
                  </a:cubicBezTo>
                  <a:cubicBezTo>
                    <a:pt x="34" y="425"/>
                    <a:pt x="0" y="475"/>
                    <a:pt x="0" y="475"/>
                  </a:cubicBezTo>
                  <a:cubicBezTo>
                    <a:pt x="1" y="476"/>
                    <a:pt x="3" y="476"/>
                    <a:pt x="4" y="476"/>
                  </a:cubicBezTo>
                  <a:cubicBezTo>
                    <a:pt x="35" y="476"/>
                    <a:pt x="201" y="335"/>
                    <a:pt x="502" y="208"/>
                  </a:cubicBezTo>
                  <a:cubicBezTo>
                    <a:pt x="606" y="156"/>
                    <a:pt x="724" y="129"/>
                    <a:pt x="846" y="129"/>
                  </a:cubicBezTo>
                  <a:cubicBezTo>
                    <a:pt x="919" y="129"/>
                    <a:pt x="995" y="139"/>
                    <a:pt x="1070" y="158"/>
                  </a:cubicBezTo>
                  <a:cubicBezTo>
                    <a:pt x="1270" y="208"/>
                    <a:pt x="1404" y="425"/>
                    <a:pt x="1554" y="659"/>
                  </a:cubicBezTo>
                  <a:cubicBezTo>
                    <a:pt x="1721" y="876"/>
                    <a:pt x="1955" y="1043"/>
                    <a:pt x="2223" y="1110"/>
                  </a:cubicBezTo>
                  <a:cubicBezTo>
                    <a:pt x="2287" y="1126"/>
                    <a:pt x="2355" y="1134"/>
                    <a:pt x="2424" y="1134"/>
                  </a:cubicBezTo>
                  <a:cubicBezTo>
                    <a:pt x="2570" y="1134"/>
                    <a:pt x="2721" y="1100"/>
                    <a:pt x="2858" y="1043"/>
                  </a:cubicBezTo>
                  <a:cubicBezTo>
                    <a:pt x="3208" y="893"/>
                    <a:pt x="3309" y="659"/>
                    <a:pt x="3292" y="659"/>
                  </a:cubicBezTo>
                  <a:lnTo>
                    <a:pt x="3292" y="659"/>
                  </a:lnTo>
                  <a:cubicBezTo>
                    <a:pt x="3158" y="776"/>
                    <a:pt x="2991" y="876"/>
                    <a:pt x="2824" y="943"/>
                  </a:cubicBezTo>
                  <a:cubicBezTo>
                    <a:pt x="2713" y="983"/>
                    <a:pt x="2595" y="1005"/>
                    <a:pt x="2476" y="1005"/>
                  </a:cubicBezTo>
                  <a:cubicBezTo>
                    <a:pt x="2398" y="1005"/>
                    <a:pt x="2318" y="996"/>
                    <a:pt x="2239" y="976"/>
                  </a:cubicBezTo>
                  <a:cubicBezTo>
                    <a:pt x="2005" y="910"/>
                    <a:pt x="1805" y="776"/>
                    <a:pt x="1671" y="575"/>
                  </a:cubicBezTo>
                  <a:cubicBezTo>
                    <a:pt x="1604" y="475"/>
                    <a:pt x="1521" y="358"/>
                    <a:pt x="1437" y="241"/>
                  </a:cubicBezTo>
                  <a:cubicBezTo>
                    <a:pt x="1354" y="141"/>
                    <a:pt x="1237" y="74"/>
                    <a:pt x="1103" y="24"/>
                  </a:cubicBezTo>
                  <a:cubicBezTo>
                    <a:pt x="1036" y="8"/>
                    <a:pt x="967" y="1"/>
                    <a:pt x="89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5" name="Google Shape;2655;p53"/>
            <p:cNvSpPr/>
            <p:nvPr/>
          </p:nvSpPr>
          <p:spPr>
            <a:xfrm>
              <a:off x="5943056" y="2565194"/>
              <a:ext cx="106053" cy="34646"/>
            </a:xfrm>
            <a:custGeom>
              <a:avLst/>
              <a:gdLst/>
              <a:ahLst/>
              <a:cxnLst/>
              <a:rect l="l" t="t" r="r" b="b"/>
              <a:pathLst>
                <a:path w="3309" h="1081" extrusionOk="0">
                  <a:moveTo>
                    <a:pt x="931" y="0"/>
                  </a:moveTo>
                  <a:cubicBezTo>
                    <a:pt x="762" y="0"/>
                    <a:pt x="602" y="38"/>
                    <a:pt x="451" y="113"/>
                  </a:cubicBezTo>
                  <a:cubicBezTo>
                    <a:pt x="334" y="180"/>
                    <a:pt x="218" y="263"/>
                    <a:pt x="101" y="363"/>
                  </a:cubicBezTo>
                  <a:cubicBezTo>
                    <a:pt x="34" y="447"/>
                    <a:pt x="0" y="480"/>
                    <a:pt x="17" y="497"/>
                  </a:cubicBezTo>
                  <a:cubicBezTo>
                    <a:pt x="18" y="498"/>
                    <a:pt x="19" y="498"/>
                    <a:pt x="20" y="498"/>
                  </a:cubicBezTo>
                  <a:cubicBezTo>
                    <a:pt x="48" y="498"/>
                    <a:pt x="199" y="340"/>
                    <a:pt x="502" y="196"/>
                  </a:cubicBezTo>
                  <a:cubicBezTo>
                    <a:pt x="606" y="144"/>
                    <a:pt x="723" y="118"/>
                    <a:pt x="842" y="118"/>
                  </a:cubicBezTo>
                  <a:cubicBezTo>
                    <a:pt x="913" y="118"/>
                    <a:pt x="984" y="127"/>
                    <a:pt x="1053" y="146"/>
                  </a:cubicBezTo>
                  <a:cubicBezTo>
                    <a:pt x="1270" y="196"/>
                    <a:pt x="1404" y="414"/>
                    <a:pt x="1571" y="631"/>
                  </a:cubicBezTo>
                  <a:cubicBezTo>
                    <a:pt x="1721" y="848"/>
                    <a:pt x="1972" y="1015"/>
                    <a:pt x="2239" y="1065"/>
                  </a:cubicBezTo>
                  <a:cubicBezTo>
                    <a:pt x="2305" y="1075"/>
                    <a:pt x="2371" y="1081"/>
                    <a:pt x="2436" y="1081"/>
                  </a:cubicBezTo>
                  <a:cubicBezTo>
                    <a:pt x="2586" y="1081"/>
                    <a:pt x="2734" y="1052"/>
                    <a:pt x="2874" y="982"/>
                  </a:cubicBezTo>
                  <a:cubicBezTo>
                    <a:pt x="3225" y="831"/>
                    <a:pt x="3309" y="597"/>
                    <a:pt x="3309" y="597"/>
                  </a:cubicBezTo>
                  <a:lnTo>
                    <a:pt x="3309" y="597"/>
                  </a:lnTo>
                  <a:cubicBezTo>
                    <a:pt x="3158" y="714"/>
                    <a:pt x="3008" y="815"/>
                    <a:pt x="2841" y="898"/>
                  </a:cubicBezTo>
                  <a:cubicBezTo>
                    <a:pt x="2729" y="939"/>
                    <a:pt x="2612" y="961"/>
                    <a:pt x="2492" y="961"/>
                  </a:cubicBezTo>
                  <a:cubicBezTo>
                    <a:pt x="2414" y="961"/>
                    <a:pt x="2335" y="951"/>
                    <a:pt x="2256" y="932"/>
                  </a:cubicBezTo>
                  <a:cubicBezTo>
                    <a:pt x="2022" y="881"/>
                    <a:pt x="1822" y="748"/>
                    <a:pt x="1688" y="547"/>
                  </a:cubicBezTo>
                  <a:cubicBezTo>
                    <a:pt x="1604" y="447"/>
                    <a:pt x="1521" y="330"/>
                    <a:pt x="1437" y="230"/>
                  </a:cubicBezTo>
                  <a:cubicBezTo>
                    <a:pt x="1354" y="130"/>
                    <a:pt x="1220" y="63"/>
                    <a:pt x="1103" y="13"/>
                  </a:cubicBezTo>
                  <a:cubicBezTo>
                    <a:pt x="1045" y="4"/>
                    <a:pt x="987" y="0"/>
                    <a:pt x="9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6" name="Google Shape;2656;p53"/>
            <p:cNvSpPr/>
            <p:nvPr/>
          </p:nvSpPr>
          <p:spPr>
            <a:xfrm>
              <a:off x="5819343" y="1778847"/>
              <a:ext cx="526966" cy="752374"/>
            </a:xfrm>
            <a:custGeom>
              <a:avLst/>
              <a:gdLst/>
              <a:ahLst/>
              <a:cxnLst/>
              <a:rect l="l" t="t" r="r" b="b"/>
              <a:pathLst>
                <a:path w="16442" h="23475" extrusionOk="0">
                  <a:moveTo>
                    <a:pt x="7574" y="1"/>
                  </a:moveTo>
                  <a:cubicBezTo>
                    <a:pt x="6650" y="1"/>
                    <a:pt x="5736" y="224"/>
                    <a:pt x="4913" y="671"/>
                  </a:cubicBezTo>
                  <a:cubicBezTo>
                    <a:pt x="3918" y="1259"/>
                    <a:pt x="3181" y="2214"/>
                    <a:pt x="2973" y="3279"/>
                  </a:cubicBezTo>
                  <a:lnTo>
                    <a:pt x="2973" y="3279"/>
                  </a:lnTo>
                  <a:cubicBezTo>
                    <a:pt x="2742" y="3831"/>
                    <a:pt x="2612" y="4435"/>
                    <a:pt x="2557" y="5015"/>
                  </a:cubicBezTo>
                  <a:cubicBezTo>
                    <a:pt x="2423" y="6436"/>
                    <a:pt x="2557" y="7906"/>
                    <a:pt x="2022" y="9226"/>
                  </a:cubicBezTo>
                  <a:cubicBezTo>
                    <a:pt x="1571" y="10329"/>
                    <a:pt x="619" y="11348"/>
                    <a:pt x="719" y="12534"/>
                  </a:cubicBezTo>
                  <a:cubicBezTo>
                    <a:pt x="803" y="13420"/>
                    <a:pt x="1471" y="14205"/>
                    <a:pt x="1588" y="15091"/>
                  </a:cubicBezTo>
                  <a:cubicBezTo>
                    <a:pt x="1822" y="16812"/>
                    <a:pt x="1" y="18332"/>
                    <a:pt x="335" y="20036"/>
                  </a:cubicBezTo>
                  <a:cubicBezTo>
                    <a:pt x="485" y="20822"/>
                    <a:pt x="1087" y="21490"/>
                    <a:pt x="1788" y="21941"/>
                  </a:cubicBezTo>
                  <a:cubicBezTo>
                    <a:pt x="2540" y="22375"/>
                    <a:pt x="3326" y="22726"/>
                    <a:pt x="4161" y="22960"/>
                  </a:cubicBezTo>
                  <a:cubicBezTo>
                    <a:pt x="4932" y="23217"/>
                    <a:pt x="5769" y="23474"/>
                    <a:pt x="6567" y="23474"/>
                  </a:cubicBezTo>
                  <a:cubicBezTo>
                    <a:pt x="6911" y="23474"/>
                    <a:pt x="7248" y="23427"/>
                    <a:pt x="7570" y="23311"/>
                  </a:cubicBezTo>
                  <a:cubicBezTo>
                    <a:pt x="8539" y="22960"/>
                    <a:pt x="9190" y="22091"/>
                    <a:pt x="10193" y="21841"/>
                  </a:cubicBezTo>
                  <a:cubicBezTo>
                    <a:pt x="10419" y="21781"/>
                    <a:pt x="10648" y="21759"/>
                    <a:pt x="10880" y="21759"/>
                  </a:cubicBezTo>
                  <a:cubicBezTo>
                    <a:pt x="11627" y="21759"/>
                    <a:pt x="12402" y="21995"/>
                    <a:pt x="13167" y="22008"/>
                  </a:cubicBezTo>
                  <a:cubicBezTo>
                    <a:pt x="13209" y="22009"/>
                    <a:pt x="13251" y="22010"/>
                    <a:pt x="13293" y="22010"/>
                  </a:cubicBezTo>
                  <a:cubicBezTo>
                    <a:pt x="14166" y="22010"/>
                    <a:pt x="15001" y="21678"/>
                    <a:pt x="15623" y="21072"/>
                  </a:cubicBezTo>
                  <a:cubicBezTo>
                    <a:pt x="16241" y="20454"/>
                    <a:pt x="16442" y="19552"/>
                    <a:pt x="16141" y="18733"/>
                  </a:cubicBezTo>
                  <a:cubicBezTo>
                    <a:pt x="15690" y="17630"/>
                    <a:pt x="14320" y="16928"/>
                    <a:pt x="14103" y="15776"/>
                  </a:cubicBezTo>
                  <a:cubicBezTo>
                    <a:pt x="13919" y="14740"/>
                    <a:pt x="14771" y="13704"/>
                    <a:pt x="14504" y="12685"/>
                  </a:cubicBezTo>
                  <a:cubicBezTo>
                    <a:pt x="14203" y="11532"/>
                    <a:pt x="12666" y="10930"/>
                    <a:pt x="12298" y="9811"/>
                  </a:cubicBezTo>
                  <a:cubicBezTo>
                    <a:pt x="11847" y="8457"/>
                    <a:pt x="13267" y="7004"/>
                    <a:pt x="12716" y="5684"/>
                  </a:cubicBezTo>
                  <a:cubicBezTo>
                    <a:pt x="12398" y="4915"/>
                    <a:pt x="11463" y="4431"/>
                    <a:pt x="11212" y="3628"/>
                  </a:cubicBezTo>
                  <a:cubicBezTo>
                    <a:pt x="11028" y="3077"/>
                    <a:pt x="11212" y="2492"/>
                    <a:pt x="11095" y="1924"/>
                  </a:cubicBezTo>
                  <a:cubicBezTo>
                    <a:pt x="10878" y="972"/>
                    <a:pt x="9792" y="337"/>
                    <a:pt x="8739" y="120"/>
                  </a:cubicBezTo>
                  <a:cubicBezTo>
                    <a:pt x="8353" y="40"/>
                    <a:pt x="7963" y="1"/>
                    <a:pt x="75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7" name="Google Shape;2657;p53"/>
            <p:cNvSpPr/>
            <p:nvPr/>
          </p:nvSpPr>
          <p:spPr>
            <a:xfrm>
              <a:off x="6034623" y="1783943"/>
              <a:ext cx="282777" cy="627860"/>
            </a:xfrm>
            <a:custGeom>
              <a:avLst/>
              <a:gdLst/>
              <a:ahLst/>
              <a:cxnLst/>
              <a:rect l="l" t="t" r="r" b="b"/>
              <a:pathLst>
                <a:path w="8823" h="19590" extrusionOk="0">
                  <a:moveTo>
                    <a:pt x="1669" y="1"/>
                  </a:moveTo>
                  <a:cubicBezTo>
                    <a:pt x="1117" y="1"/>
                    <a:pt x="553" y="100"/>
                    <a:pt x="0" y="312"/>
                  </a:cubicBezTo>
                  <a:lnTo>
                    <a:pt x="2657" y="18557"/>
                  </a:lnTo>
                  <a:cubicBezTo>
                    <a:pt x="3295" y="19267"/>
                    <a:pt x="4126" y="19589"/>
                    <a:pt x="4943" y="19589"/>
                  </a:cubicBezTo>
                  <a:cubicBezTo>
                    <a:pt x="6414" y="19589"/>
                    <a:pt x="7844" y="18544"/>
                    <a:pt x="8037" y="16836"/>
                  </a:cubicBezTo>
                  <a:cubicBezTo>
                    <a:pt x="8171" y="15650"/>
                    <a:pt x="7620" y="14464"/>
                    <a:pt x="7803" y="13277"/>
                  </a:cubicBezTo>
                  <a:cubicBezTo>
                    <a:pt x="7970" y="12141"/>
                    <a:pt x="8823" y="11122"/>
                    <a:pt x="8639" y="9986"/>
                  </a:cubicBezTo>
                  <a:cubicBezTo>
                    <a:pt x="8472" y="8800"/>
                    <a:pt x="7285" y="8064"/>
                    <a:pt x="6767" y="6995"/>
                  </a:cubicBezTo>
                  <a:cubicBezTo>
                    <a:pt x="6300" y="6009"/>
                    <a:pt x="6467" y="4840"/>
                    <a:pt x="6249" y="3770"/>
                  </a:cubicBezTo>
                  <a:cubicBezTo>
                    <a:pt x="5797" y="1510"/>
                    <a:pt x="3822" y="1"/>
                    <a:pt x="16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8" name="Google Shape;2658;p53"/>
            <p:cNvSpPr/>
            <p:nvPr/>
          </p:nvSpPr>
          <p:spPr>
            <a:xfrm>
              <a:off x="6144394" y="1794231"/>
              <a:ext cx="170346" cy="160570"/>
            </a:xfrm>
            <a:custGeom>
              <a:avLst/>
              <a:gdLst/>
              <a:ahLst/>
              <a:cxnLst/>
              <a:rect l="l" t="t" r="r" b="b"/>
              <a:pathLst>
                <a:path w="5315" h="5010" extrusionOk="0">
                  <a:moveTo>
                    <a:pt x="2909" y="1"/>
                  </a:moveTo>
                  <a:cubicBezTo>
                    <a:pt x="1588" y="1"/>
                    <a:pt x="374" y="978"/>
                    <a:pt x="201" y="2397"/>
                  </a:cubicBezTo>
                  <a:lnTo>
                    <a:pt x="352" y="2079"/>
                  </a:lnTo>
                  <a:lnTo>
                    <a:pt x="352" y="2079"/>
                  </a:lnTo>
                  <a:cubicBezTo>
                    <a:pt x="1" y="2915"/>
                    <a:pt x="235" y="3900"/>
                    <a:pt x="953" y="4485"/>
                  </a:cubicBezTo>
                  <a:cubicBezTo>
                    <a:pt x="1400" y="4828"/>
                    <a:pt x="1936" y="5009"/>
                    <a:pt x="2479" y="5009"/>
                  </a:cubicBezTo>
                  <a:cubicBezTo>
                    <a:pt x="2810" y="5009"/>
                    <a:pt x="3143" y="4942"/>
                    <a:pt x="3459" y="4803"/>
                  </a:cubicBezTo>
                  <a:cubicBezTo>
                    <a:pt x="4278" y="4418"/>
                    <a:pt x="4896" y="3700"/>
                    <a:pt x="5130" y="2831"/>
                  </a:cubicBezTo>
                  <a:cubicBezTo>
                    <a:pt x="5314" y="2263"/>
                    <a:pt x="5281" y="1661"/>
                    <a:pt x="5030" y="1143"/>
                  </a:cubicBezTo>
                  <a:cubicBezTo>
                    <a:pt x="4796" y="709"/>
                    <a:pt x="4412" y="392"/>
                    <a:pt x="3944" y="208"/>
                  </a:cubicBezTo>
                  <a:cubicBezTo>
                    <a:pt x="3603" y="67"/>
                    <a:pt x="3252" y="1"/>
                    <a:pt x="290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9" name="Google Shape;2659;p53"/>
            <p:cNvSpPr/>
            <p:nvPr/>
          </p:nvSpPr>
          <p:spPr>
            <a:xfrm>
              <a:off x="6120293" y="1826057"/>
              <a:ext cx="97496" cy="124482"/>
            </a:xfrm>
            <a:custGeom>
              <a:avLst/>
              <a:gdLst/>
              <a:ahLst/>
              <a:cxnLst/>
              <a:rect l="l" t="t" r="r" b="b"/>
              <a:pathLst>
                <a:path w="3042" h="3884" extrusionOk="0">
                  <a:moveTo>
                    <a:pt x="1287" y="0"/>
                  </a:moveTo>
                  <a:cubicBezTo>
                    <a:pt x="1221" y="17"/>
                    <a:pt x="1137" y="67"/>
                    <a:pt x="1070" y="117"/>
                  </a:cubicBezTo>
                  <a:cubicBezTo>
                    <a:pt x="886" y="251"/>
                    <a:pt x="719" y="401"/>
                    <a:pt x="569" y="585"/>
                  </a:cubicBezTo>
                  <a:cubicBezTo>
                    <a:pt x="352" y="852"/>
                    <a:pt x="185" y="1170"/>
                    <a:pt x="101" y="1504"/>
                  </a:cubicBezTo>
                  <a:cubicBezTo>
                    <a:pt x="1" y="1922"/>
                    <a:pt x="34" y="2373"/>
                    <a:pt x="218" y="2757"/>
                  </a:cubicBezTo>
                  <a:cubicBezTo>
                    <a:pt x="385" y="3158"/>
                    <a:pt x="703" y="3475"/>
                    <a:pt x="1104" y="3659"/>
                  </a:cubicBezTo>
                  <a:cubicBezTo>
                    <a:pt x="1421" y="3793"/>
                    <a:pt x="1755" y="3860"/>
                    <a:pt x="2106" y="3876"/>
                  </a:cubicBezTo>
                  <a:cubicBezTo>
                    <a:pt x="2175" y="3881"/>
                    <a:pt x="2243" y="3883"/>
                    <a:pt x="2311" y="3883"/>
                  </a:cubicBezTo>
                  <a:cubicBezTo>
                    <a:pt x="2476" y="3883"/>
                    <a:pt x="2638" y="3872"/>
                    <a:pt x="2791" y="3860"/>
                  </a:cubicBezTo>
                  <a:cubicBezTo>
                    <a:pt x="2875" y="3860"/>
                    <a:pt x="2958" y="3860"/>
                    <a:pt x="3042" y="3826"/>
                  </a:cubicBezTo>
                  <a:cubicBezTo>
                    <a:pt x="3042" y="3810"/>
                    <a:pt x="2691" y="3826"/>
                    <a:pt x="2123" y="3776"/>
                  </a:cubicBezTo>
                  <a:cubicBezTo>
                    <a:pt x="1789" y="3760"/>
                    <a:pt x="1455" y="3676"/>
                    <a:pt x="1154" y="3542"/>
                  </a:cubicBezTo>
                  <a:cubicBezTo>
                    <a:pt x="786" y="3375"/>
                    <a:pt x="502" y="3074"/>
                    <a:pt x="335" y="2707"/>
                  </a:cubicBezTo>
                  <a:cubicBezTo>
                    <a:pt x="185" y="2339"/>
                    <a:pt x="151" y="1922"/>
                    <a:pt x="235" y="1537"/>
                  </a:cubicBezTo>
                  <a:cubicBezTo>
                    <a:pt x="302" y="1220"/>
                    <a:pt x="452" y="902"/>
                    <a:pt x="652" y="652"/>
                  </a:cubicBezTo>
                  <a:cubicBezTo>
                    <a:pt x="836" y="401"/>
                    <a:pt x="1054" y="184"/>
                    <a:pt x="12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0" name="Google Shape;2660;p53"/>
            <p:cNvSpPr/>
            <p:nvPr/>
          </p:nvSpPr>
          <p:spPr>
            <a:xfrm>
              <a:off x="6102088" y="1902079"/>
              <a:ext cx="165506" cy="304731"/>
            </a:xfrm>
            <a:custGeom>
              <a:avLst/>
              <a:gdLst/>
              <a:ahLst/>
              <a:cxnLst/>
              <a:rect l="l" t="t" r="r" b="b"/>
              <a:pathLst>
                <a:path w="5164" h="9508" extrusionOk="0">
                  <a:moveTo>
                    <a:pt x="619" y="1"/>
                  </a:moveTo>
                  <a:lnTo>
                    <a:pt x="619" y="1"/>
                  </a:lnTo>
                  <a:cubicBezTo>
                    <a:pt x="469" y="218"/>
                    <a:pt x="368" y="452"/>
                    <a:pt x="285" y="702"/>
                  </a:cubicBezTo>
                  <a:cubicBezTo>
                    <a:pt x="51" y="1371"/>
                    <a:pt x="1" y="2106"/>
                    <a:pt x="151" y="2808"/>
                  </a:cubicBezTo>
                  <a:cubicBezTo>
                    <a:pt x="251" y="3292"/>
                    <a:pt x="452" y="3760"/>
                    <a:pt x="736" y="4178"/>
                  </a:cubicBezTo>
                  <a:cubicBezTo>
                    <a:pt x="1037" y="4629"/>
                    <a:pt x="1454" y="5013"/>
                    <a:pt x="1805" y="5498"/>
                  </a:cubicBezTo>
                  <a:cubicBezTo>
                    <a:pt x="1989" y="5748"/>
                    <a:pt x="2123" y="6016"/>
                    <a:pt x="2190" y="6317"/>
                  </a:cubicBezTo>
                  <a:cubicBezTo>
                    <a:pt x="2256" y="6617"/>
                    <a:pt x="2273" y="6935"/>
                    <a:pt x="2223" y="7252"/>
                  </a:cubicBezTo>
                  <a:cubicBezTo>
                    <a:pt x="2089" y="7921"/>
                    <a:pt x="1839" y="8555"/>
                    <a:pt x="1505" y="9140"/>
                  </a:cubicBezTo>
                  <a:lnTo>
                    <a:pt x="1471" y="9224"/>
                  </a:lnTo>
                  <a:lnTo>
                    <a:pt x="1555" y="9241"/>
                  </a:lnTo>
                  <a:cubicBezTo>
                    <a:pt x="1661" y="9264"/>
                    <a:pt x="1768" y="9276"/>
                    <a:pt x="1874" y="9276"/>
                  </a:cubicBezTo>
                  <a:cubicBezTo>
                    <a:pt x="2219" y="9276"/>
                    <a:pt x="2556" y="9153"/>
                    <a:pt x="2825" y="8923"/>
                  </a:cubicBezTo>
                  <a:cubicBezTo>
                    <a:pt x="2912" y="8844"/>
                    <a:pt x="2995" y="8756"/>
                    <a:pt x="3067" y="8659"/>
                  </a:cubicBezTo>
                  <a:lnTo>
                    <a:pt x="3067" y="8659"/>
                  </a:lnTo>
                  <a:cubicBezTo>
                    <a:pt x="3049" y="8918"/>
                    <a:pt x="3037" y="9176"/>
                    <a:pt x="3025" y="9424"/>
                  </a:cubicBezTo>
                  <a:lnTo>
                    <a:pt x="3025" y="9508"/>
                  </a:lnTo>
                  <a:lnTo>
                    <a:pt x="3109" y="9491"/>
                  </a:lnTo>
                  <a:cubicBezTo>
                    <a:pt x="3777" y="9357"/>
                    <a:pt x="4362" y="8956"/>
                    <a:pt x="4729" y="8372"/>
                  </a:cubicBezTo>
                  <a:cubicBezTo>
                    <a:pt x="5063" y="7837"/>
                    <a:pt x="5164" y="7185"/>
                    <a:pt x="5030" y="6584"/>
                  </a:cubicBezTo>
                  <a:cubicBezTo>
                    <a:pt x="4913" y="6032"/>
                    <a:pt x="4713" y="5531"/>
                    <a:pt x="4462" y="5047"/>
                  </a:cubicBezTo>
                  <a:cubicBezTo>
                    <a:pt x="4228" y="4579"/>
                    <a:pt x="3994" y="4178"/>
                    <a:pt x="3844" y="3777"/>
                  </a:cubicBezTo>
                  <a:cubicBezTo>
                    <a:pt x="3710" y="3426"/>
                    <a:pt x="3610" y="3058"/>
                    <a:pt x="3576" y="2674"/>
                  </a:cubicBezTo>
                  <a:cubicBezTo>
                    <a:pt x="3543" y="2390"/>
                    <a:pt x="3560" y="2106"/>
                    <a:pt x="3627" y="1822"/>
                  </a:cubicBezTo>
                  <a:cubicBezTo>
                    <a:pt x="3677" y="1588"/>
                    <a:pt x="3794" y="1371"/>
                    <a:pt x="3927" y="1170"/>
                  </a:cubicBezTo>
                  <a:lnTo>
                    <a:pt x="3927" y="1170"/>
                  </a:lnTo>
                  <a:cubicBezTo>
                    <a:pt x="3877" y="1220"/>
                    <a:pt x="3844" y="1254"/>
                    <a:pt x="3810" y="1321"/>
                  </a:cubicBezTo>
                  <a:cubicBezTo>
                    <a:pt x="3693" y="1471"/>
                    <a:pt x="3627" y="1638"/>
                    <a:pt x="3576" y="1805"/>
                  </a:cubicBezTo>
                  <a:cubicBezTo>
                    <a:pt x="3493" y="2089"/>
                    <a:pt x="3476" y="2390"/>
                    <a:pt x="3493" y="2674"/>
                  </a:cubicBezTo>
                  <a:cubicBezTo>
                    <a:pt x="3526" y="3058"/>
                    <a:pt x="3627" y="3443"/>
                    <a:pt x="3760" y="3810"/>
                  </a:cubicBezTo>
                  <a:cubicBezTo>
                    <a:pt x="3944" y="4245"/>
                    <a:pt x="4144" y="4679"/>
                    <a:pt x="4362" y="5097"/>
                  </a:cubicBezTo>
                  <a:cubicBezTo>
                    <a:pt x="4612" y="5565"/>
                    <a:pt x="4796" y="6066"/>
                    <a:pt x="4913" y="6601"/>
                  </a:cubicBezTo>
                  <a:cubicBezTo>
                    <a:pt x="5030" y="7185"/>
                    <a:pt x="4930" y="7787"/>
                    <a:pt x="4612" y="8305"/>
                  </a:cubicBezTo>
                  <a:cubicBezTo>
                    <a:pt x="4294" y="8814"/>
                    <a:pt x="3765" y="9186"/>
                    <a:pt x="3167" y="9336"/>
                  </a:cubicBezTo>
                  <a:lnTo>
                    <a:pt x="3167" y="9336"/>
                  </a:lnTo>
                  <a:cubicBezTo>
                    <a:pt x="3194" y="9032"/>
                    <a:pt x="3210" y="8703"/>
                    <a:pt x="3225" y="8374"/>
                  </a:cubicBezTo>
                  <a:lnTo>
                    <a:pt x="3225" y="8374"/>
                  </a:lnTo>
                  <a:cubicBezTo>
                    <a:pt x="3225" y="8373"/>
                    <a:pt x="3225" y="8372"/>
                    <a:pt x="3226" y="8372"/>
                  </a:cubicBezTo>
                  <a:lnTo>
                    <a:pt x="3225" y="8371"/>
                  </a:lnTo>
                  <a:lnTo>
                    <a:pt x="3225" y="8371"/>
                  </a:lnTo>
                  <a:cubicBezTo>
                    <a:pt x="3225" y="8366"/>
                    <a:pt x="3225" y="8360"/>
                    <a:pt x="3226" y="8355"/>
                  </a:cubicBezTo>
                  <a:lnTo>
                    <a:pt x="3259" y="7921"/>
                  </a:lnTo>
                  <a:lnTo>
                    <a:pt x="3092" y="8322"/>
                  </a:lnTo>
                  <a:cubicBezTo>
                    <a:pt x="3008" y="8505"/>
                    <a:pt x="2891" y="8672"/>
                    <a:pt x="2724" y="8806"/>
                  </a:cubicBezTo>
                  <a:cubicBezTo>
                    <a:pt x="2488" y="9016"/>
                    <a:pt x="2179" y="9133"/>
                    <a:pt x="1855" y="9133"/>
                  </a:cubicBezTo>
                  <a:cubicBezTo>
                    <a:pt x="1799" y="9133"/>
                    <a:pt x="1742" y="9130"/>
                    <a:pt x="1684" y="9123"/>
                  </a:cubicBezTo>
                  <a:lnTo>
                    <a:pt x="1684" y="9123"/>
                  </a:lnTo>
                  <a:cubicBezTo>
                    <a:pt x="1996" y="8545"/>
                    <a:pt x="2229" y="7922"/>
                    <a:pt x="2357" y="7269"/>
                  </a:cubicBezTo>
                  <a:cubicBezTo>
                    <a:pt x="2407" y="6935"/>
                    <a:pt x="2390" y="6601"/>
                    <a:pt x="2323" y="6283"/>
                  </a:cubicBezTo>
                  <a:cubicBezTo>
                    <a:pt x="2240" y="5966"/>
                    <a:pt x="2106" y="5682"/>
                    <a:pt x="1906" y="5431"/>
                  </a:cubicBezTo>
                  <a:cubicBezTo>
                    <a:pt x="1555" y="4930"/>
                    <a:pt x="1120" y="4545"/>
                    <a:pt x="819" y="4111"/>
                  </a:cubicBezTo>
                  <a:cubicBezTo>
                    <a:pt x="552" y="3710"/>
                    <a:pt x="352" y="3259"/>
                    <a:pt x="251" y="2791"/>
                  </a:cubicBezTo>
                  <a:cubicBezTo>
                    <a:pt x="101" y="2106"/>
                    <a:pt x="118" y="1388"/>
                    <a:pt x="335" y="719"/>
                  </a:cubicBezTo>
                  <a:cubicBezTo>
                    <a:pt x="418" y="469"/>
                    <a:pt x="519" y="235"/>
                    <a:pt x="6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1" name="Google Shape;2661;p53"/>
            <p:cNvSpPr/>
            <p:nvPr/>
          </p:nvSpPr>
          <p:spPr>
            <a:xfrm>
              <a:off x="6175996" y="1799808"/>
              <a:ext cx="89452" cy="141949"/>
            </a:xfrm>
            <a:custGeom>
              <a:avLst/>
              <a:gdLst/>
              <a:ahLst/>
              <a:cxnLst/>
              <a:rect l="l" t="t" r="r" b="b"/>
              <a:pathLst>
                <a:path w="2791" h="4429" extrusionOk="0">
                  <a:moveTo>
                    <a:pt x="2574" y="0"/>
                  </a:moveTo>
                  <a:cubicBezTo>
                    <a:pt x="2557" y="0"/>
                    <a:pt x="2641" y="318"/>
                    <a:pt x="2641" y="819"/>
                  </a:cubicBezTo>
                  <a:cubicBezTo>
                    <a:pt x="2641" y="2172"/>
                    <a:pt x="1905" y="3409"/>
                    <a:pt x="736" y="4061"/>
                  </a:cubicBezTo>
                  <a:cubicBezTo>
                    <a:pt x="301" y="4328"/>
                    <a:pt x="1" y="4395"/>
                    <a:pt x="1" y="4428"/>
                  </a:cubicBezTo>
                  <a:cubicBezTo>
                    <a:pt x="84" y="4428"/>
                    <a:pt x="151" y="4411"/>
                    <a:pt x="218" y="4378"/>
                  </a:cubicBezTo>
                  <a:cubicBezTo>
                    <a:pt x="418" y="4328"/>
                    <a:pt x="602" y="4244"/>
                    <a:pt x="786" y="4161"/>
                  </a:cubicBezTo>
                  <a:cubicBezTo>
                    <a:pt x="2039" y="3526"/>
                    <a:pt x="2791" y="2223"/>
                    <a:pt x="2741" y="819"/>
                  </a:cubicBezTo>
                  <a:cubicBezTo>
                    <a:pt x="2724" y="619"/>
                    <a:pt x="2691" y="418"/>
                    <a:pt x="2657" y="218"/>
                  </a:cubicBezTo>
                  <a:cubicBezTo>
                    <a:pt x="2641" y="134"/>
                    <a:pt x="2607" y="67"/>
                    <a:pt x="25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2" name="Google Shape;2662;p53"/>
            <p:cNvSpPr/>
            <p:nvPr/>
          </p:nvSpPr>
          <p:spPr>
            <a:xfrm>
              <a:off x="6148144" y="1838364"/>
              <a:ext cx="85734" cy="73074"/>
            </a:xfrm>
            <a:custGeom>
              <a:avLst/>
              <a:gdLst/>
              <a:ahLst/>
              <a:cxnLst/>
              <a:rect l="l" t="t" r="r" b="b"/>
              <a:pathLst>
                <a:path w="2675" h="2280" extrusionOk="0">
                  <a:moveTo>
                    <a:pt x="17" y="0"/>
                  </a:moveTo>
                  <a:cubicBezTo>
                    <a:pt x="1" y="201"/>
                    <a:pt x="17" y="385"/>
                    <a:pt x="84" y="568"/>
                  </a:cubicBezTo>
                  <a:cubicBezTo>
                    <a:pt x="385" y="1471"/>
                    <a:pt x="1170" y="2139"/>
                    <a:pt x="2106" y="2256"/>
                  </a:cubicBezTo>
                  <a:cubicBezTo>
                    <a:pt x="2196" y="2271"/>
                    <a:pt x="2283" y="2279"/>
                    <a:pt x="2368" y="2279"/>
                  </a:cubicBezTo>
                  <a:cubicBezTo>
                    <a:pt x="2472" y="2279"/>
                    <a:pt x="2573" y="2267"/>
                    <a:pt x="2674" y="2239"/>
                  </a:cubicBezTo>
                  <a:cubicBezTo>
                    <a:pt x="2674" y="2206"/>
                    <a:pt x="2457" y="2223"/>
                    <a:pt x="2123" y="2156"/>
                  </a:cubicBezTo>
                  <a:cubicBezTo>
                    <a:pt x="1237" y="1989"/>
                    <a:pt x="502" y="1370"/>
                    <a:pt x="185" y="535"/>
                  </a:cubicBezTo>
                  <a:cubicBezTo>
                    <a:pt x="68" y="218"/>
                    <a:pt x="34" y="0"/>
                    <a:pt x="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3" name="Google Shape;2663;p53"/>
            <p:cNvSpPr/>
            <p:nvPr/>
          </p:nvSpPr>
          <p:spPr>
            <a:xfrm>
              <a:off x="6015874" y="1785353"/>
              <a:ext cx="114643" cy="740643"/>
            </a:xfrm>
            <a:custGeom>
              <a:avLst/>
              <a:gdLst/>
              <a:ahLst/>
              <a:cxnLst/>
              <a:rect l="l" t="t" r="r" b="b"/>
              <a:pathLst>
                <a:path w="3577" h="23109" extrusionOk="0">
                  <a:moveTo>
                    <a:pt x="301" y="0"/>
                  </a:moveTo>
                  <a:cubicBezTo>
                    <a:pt x="585" y="184"/>
                    <a:pt x="853" y="401"/>
                    <a:pt x="1103" y="635"/>
                  </a:cubicBezTo>
                  <a:cubicBezTo>
                    <a:pt x="2190" y="1805"/>
                    <a:pt x="2657" y="3409"/>
                    <a:pt x="2390" y="4979"/>
                  </a:cubicBezTo>
                  <a:cubicBezTo>
                    <a:pt x="2240" y="5698"/>
                    <a:pt x="1989" y="6383"/>
                    <a:pt x="1638" y="7035"/>
                  </a:cubicBezTo>
                  <a:cubicBezTo>
                    <a:pt x="1304" y="7736"/>
                    <a:pt x="886" y="8455"/>
                    <a:pt x="552" y="9240"/>
                  </a:cubicBezTo>
                  <a:cubicBezTo>
                    <a:pt x="184" y="10059"/>
                    <a:pt x="1" y="10944"/>
                    <a:pt x="34" y="11830"/>
                  </a:cubicBezTo>
                  <a:cubicBezTo>
                    <a:pt x="68" y="12281"/>
                    <a:pt x="168" y="12732"/>
                    <a:pt x="368" y="13150"/>
                  </a:cubicBezTo>
                  <a:cubicBezTo>
                    <a:pt x="552" y="13534"/>
                    <a:pt x="769" y="13918"/>
                    <a:pt x="1037" y="14269"/>
                  </a:cubicBezTo>
                  <a:cubicBezTo>
                    <a:pt x="1538" y="14954"/>
                    <a:pt x="2073" y="15573"/>
                    <a:pt x="2440" y="16258"/>
                  </a:cubicBezTo>
                  <a:cubicBezTo>
                    <a:pt x="3209" y="17611"/>
                    <a:pt x="3459" y="19048"/>
                    <a:pt x="3242" y="20201"/>
                  </a:cubicBezTo>
                  <a:cubicBezTo>
                    <a:pt x="3092" y="21120"/>
                    <a:pt x="2641" y="21972"/>
                    <a:pt x="1939" y="22590"/>
                  </a:cubicBezTo>
                  <a:cubicBezTo>
                    <a:pt x="1688" y="22807"/>
                    <a:pt x="1388" y="22974"/>
                    <a:pt x="1070" y="23108"/>
                  </a:cubicBezTo>
                  <a:cubicBezTo>
                    <a:pt x="1087" y="23108"/>
                    <a:pt x="1120" y="23091"/>
                    <a:pt x="1137" y="23091"/>
                  </a:cubicBezTo>
                  <a:cubicBezTo>
                    <a:pt x="1187" y="23075"/>
                    <a:pt x="1237" y="23058"/>
                    <a:pt x="1321" y="23025"/>
                  </a:cubicBezTo>
                  <a:cubicBezTo>
                    <a:pt x="1555" y="22924"/>
                    <a:pt x="1789" y="22791"/>
                    <a:pt x="1989" y="22640"/>
                  </a:cubicBezTo>
                  <a:cubicBezTo>
                    <a:pt x="2707" y="22022"/>
                    <a:pt x="3192" y="21153"/>
                    <a:pt x="3342" y="20218"/>
                  </a:cubicBezTo>
                  <a:cubicBezTo>
                    <a:pt x="3576" y="19048"/>
                    <a:pt x="3326" y="17561"/>
                    <a:pt x="2557" y="16191"/>
                  </a:cubicBezTo>
                  <a:cubicBezTo>
                    <a:pt x="2190" y="15489"/>
                    <a:pt x="1638" y="14871"/>
                    <a:pt x="1154" y="14186"/>
                  </a:cubicBezTo>
                  <a:cubicBezTo>
                    <a:pt x="652" y="13501"/>
                    <a:pt x="218" y="12715"/>
                    <a:pt x="168" y="11813"/>
                  </a:cubicBezTo>
                  <a:cubicBezTo>
                    <a:pt x="151" y="10944"/>
                    <a:pt x="318" y="10092"/>
                    <a:pt x="686" y="9290"/>
                  </a:cubicBezTo>
                  <a:cubicBezTo>
                    <a:pt x="1003" y="8522"/>
                    <a:pt x="1421" y="7803"/>
                    <a:pt x="1755" y="7101"/>
                  </a:cubicBezTo>
                  <a:cubicBezTo>
                    <a:pt x="2106" y="6433"/>
                    <a:pt x="2357" y="5731"/>
                    <a:pt x="2507" y="4996"/>
                  </a:cubicBezTo>
                  <a:cubicBezTo>
                    <a:pt x="2607" y="4344"/>
                    <a:pt x="2591" y="3693"/>
                    <a:pt x="2457" y="3058"/>
                  </a:cubicBezTo>
                  <a:cubicBezTo>
                    <a:pt x="2256" y="2122"/>
                    <a:pt x="1805" y="1287"/>
                    <a:pt x="1137" y="602"/>
                  </a:cubicBezTo>
                  <a:cubicBezTo>
                    <a:pt x="953" y="418"/>
                    <a:pt x="753" y="268"/>
                    <a:pt x="535" y="134"/>
                  </a:cubicBezTo>
                  <a:lnTo>
                    <a:pt x="368" y="34"/>
                  </a:lnTo>
                  <a:cubicBezTo>
                    <a:pt x="352" y="17"/>
                    <a:pt x="335" y="0"/>
                    <a:pt x="3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4" name="Google Shape;2664;p53"/>
            <p:cNvSpPr/>
            <p:nvPr/>
          </p:nvSpPr>
          <p:spPr>
            <a:xfrm>
              <a:off x="5917897" y="1886022"/>
              <a:ext cx="136020" cy="636225"/>
            </a:xfrm>
            <a:custGeom>
              <a:avLst/>
              <a:gdLst/>
              <a:ahLst/>
              <a:cxnLst/>
              <a:rect l="l" t="t" r="r" b="b"/>
              <a:pathLst>
                <a:path w="4244" h="19851" extrusionOk="0">
                  <a:moveTo>
                    <a:pt x="17" y="0"/>
                  </a:moveTo>
                  <a:lnTo>
                    <a:pt x="17" y="0"/>
                  </a:lnTo>
                  <a:cubicBezTo>
                    <a:pt x="0" y="84"/>
                    <a:pt x="17" y="168"/>
                    <a:pt x="33" y="251"/>
                  </a:cubicBezTo>
                  <a:cubicBezTo>
                    <a:pt x="100" y="468"/>
                    <a:pt x="217" y="669"/>
                    <a:pt x="368" y="836"/>
                  </a:cubicBezTo>
                  <a:cubicBezTo>
                    <a:pt x="635" y="1087"/>
                    <a:pt x="919" y="1320"/>
                    <a:pt x="1203" y="1521"/>
                  </a:cubicBezTo>
                  <a:cubicBezTo>
                    <a:pt x="1387" y="1655"/>
                    <a:pt x="1554" y="1805"/>
                    <a:pt x="1704" y="1972"/>
                  </a:cubicBezTo>
                  <a:cubicBezTo>
                    <a:pt x="1855" y="2173"/>
                    <a:pt x="1988" y="2373"/>
                    <a:pt x="2072" y="2607"/>
                  </a:cubicBezTo>
                  <a:cubicBezTo>
                    <a:pt x="2272" y="3142"/>
                    <a:pt x="2323" y="3726"/>
                    <a:pt x="2239" y="4295"/>
                  </a:cubicBezTo>
                  <a:cubicBezTo>
                    <a:pt x="2122" y="4929"/>
                    <a:pt x="1922" y="5564"/>
                    <a:pt x="1671" y="6166"/>
                  </a:cubicBezTo>
                  <a:cubicBezTo>
                    <a:pt x="1370" y="6851"/>
                    <a:pt x="1153" y="7553"/>
                    <a:pt x="1019" y="8288"/>
                  </a:cubicBezTo>
                  <a:cubicBezTo>
                    <a:pt x="952" y="8672"/>
                    <a:pt x="952" y="9073"/>
                    <a:pt x="1019" y="9457"/>
                  </a:cubicBezTo>
                  <a:cubicBezTo>
                    <a:pt x="1103" y="9875"/>
                    <a:pt x="1253" y="10259"/>
                    <a:pt x="1487" y="10594"/>
                  </a:cubicBezTo>
                  <a:cubicBezTo>
                    <a:pt x="1955" y="11279"/>
                    <a:pt x="2573" y="11780"/>
                    <a:pt x="3091" y="12331"/>
                  </a:cubicBezTo>
                  <a:cubicBezTo>
                    <a:pt x="3609" y="12833"/>
                    <a:pt x="3943" y="13501"/>
                    <a:pt x="4060" y="14203"/>
                  </a:cubicBezTo>
                  <a:cubicBezTo>
                    <a:pt x="4110" y="14537"/>
                    <a:pt x="4060" y="14871"/>
                    <a:pt x="3910" y="15172"/>
                  </a:cubicBezTo>
                  <a:cubicBezTo>
                    <a:pt x="3743" y="15439"/>
                    <a:pt x="3526" y="15656"/>
                    <a:pt x="3241" y="15807"/>
                  </a:cubicBezTo>
                  <a:cubicBezTo>
                    <a:pt x="2724" y="16124"/>
                    <a:pt x="2155" y="16325"/>
                    <a:pt x="1754" y="16709"/>
                  </a:cubicBezTo>
                  <a:cubicBezTo>
                    <a:pt x="1420" y="17060"/>
                    <a:pt x="1203" y="17511"/>
                    <a:pt x="1153" y="18012"/>
                  </a:cubicBezTo>
                  <a:cubicBezTo>
                    <a:pt x="1119" y="18380"/>
                    <a:pt x="1153" y="18747"/>
                    <a:pt x="1287" y="19082"/>
                  </a:cubicBezTo>
                  <a:cubicBezTo>
                    <a:pt x="1370" y="19299"/>
                    <a:pt x="1487" y="19499"/>
                    <a:pt x="1621" y="19683"/>
                  </a:cubicBezTo>
                  <a:cubicBezTo>
                    <a:pt x="1688" y="19733"/>
                    <a:pt x="1721" y="19783"/>
                    <a:pt x="1754" y="19800"/>
                  </a:cubicBezTo>
                  <a:cubicBezTo>
                    <a:pt x="1788" y="19833"/>
                    <a:pt x="1805" y="19850"/>
                    <a:pt x="1805" y="19850"/>
                  </a:cubicBezTo>
                  <a:cubicBezTo>
                    <a:pt x="1587" y="19616"/>
                    <a:pt x="1437" y="19349"/>
                    <a:pt x="1337" y="19065"/>
                  </a:cubicBezTo>
                  <a:cubicBezTo>
                    <a:pt x="1220" y="18731"/>
                    <a:pt x="1186" y="18363"/>
                    <a:pt x="1236" y="18012"/>
                  </a:cubicBezTo>
                  <a:cubicBezTo>
                    <a:pt x="1287" y="17544"/>
                    <a:pt x="1504" y="17110"/>
                    <a:pt x="1838" y="16776"/>
                  </a:cubicBezTo>
                  <a:cubicBezTo>
                    <a:pt x="2206" y="16408"/>
                    <a:pt x="2774" y="16224"/>
                    <a:pt x="3308" y="15907"/>
                  </a:cubicBezTo>
                  <a:cubicBezTo>
                    <a:pt x="3609" y="15757"/>
                    <a:pt x="3843" y="15506"/>
                    <a:pt x="4010" y="15222"/>
                  </a:cubicBezTo>
                  <a:cubicBezTo>
                    <a:pt x="4177" y="14904"/>
                    <a:pt x="4244" y="14554"/>
                    <a:pt x="4194" y="14203"/>
                  </a:cubicBezTo>
                  <a:cubicBezTo>
                    <a:pt x="4077" y="13451"/>
                    <a:pt x="3726" y="12766"/>
                    <a:pt x="3191" y="12231"/>
                  </a:cubicBezTo>
                  <a:cubicBezTo>
                    <a:pt x="2673" y="11680"/>
                    <a:pt x="2055" y="11178"/>
                    <a:pt x="1604" y="10510"/>
                  </a:cubicBezTo>
                  <a:cubicBezTo>
                    <a:pt x="1387" y="10193"/>
                    <a:pt x="1236" y="9825"/>
                    <a:pt x="1170" y="9441"/>
                  </a:cubicBezTo>
                  <a:cubicBezTo>
                    <a:pt x="1103" y="9056"/>
                    <a:pt x="1103" y="8672"/>
                    <a:pt x="1170" y="8305"/>
                  </a:cubicBezTo>
                  <a:cubicBezTo>
                    <a:pt x="1287" y="7586"/>
                    <a:pt x="1504" y="6884"/>
                    <a:pt x="1788" y="6216"/>
                  </a:cubicBezTo>
                  <a:cubicBezTo>
                    <a:pt x="2055" y="5598"/>
                    <a:pt x="2239" y="4963"/>
                    <a:pt x="2356" y="4295"/>
                  </a:cubicBezTo>
                  <a:cubicBezTo>
                    <a:pt x="2439" y="3726"/>
                    <a:pt x="2373" y="3125"/>
                    <a:pt x="2172" y="2574"/>
                  </a:cubicBezTo>
                  <a:cubicBezTo>
                    <a:pt x="2072" y="2340"/>
                    <a:pt x="1938" y="2106"/>
                    <a:pt x="1771" y="1922"/>
                  </a:cubicBezTo>
                  <a:cubicBezTo>
                    <a:pt x="1604" y="1755"/>
                    <a:pt x="1437" y="1604"/>
                    <a:pt x="1253" y="1471"/>
                  </a:cubicBezTo>
                  <a:cubicBezTo>
                    <a:pt x="969" y="1270"/>
                    <a:pt x="685" y="1036"/>
                    <a:pt x="418" y="802"/>
                  </a:cubicBezTo>
                  <a:cubicBezTo>
                    <a:pt x="251" y="635"/>
                    <a:pt x="134" y="452"/>
                    <a:pt x="67" y="234"/>
                  </a:cubicBezTo>
                  <a:cubicBezTo>
                    <a:pt x="17" y="84"/>
                    <a:pt x="17" y="1"/>
                    <a:pt x="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5" name="Google Shape;2665;p53"/>
            <p:cNvSpPr/>
            <p:nvPr/>
          </p:nvSpPr>
          <p:spPr>
            <a:xfrm>
              <a:off x="6109043" y="2047202"/>
              <a:ext cx="123745" cy="413445"/>
            </a:xfrm>
            <a:custGeom>
              <a:avLst/>
              <a:gdLst/>
              <a:ahLst/>
              <a:cxnLst/>
              <a:rect l="l" t="t" r="r" b="b"/>
              <a:pathLst>
                <a:path w="3861" h="12900" extrusionOk="0">
                  <a:moveTo>
                    <a:pt x="803" y="1"/>
                  </a:moveTo>
                  <a:lnTo>
                    <a:pt x="803" y="1"/>
                  </a:lnTo>
                  <a:cubicBezTo>
                    <a:pt x="770" y="34"/>
                    <a:pt x="753" y="84"/>
                    <a:pt x="736" y="134"/>
                  </a:cubicBezTo>
                  <a:cubicBezTo>
                    <a:pt x="703" y="218"/>
                    <a:pt x="653" y="352"/>
                    <a:pt x="602" y="519"/>
                  </a:cubicBezTo>
                  <a:cubicBezTo>
                    <a:pt x="419" y="1003"/>
                    <a:pt x="285" y="1504"/>
                    <a:pt x="185" y="2006"/>
                  </a:cubicBezTo>
                  <a:cubicBezTo>
                    <a:pt x="1" y="2758"/>
                    <a:pt x="51" y="3543"/>
                    <a:pt x="285" y="4278"/>
                  </a:cubicBezTo>
                  <a:cubicBezTo>
                    <a:pt x="452" y="4696"/>
                    <a:pt x="703" y="5097"/>
                    <a:pt x="987" y="5431"/>
                  </a:cubicBezTo>
                  <a:cubicBezTo>
                    <a:pt x="1304" y="5799"/>
                    <a:pt x="1655" y="6149"/>
                    <a:pt x="2006" y="6467"/>
                  </a:cubicBezTo>
                  <a:cubicBezTo>
                    <a:pt x="2357" y="6784"/>
                    <a:pt x="2691" y="7135"/>
                    <a:pt x="3009" y="7486"/>
                  </a:cubicBezTo>
                  <a:cubicBezTo>
                    <a:pt x="3293" y="7820"/>
                    <a:pt x="3510" y="8205"/>
                    <a:pt x="3643" y="8622"/>
                  </a:cubicBezTo>
                  <a:cubicBezTo>
                    <a:pt x="3694" y="8823"/>
                    <a:pt x="3727" y="9023"/>
                    <a:pt x="3744" y="9224"/>
                  </a:cubicBezTo>
                  <a:cubicBezTo>
                    <a:pt x="3744" y="9424"/>
                    <a:pt x="3727" y="9608"/>
                    <a:pt x="3694" y="9809"/>
                  </a:cubicBezTo>
                  <a:cubicBezTo>
                    <a:pt x="3643" y="10176"/>
                    <a:pt x="3560" y="10527"/>
                    <a:pt x="3510" y="10845"/>
                  </a:cubicBezTo>
                  <a:cubicBezTo>
                    <a:pt x="3443" y="11129"/>
                    <a:pt x="3393" y="11413"/>
                    <a:pt x="3359" y="11713"/>
                  </a:cubicBezTo>
                  <a:cubicBezTo>
                    <a:pt x="3343" y="11931"/>
                    <a:pt x="3359" y="12148"/>
                    <a:pt x="3410" y="12365"/>
                  </a:cubicBezTo>
                  <a:cubicBezTo>
                    <a:pt x="3426" y="12515"/>
                    <a:pt x="3476" y="12649"/>
                    <a:pt x="3543" y="12766"/>
                  </a:cubicBezTo>
                  <a:cubicBezTo>
                    <a:pt x="3560" y="12816"/>
                    <a:pt x="3577" y="12850"/>
                    <a:pt x="3610" y="12900"/>
                  </a:cubicBezTo>
                  <a:cubicBezTo>
                    <a:pt x="3543" y="12716"/>
                    <a:pt x="3493" y="12549"/>
                    <a:pt x="3460" y="12365"/>
                  </a:cubicBezTo>
                  <a:cubicBezTo>
                    <a:pt x="3426" y="12148"/>
                    <a:pt x="3426" y="11931"/>
                    <a:pt x="3443" y="11713"/>
                  </a:cubicBezTo>
                  <a:cubicBezTo>
                    <a:pt x="3476" y="11429"/>
                    <a:pt x="3526" y="11145"/>
                    <a:pt x="3593" y="10861"/>
                  </a:cubicBezTo>
                  <a:cubicBezTo>
                    <a:pt x="3677" y="10544"/>
                    <a:pt x="3760" y="10210"/>
                    <a:pt x="3811" y="9825"/>
                  </a:cubicBezTo>
                  <a:cubicBezTo>
                    <a:pt x="3844" y="9625"/>
                    <a:pt x="3861" y="9424"/>
                    <a:pt x="3861" y="9224"/>
                  </a:cubicBezTo>
                  <a:cubicBezTo>
                    <a:pt x="3844" y="9007"/>
                    <a:pt x="3827" y="8806"/>
                    <a:pt x="3760" y="8589"/>
                  </a:cubicBezTo>
                  <a:cubicBezTo>
                    <a:pt x="3643" y="8154"/>
                    <a:pt x="3410" y="7753"/>
                    <a:pt x="3109" y="7403"/>
                  </a:cubicBezTo>
                  <a:cubicBezTo>
                    <a:pt x="2808" y="7035"/>
                    <a:pt x="2457" y="6684"/>
                    <a:pt x="2106" y="6367"/>
                  </a:cubicBezTo>
                  <a:cubicBezTo>
                    <a:pt x="1388" y="5698"/>
                    <a:pt x="703" y="5030"/>
                    <a:pt x="419" y="4228"/>
                  </a:cubicBezTo>
                  <a:cubicBezTo>
                    <a:pt x="168" y="3510"/>
                    <a:pt x="118" y="2758"/>
                    <a:pt x="285" y="2022"/>
                  </a:cubicBezTo>
                  <a:cubicBezTo>
                    <a:pt x="369" y="1521"/>
                    <a:pt x="502" y="1020"/>
                    <a:pt x="653" y="535"/>
                  </a:cubicBezTo>
                  <a:cubicBezTo>
                    <a:pt x="703" y="385"/>
                    <a:pt x="736" y="251"/>
                    <a:pt x="770" y="151"/>
                  </a:cubicBezTo>
                  <a:cubicBezTo>
                    <a:pt x="786" y="101"/>
                    <a:pt x="803" y="51"/>
                    <a:pt x="8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67" name="Google Shape;2667;p53"/>
          <p:cNvSpPr txBox="1">
            <a:spLocks noGrp="1"/>
          </p:cNvSpPr>
          <p:nvPr>
            <p:ph type="subTitle" idx="1"/>
          </p:nvPr>
        </p:nvSpPr>
        <p:spPr>
          <a:xfrm>
            <a:off x="4157733" y="2433450"/>
            <a:ext cx="3199625" cy="27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smtClean="0">
                <a:latin typeface="Maison Neue Extended Light" panose="020B0305040000000000" pitchFamily="34" charset="0"/>
              </a:rPr>
              <a:t>Solution</a:t>
            </a:r>
            <a:r>
              <a:rPr lang="en" sz="3200" smtClean="0">
                <a:latin typeface="+mj-lt"/>
              </a:rPr>
              <a:t>?</a:t>
            </a:r>
            <a:endParaRPr sz="3200">
              <a:latin typeface="+mj-lt"/>
            </a:endParaRPr>
          </a:p>
        </p:txBody>
      </p:sp>
      <p:grpSp>
        <p:nvGrpSpPr>
          <p:cNvPr id="131" name="Google Shape;9630;p71"/>
          <p:cNvGrpSpPr/>
          <p:nvPr/>
        </p:nvGrpSpPr>
        <p:grpSpPr>
          <a:xfrm>
            <a:off x="3111849" y="987801"/>
            <a:ext cx="393192" cy="374904"/>
            <a:chOff x="3014250" y="3682271"/>
            <a:chExt cx="391092" cy="371940"/>
          </a:xfrm>
        </p:grpSpPr>
        <p:sp>
          <p:nvSpPr>
            <p:cNvPr id="132" name="Google Shape;9631;p71"/>
            <p:cNvSpPr/>
            <p:nvPr/>
          </p:nvSpPr>
          <p:spPr>
            <a:xfrm>
              <a:off x="3014250" y="3682271"/>
              <a:ext cx="386521" cy="371940"/>
            </a:xfrm>
            <a:custGeom>
              <a:avLst/>
              <a:gdLst/>
              <a:ahLst/>
              <a:cxnLst/>
              <a:rect l="l" t="t" r="r" b="b"/>
              <a:pathLst>
                <a:path w="14712" h="14157" extrusionOk="0">
                  <a:moveTo>
                    <a:pt x="7637" y="1"/>
                  </a:moveTo>
                  <a:cubicBezTo>
                    <a:pt x="4772" y="1"/>
                    <a:pt x="2192" y="1728"/>
                    <a:pt x="1096" y="4371"/>
                  </a:cubicBezTo>
                  <a:cubicBezTo>
                    <a:pt x="0" y="7013"/>
                    <a:pt x="611" y="10058"/>
                    <a:pt x="2629" y="12084"/>
                  </a:cubicBezTo>
                  <a:cubicBezTo>
                    <a:pt x="3983" y="13438"/>
                    <a:pt x="5793" y="14156"/>
                    <a:pt x="7634" y="14156"/>
                  </a:cubicBezTo>
                  <a:cubicBezTo>
                    <a:pt x="8546" y="14156"/>
                    <a:pt x="9466" y="13980"/>
                    <a:pt x="10342" y="13617"/>
                  </a:cubicBezTo>
                  <a:cubicBezTo>
                    <a:pt x="12985" y="12521"/>
                    <a:pt x="14712" y="9940"/>
                    <a:pt x="14712" y="7083"/>
                  </a:cubicBezTo>
                  <a:cubicBezTo>
                    <a:pt x="14712" y="3171"/>
                    <a:pt x="11542" y="8"/>
                    <a:pt x="7637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9632;p71"/>
            <p:cNvSpPr/>
            <p:nvPr/>
          </p:nvSpPr>
          <p:spPr>
            <a:xfrm>
              <a:off x="3028279" y="3694567"/>
              <a:ext cx="377063" cy="347480"/>
            </a:xfrm>
            <a:custGeom>
              <a:avLst/>
              <a:gdLst/>
              <a:ahLst/>
              <a:cxnLst/>
              <a:rect l="l" t="t" r="r" b="b"/>
              <a:pathLst>
                <a:path w="14352" h="13226" extrusionOk="0">
                  <a:moveTo>
                    <a:pt x="7099" y="0"/>
                  </a:moveTo>
                  <a:cubicBezTo>
                    <a:pt x="6251" y="0"/>
                    <a:pt x="5393" y="163"/>
                    <a:pt x="4571" y="504"/>
                  </a:cubicBezTo>
                  <a:cubicBezTo>
                    <a:pt x="1658" y="1711"/>
                    <a:pt x="0" y="4811"/>
                    <a:pt x="618" y="7905"/>
                  </a:cubicBezTo>
                  <a:cubicBezTo>
                    <a:pt x="1228" y="10998"/>
                    <a:pt x="3947" y="13225"/>
                    <a:pt x="7103" y="13225"/>
                  </a:cubicBezTo>
                  <a:cubicBezTo>
                    <a:pt x="7111" y="13225"/>
                    <a:pt x="7120" y="13225"/>
                    <a:pt x="7129" y="13225"/>
                  </a:cubicBezTo>
                  <a:cubicBezTo>
                    <a:pt x="8874" y="13225"/>
                    <a:pt x="10542" y="12525"/>
                    <a:pt x="11778" y="11290"/>
                  </a:cubicBezTo>
                  <a:cubicBezTo>
                    <a:pt x="14011" y="9056"/>
                    <a:pt x="14351" y="5560"/>
                    <a:pt x="12603" y="2939"/>
                  </a:cubicBezTo>
                  <a:cubicBezTo>
                    <a:pt x="11344" y="1057"/>
                    <a:pt x="9255" y="0"/>
                    <a:pt x="7099" y="0"/>
                  </a:cubicBezTo>
                  <a:close/>
                </a:path>
              </a:pathLst>
            </a:custGeom>
            <a:solidFill>
              <a:schemeClr val="tx1">
                <a:lumMod val="20000"/>
                <a:lumOff val="8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9633;p71"/>
            <p:cNvSpPr/>
            <p:nvPr/>
          </p:nvSpPr>
          <p:spPr>
            <a:xfrm>
              <a:off x="3144167" y="3741332"/>
              <a:ext cx="141267" cy="253871"/>
            </a:xfrm>
            <a:custGeom>
              <a:avLst/>
              <a:gdLst/>
              <a:ahLst/>
              <a:cxnLst/>
              <a:rect l="l" t="t" r="r" b="b"/>
              <a:pathLst>
                <a:path w="5377" h="9663" extrusionOk="0">
                  <a:moveTo>
                    <a:pt x="2588" y="0"/>
                  </a:moveTo>
                  <a:cubicBezTo>
                    <a:pt x="812" y="0"/>
                    <a:pt x="1" y="1048"/>
                    <a:pt x="1" y="1755"/>
                  </a:cubicBezTo>
                  <a:cubicBezTo>
                    <a:pt x="1" y="2268"/>
                    <a:pt x="438" y="2504"/>
                    <a:pt x="791" y="2504"/>
                  </a:cubicBezTo>
                  <a:cubicBezTo>
                    <a:pt x="1499" y="2504"/>
                    <a:pt x="1208" y="1492"/>
                    <a:pt x="2546" y="1492"/>
                  </a:cubicBezTo>
                  <a:cubicBezTo>
                    <a:pt x="3205" y="1492"/>
                    <a:pt x="3725" y="1776"/>
                    <a:pt x="3725" y="2386"/>
                  </a:cubicBezTo>
                  <a:cubicBezTo>
                    <a:pt x="3725" y="3094"/>
                    <a:pt x="2990" y="3503"/>
                    <a:pt x="2560" y="3871"/>
                  </a:cubicBezTo>
                  <a:cubicBezTo>
                    <a:pt x="2179" y="4197"/>
                    <a:pt x="1679" y="4738"/>
                    <a:pt x="1679" y="5861"/>
                  </a:cubicBezTo>
                  <a:cubicBezTo>
                    <a:pt x="1679" y="6541"/>
                    <a:pt x="1860" y="6742"/>
                    <a:pt x="2401" y="6742"/>
                  </a:cubicBezTo>
                  <a:cubicBezTo>
                    <a:pt x="3046" y="6742"/>
                    <a:pt x="3177" y="6451"/>
                    <a:pt x="3177" y="6201"/>
                  </a:cubicBezTo>
                  <a:cubicBezTo>
                    <a:pt x="3177" y="5515"/>
                    <a:pt x="3184" y="5126"/>
                    <a:pt x="3906" y="4564"/>
                  </a:cubicBezTo>
                  <a:cubicBezTo>
                    <a:pt x="4266" y="4287"/>
                    <a:pt x="5376" y="3406"/>
                    <a:pt x="5376" y="2164"/>
                  </a:cubicBezTo>
                  <a:cubicBezTo>
                    <a:pt x="5376" y="930"/>
                    <a:pt x="4266" y="0"/>
                    <a:pt x="2588" y="0"/>
                  </a:cubicBezTo>
                  <a:close/>
                  <a:moveTo>
                    <a:pt x="2414" y="7644"/>
                  </a:moveTo>
                  <a:cubicBezTo>
                    <a:pt x="1860" y="7644"/>
                    <a:pt x="1402" y="8095"/>
                    <a:pt x="1402" y="8657"/>
                  </a:cubicBezTo>
                  <a:cubicBezTo>
                    <a:pt x="1402" y="9212"/>
                    <a:pt x="1860" y="9662"/>
                    <a:pt x="2414" y="9662"/>
                  </a:cubicBezTo>
                  <a:cubicBezTo>
                    <a:pt x="2969" y="9655"/>
                    <a:pt x="3420" y="9212"/>
                    <a:pt x="3427" y="8657"/>
                  </a:cubicBezTo>
                  <a:cubicBezTo>
                    <a:pt x="3420" y="8102"/>
                    <a:pt x="2969" y="7651"/>
                    <a:pt x="2414" y="764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" name="Google Shape;9647;p71"/>
          <p:cNvGrpSpPr/>
          <p:nvPr/>
        </p:nvGrpSpPr>
        <p:grpSpPr>
          <a:xfrm>
            <a:off x="1641911" y="1038093"/>
            <a:ext cx="374904" cy="274320"/>
            <a:chOff x="5223609" y="3731112"/>
            <a:chExt cx="371782" cy="274285"/>
          </a:xfrm>
        </p:grpSpPr>
        <p:sp>
          <p:nvSpPr>
            <p:cNvPr id="136" name="Google Shape;9648;p71"/>
            <p:cNvSpPr/>
            <p:nvPr/>
          </p:nvSpPr>
          <p:spPr>
            <a:xfrm>
              <a:off x="5223609" y="3731112"/>
              <a:ext cx="371782" cy="274285"/>
            </a:xfrm>
            <a:custGeom>
              <a:avLst/>
              <a:gdLst/>
              <a:ahLst/>
              <a:cxnLst/>
              <a:rect l="l" t="t" r="r" b="b"/>
              <a:pathLst>
                <a:path w="14151" h="10440" extrusionOk="0">
                  <a:moveTo>
                    <a:pt x="11972" y="1"/>
                  </a:moveTo>
                  <a:lnTo>
                    <a:pt x="5563" y="6410"/>
                  </a:lnTo>
                  <a:cubicBezTo>
                    <a:pt x="5477" y="6497"/>
                    <a:pt x="5364" y="6540"/>
                    <a:pt x="5251" y="6540"/>
                  </a:cubicBezTo>
                  <a:cubicBezTo>
                    <a:pt x="5138" y="6540"/>
                    <a:pt x="5026" y="6497"/>
                    <a:pt x="4939" y="6410"/>
                  </a:cubicBezTo>
                  <a:lnTo>
                    <a:pt x="2178" y="3649"/>
                  </a:lnTo>
                  <a:lnTo>
                    <a:pt x="0" y="5827"/>
                  </a:lnTo>
                  <a:lnTo>
                    <a:pt x="4162" y="9989"/>
                  </a:lnTo>
                  <a:cubicBezTo>
                    <a:pt x="4453" y="10280"/>
                    <a:pt x="4842" y="10440"/>
                    <a:pt x="5251" y="10440"/>
                  </a:cubicBezTo>
                  <a:cubicBezTo>
                    <a:pt x="5660" y="10440"/>
                    <a:pt x="6056" y="10280"/>
                    <a:pt x="6340" y="9989"/>
                  </a:cubicBezTo>
                  <a:lnTo>
                    <a:pt x="14150" y="2179"/>
                  </a:lnTo>
                  <a:lnTo>
                    <a:pt x="11972" y="1"/>
                  </a:lnTo>
                  <a:close/>
                </a:path>
              </a:pathLst>
            </a:custGeom>
            <a:solidFill>
              <a:schemeClr val="tx1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9649;p71"/>
            <p:cNvSpPr/>
            <p:nvPr/>
          </p:nvSpPr>
          <p:spPr>
            <a:xfrm>
              <a:off x="5338236" y="3769391"/>
              <a:ext cx="257155" cy="236006"/>
            </a:xfrm>
            <a:custGeom>
              <a:avLst/>
              <a:gdLst/>
              <a:ahLst/>
              <a:cxnLst/>
              <a:rect l="l" t="t" r="r" b="b"/>
              <a:pathLst>
                <a:path w="9788" h="8983" extrusionOk="0">
                  <a:moveTo>
                    <a:pt x="9066" y="0"/>
                  </a:moveTo>
                  <a:lnTo>
                    <a:pt x="826" y="8248"/>
                  </a:lnTo>
                  <a:cubicBezTo>
                    <a:pt x="597" y="8470"/>
                    <a:pt x="312" y="8629"/>
                    <a:pt x="0" y="8698"/>
                  </a:cubicBezTo>
                  <a:cubicBezTo>
                    <a:pt x="257" y="8886"/>
                    <a:pt x="569" y="8983"/>
                    <a:pt x="888" y="8983"/>
                  </a:cubicBezTo>
                  <a:cubicBezTo>
                    <a:pt x="1297" y="8983"/>
                    <a:pt x="1693" y="8823"/>
                    <a:pt x="1977" y="8532"/>
                  </a:cubicBezTo>
                  <a:lnTo>
                    <a:pt x="9787" y="722"/>
                  </a:lnTo>
                  <a:lnTo>
                    <a:pt x="9066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" name="Rectangle 9"/>
          <p:cNvSpPr/>
          <p:nvPr/>
        </p:nvSpPr>
        <p:spPr>
          <a:xfrm>
            <a:off x="1017863" y="2279363"/>
            <a:ext cx="267573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3200" smtClean="0">
                <a:solidFill>
                  <a:schemeClr val="tx1"/>
                </a:solidFill>
                <a:latin typeface="+mj-lt"/>
              </a:rPr>
              <a:t>What </a:t>
            </a:r>
            <a:r>
              <a:rPr lang="en" sz="3200" smtClean="0">
                <a:solidFill>
                  <a:schemeClr val="tx1"/>
                </a:solidFill>
                <a:latin typeface="Maison Neue Extended Light" panose="020B0305040000000000" pitchFamily="34" charset="0"/>
              </a:rPr>
              <a:t>is the</a:t>
            </a:r>
            <a:endParaRPr lang="en-US" sz="3200">
              <a:solidFill>
                <a:schemeClr val="tx1"/>
              </a:solidFill>
              <a:latin typeface="Maison Neue Extended Light" panose="020B030504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216396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2" name="Google Shape;1332;p37"/>
          <p:cNvGrpSpPr/>
          <p:nvPr/>
        </p:nvGrpSpPr>
        <p:grpSpPr>
          <a:xfrm>
            <a:off x="2589580" y="1060212"/>
            <a:ext cx="2027467" cy="2207568"/>
            <a:chOff x="2560680" y="1060212"/>
            <a:chExt cx="2027467" cy="2207568"/>
          </a:xfrm>
        </p:grpSpPr>
        <p:sp>
          <p:nvSpPr>
            <p:cNvPr id="1333" name="Google Shape;1333;p37"/>
            <p:cNvSpPr/>
            <p:nvPr/>
          </p:nvSpPr>
          <p:spPr>
            <a:xfrm>
              <a:off x="2611598" y="3127317"/>
              <a:ext cx="1965303" cy="45017"/>
            </a:xfrm>
            <a:custGeom>
              <a:avLst/>
              <a:gdLst/>
              <a:ahLst/>
              <a:cxnLst/>
              <a:rect l="l" t="t" r="r" b="b"/>
              <a:pathLst>
                <a:path w="60290" h="1381" extrusionOk="0">
                  <a:moveTo>
                    <a:pt x="60290" y="0"/>
                  </a:moveTo>
                  <a:lnTo>
                    <a:pt x="0" y="427"/>
                  </a:lnTo>
                  <a:lnTo>
                    <a:pt x="0" y="1381"/>
                  </a:lnTo>
                  <a:lnTo>
                    <a:pt x="60290" y="838"/>
                  </a:lnTo>
                  <a:lnTo>
                    <a:pt x="6029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37"/>
            <p:cNvSpPr/>
            <p:nvPr/>
          </p:nvSpPr>
          <p:spPr>
            <a:xfrm>
              <a:off x="2568732" y="1108978"/>
              <a:ext cx="2008169" cy="2048916"/>
            </a:xfrm>
            <a:custGeom>
              <a:avLst/>
              <a:gdLst/>
              <a:ahLst/>
              <a:cxnLst/>
              <a:rect l="l" t="t" r="r" b="b"/>
              <a:pathLst>
                <a:path w="61605" h="62855" extrusionOk="0">
                  <a:moveTo>
                    <a:pt x="61605" y="1"/>
                  </a:moveTo>
                  <a:lnTo>
                    <a:pt x="0" y="1053"/>
                  </a:lnTo>
                  <a:lnTo>
                    <a:pt x="1365" y="62854"/>
                  </a:lnTo>
                  <a:lnTo>
                    <a:pt x="61605" y="62377"/>
                  </a:lnTo>
                  <a:lnTo>
                    <a:pt x="616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37"/>
            <p:cNvSpPr/>
            <p:nvPr/>
          </p:nvSpPr>
          <p:spPr>
            <a:xfrm>
              <a:off x="2568732" y="1106827"/>
              <a:ext cx="2010842" cy="2053186"/>
            </a:xfrm>
            <a:custGeom>
              <a:avLst/>
              <a:gdLst/>
              <a:ahLst/>
              <a:cxnLst/>
              <a:rect l="l" t="t" r="r" b="b"/>
              <a:pathLst>
                <a:path w="61687" h="62986" extrusionOk="0">
                  <a:moveTo>
                    <a:pt x="61539" y="150"/>
                  </a:moveTo>
                  <a:cubicBezTo>
                    <a:pt x="61523" y="17999"/>
                    <a:pt x="61523" y="39040"/>
                    <a:pt x="61523" y="61474"/>
                  </a:cubicBezTo>
                  <a:lnTo>
                    <a:pt x="61523" y="62362"/>
                  </a:lnTo>
                  <a:lnTo>
                    <a:pt x="61523" y="62362"/>
                  </a:lnTo>
                  <a:lnTo>
                    <a:pt x="1445" y="62837"/>
                  </a:lnTo>
                  <a:lnTo>
                    <a:pt x="1445" y="62837"/>
                  </a:lnTo>
                  <a:cubicBezTo>
                    <a:pt x="581" y="26089"/>
                    <a:pt x="25" y="2073"/>
                    <a:pt x="1" y="1119"/>
                  </a:cubicBezTo>
                  <a:lnTo>
                    <a:pt x="1" y="1119"/>
                  </a:lnTo>
                  <a:lnTo>
                    <a:pt x="61539" y="150"/>
                  </a:lnTo>
                  <a:close/>
                  <a:moveTo>
                    <a:pt x="61605" y="1"/>
                  </a:moveTo>
                  <a:lnTo>
                    <a:pt x="1" y="1119"/>
                  </a:lnTo>
                  <a:lnTo>
                    <a:pt x="1" y="1119"/>
                  </a:lnTo>
                  <a:cubicBezTo>
                    <a:pt x="1" y="1112"/>
                    <a:pt x="1" y="1107"/>
                    <a:pt x="0" y="1103"/>
                  </a:cubicBezTo>
                  <a:lnTo>
                    <a:pt x="0" y="1103"/>
                  </a:lnTo>
                  <a:cubicBezTo>
                    <a:pt x="1" y="1107"/>
                    <a:pt x="1" y="1112"/>
                    <a:pt x="1" y="1119"/>
                  </a:cubicBezTo>
                  <a:lnTo>
                    <a:pt x="1" y="1119"/>
                  </a:lnTo>
                  <a:lnTo>
                    <a:pt x="0" y="1119"/>
                  </a:lnTo>
                  <a:lnTo>
                    <a:pt x="0" y="1119"/>
                  </a:lnTo>
                  <a:lnTo>
                    <a:pt x="1" y="1119"/>
                  </a:lnTo>
                  <a:lnTo>
                    <a:pt x="1" y="1119"/>
                  </a:lnTo>
                  <a:cubicBezTo>
                    <a:pt x="24" y="2074"/>
                    <a:pt x="515" y="26125"/>
                    <a:pt x="1299" y="62920"/>
                  </a:cubicBezTo>
                  <a:lnTo>
                    <a:pt x="1299" y="62986"/>
                  </a:lnTo>
                  <a:lnTo>
                    <a:pt x="1365" y="62986"/>
                  </a:lnTo>
                  <a:lnTo>
                    <a:pt x="61605" y="62526"/>
                  </a:lnTo>
                  <a:lnTo>
                    <a:pt x="61687" y="62526"/>
                  </a:lnTo>
                  <a:lnTo>
                    <a:pt x="61687" y="61474"/>
                  </a:lnTo>
                  <a:cubicBezTo>
                    <a:pt x="61687" y="39005"/>
                    <a:pt x="61687" y="17933"/>
                    <a:pt x="61687" y="67"/>
                  </a:cubicBezTo>
                  <a:lnTo>
                    <a:pt x="6168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37"/>
            <p:cNvSpPr/>
            <p:nvPr/>
          </p:nvSpPr>
          <p:spPr>
            <a:xfrm>
              <a:off x="2560680" y="1060212"/>
              <a:ext cx="2027467" cy="96489"/>
            </a:xfrm>
            <a:custGeom>
              <a:avLst/>
              <a:gdLst/>
              <a:ahLst/>
              <a:cxnLst/>
              <a:rect l="l" t="t" r="r" b="b"/>
              <a:pathLst>
                <a:path w="62197" h="2960" extrusionOk="0">
                  <a:moveTo>
                    <a:pt x="62197" y="1"/>
                  </a:moveTo>
                  <a:lnTo>
                    <a:pt x="1" y="379"/>
                  </a:lnTo>
                  <a:lnTo>
                    <a:pt x="1" y="2960"/>
                  </a:lnTo>
                  <a:lnTo>
                    <a:pt x="62115" y="2598"/>
                  </a:lnTo>
                  <a:lnTo>
                    <a:pt x="621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37"/>
            <p:cNvSpPr/>
            <p:nvPr/>
          </p:nvSpPr>
          <p:spPr>
            <a:xfrm>
              <a:off x="3521361" y="3140715"/>
              <a:ext cx="13984" cy="71812"/>
            </a:xfrm>
            <a:custGeom>
              <a:avLst/>
              <a:gdLst/>
              <a:ahLst/>
              <a:cxnLst/>
              <a:rect l="l" t="t" r="r" b="b"/>
              <a:pathLst>
                <a:path w="429" h="2203" extrusionOk="0">
                  <a:moveTo>
                    <a:pt x="165" y="0"/>
                  </a:moveTo>
                  <a:cubicBezTo>
                    <a:pt x="50" y="16"/>
                    <a:pt x="1" y="510"/>
                    <a:pt x="17" y="1118"/>
                  </a:cubicBezTo>
                  <a:cubicBezTo>
                    <a:pt x="50" y="1709"/>
                    <a:pt x="165" y="2203"/>
                    <a:pt x="264" y="2203"/>
                  </a:cubicBezTo>
                  <a:cubicBezTo>
                    <a:pt x="379" y="2186"/>
                    <a:pt x="428" y="1693"/>
                    <a:pt x="412" y="1085"/>
                  </a:cubicBezTo>
                  <a:cubicBezTo>
                    <a:pt x="379" y="493"/>
                    <a:pt x="264" y="0"/>
                    <a:pt x="1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37"/>
            <p:cNvSpPr/>
            <p:nvPr/>
          </p:nvSpPr>
          <p:spPr>
            <a:xfrm>
              <a:off x="3490817" y="3196392"/>
              <a:ext cx="71845" cy="71389"/>
            </a:xfrm>
            <a:custGeom>
              <a:avLst/>
              <a:gdLst/>
              <a:ahLst/>
              <a:cxnLst/>
              <a:rect l="l" t="t" r="r" b="b"/>
              <a:pathLst>
                <a:path w="2204" h="2190" extrusionOk="0">
                  <a:moveTo>
                    <a:pt x="1321" y="232"/>
                  </a:moveTo>
                  <a:cubicBezTo>
                    <a:pt x="1349" y="232"/>
                    <a:pt x="1377" y="232"/>
                    <a:pt x="1405" y="234"/>
                  </a:cubicBezTo>
                  <a:lnTo>
                    <a:pt x="1405" y="234"/>
                  </a:lnTo>
                  <a:cubicBezTo>
                    <a:pt x="1558" y="363"/>
                    <a:pt x="1682" y="520"/>
                    <a:pt x="1776" y="708"/>
                  </a:cubicBezTo>
                  <a:cubicBezTo>
                    <a:pt x="1792" y="758"/>
                    <a:pt x="1809" y="823"/>
                    <a:pt x="1825" y="889"/>
                  </a:cubicBezTo>
                  <a:cubicBezTo>
                    <a:pt x="1858" y="1103"/>
                    <a:pt x="1809" y="1333"/>
                    <a:pt x="1694" y="1514"/>
                  </a:cubicBezTo>
                  <a:cubicBezTo>
                    <a:pt x="1595" y="1645"/>
                    <a:pt x="1464" y="1744"/>
                    <a:pt x="1316" y="1777"/>
                  </a:cubicBezTo>
                  <a:cubicBezTo>
                    <a:pt x="1251" y="1796"/>
                    <a:pt x="1184" y="1805"/>
                    <a:pt x="1117" y="1805"/>
                  </a:cubicBezTo>
                  <a:cubicBezTo>
                    <a:pt x="1014" y="1805"/>
                    <a:pt x="912" y="1784"/>
                    <a:pt x="823" y="1744"/>
                  </a:cubicBezTo>
                  <a:cubicBezTo>
                    <a:pt x="658" y="1678"/>
                    <a:pt x="527" y="1546"/>
                    <a:pt x="461" y="1399"/>
                  </a:cubicBezTo>
                  <a:cubicBezTo>
                    <a:pt x="346" y="1103"/>
                    <a:pt x="395" y="774"/>
                    <a:pt x="593" y="527"/>
                  </a:cubicBezTo>
                  <a:cubicBezTo>
                    <a:pt x="691" y="429"/>
                    <a:pt x="790" y="347"/>
                    <a:pt x="921" y="297"/>
                  </a:cubicBezTo>
                  <a:cubicBezTo>
                    <a:pt x="1053" y="253"/>
                    <a:pt x="1184" y="232"/>
                    <a:pt x="1321" y="232"/>
                  </a:cubicBezTo>
                  <a:close/>
                  <a:moveTo>
                    <a:pt x="1105" y="0"/>
                  </a:moveTo>
                  <a:cubicBezTo>
                    <a:pt x="1016" y="0"/>
                    <a:pt x="926" y="11"/>
                    <a:pt x="839" y="34"/>
                  </a:cubicBezTo>
                  <a:cubicBezTo>
                    <a:pt x="658" y="84"/>
                    <a:pt x="494" y="182"/>
                    <a:pt x="362" y="297"/>
                  </a:cubicBezTo>
                  <a:cubicBezTo>
                    <a:pt x="215" y="462"/>
                    <a:pt x="99" y="642"/>
                    <a:pt x="67" y="856"/>
                  </a:cubicBezTo>
                  <a:cubicBezTo>
                    <a:pt x="1" y="1086"/>
                    <a:pt x="34" y="1333"/>
                    <a:pt x="116" y="1546"/>
                  </a:cubicBezTo>
                  <a:cubicBezTo>
                    <a:pt x="165" y="1678"/>
                    <a:pt x="247" y="1777"/>
                    <a:pt x="330" y="1875"/>
                  </a:cubicBezTo>
                  <a:cubicBezTo>
                    <a:pt x="428" y="1957"/>
                    <a:pt x="543" y="2040"/>
                    <a:pt x="658" y="2089"/>
                  </a:cubicBezTo>
                  <a:cubicBezTo>
                    <a:pt x="802" y="2156"/>
                    <a:pt x="952" y="2190"/>
                    <a:pt x="1100" y="2190"/>
                  </a:cubicBezTo>
                  <a:cubicBezTo>
                    <a:pt x="1206" y="2190"/>
                    <a:pt x="1312" y="2172"/>
                    <a:pt x="1414" y="2138"/>
                  </a:cubicBezTo>
                  <a:cubicBezTo>
                    <a:pt x="1546" y="2105"/>
                    <a:pt x="1661" y="2056"/>
                    <a:pt x="1743" y="1974"/>
                  </a:cubicBezTo>
                  <a:cubicBezTo>
                    <a:pt x="1842" y="1892"/>
                    <a:pt x="1924" y="1809"/>
                    <a:pt x="1990" y="1711"/>
                  </a:cubicBezTo>
                  <a:cubicBezTo>
                    <a:pt x="2203" y="1366"/>
                    <a:pt x="2203" y="938"/>
                    <a:pt x="2006" y="577"/>
                  </a:cubicBezTo>
                  <a:cubicBezTo>
                    <a:pt x="1949" y="477"/>
                    <a:pt x="1867" y="377"/>
                    <a:pt x="1771" y="287"/>
                  </a:cubicBezTo>
                  <a:lnTo>
                    <a:pt x="1771" y="287"/>
                  </a:lnTo>
                  <a:cubicBezTo>
                    <a:pt x="1773" y="286"/>
                    <a:pt x="1775" y="283"/>
                    <a:pt x="1776" y="281"/>
                  </a:cubicBezTo>
                  <a:cubicBezTo>
                    <a:pt x="1792" y="264"/>
                    <a:pt x="1727" y="182"/>
                    <a:pt x="1579" y="100"/>
                  </a:cubicBezTo>
                  <a:cubicBezTo>
                    <a:pt x="1430" y="36"/>
                    <a:pt x="1268" y="0"/>
                    <a:pt x="11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39" name="Google Shape;1339;p37"/>
          <p:cNvGrpSpPr/>
          <p:nvPr/>
        </p:nvGrpSpPr>
        <p:grpSpPr>
          <a:xfrm>
            <a:off x="1447299" y="1248430"/>
            <a:ext cx="1510405" cy="3426812"/>
            <a:chOff x="1418399" y="1248430"/>
            <a:chExt cx="1510405" cy="3426812"/>
          </a:xfrm>
        </p:grpSpPr>
        <p:sp>
          <p:nvSpPr>
            <p:cNvPr id="1340" name="Google Shape;1340;p37"/>
            <p:cNvSpPr/>
            <p:nvPr/>
          </p:nvSpPr>
          <p:spPr>
            <a:xfrm>
              <a:off x="1705583" y="4527315"/>
              <a:ext cx="333277" cy="147927"/>
            </a:xfrm>
            <a:custGeom>
              <a:avLst/>
              <a:gdLst/>
              <a:ahLst/>
              <a:cxnLst/>
              <a:rect l="l" t="t" r="r" b="b"/>
              <a:pathLst>
                <a:path w="10224" h="4538" extrusionOk="0">
                  <a:moveTo>
                    <a:pt x="49" y="1"/>
                  </a:moveTo>
                  <a:lnTo>
                    <a:pt x="0" y="4307"/>
                  </a:lnTo>
                  <a:lnTo>
                    <a:pt x="345" y="4324"/>
                  </a:lnTo>
                  <a:cubicBezTo>
                    <a:pt x="1362" y="4390"/>
                    <a:pt x="4503" y="4538"/>
                    <a:pt x="6762" y="4538"/>
                  </a:cubicBezTo>
                  <a:cubicBezTo>
                    <a:pt x="7864" y="4538"/>
                    <a:pt x="8756" y="4503"/>
                    <a:pt x="9090" y="4406"/>
                  </a:cubicBezTo>
                  <a:cubicBezTo>
                    <a:pt x="10224" y="4061"/>
                    <a:pt x="5556" y="2976"/>
                    <a:pt x="5556" y="2976"/>
                  </a:cubicBezTo>
                  <a:lnTo>
                    <a:pt x="5556" y="34"/>
                  </a:lnTo>
                  <a:lnTo>
                    <a:pt x="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37"/>
            <p:cNvSpPr/>
            <p:nvPr/>
          </p:nvSpPr>
          <p:spPr>
            <a:xfrm>
              <a:off x="1706104" y="4658585"/>
              <a:ext cx="300093" cy="6487"/>
            </a:xfrm>
            <a:custGeom>
              <a:avLst/>
              <a:gdLst/>
              <a:ahLst/>
              <a:cxnLst/>
              <a:rect l="l" t="t" r="r" b="b"/>
              <a:pathLst>
                <a:path w="9206" h="199" extrusionOk="0">
                  <a:moveTo>
                    <a:pt x="4603" y="1"/>
                  </a:moveTo>
                  <a:cubicBezTo>
                    <a:pt x="2072" y="1"/>
                    <a:pt x="1" y="50"/>
                    <a:pt x="1" y="99"/>
                  </a:cubicBezTo>
                  <a:cubicBezTo>
                    <a:pt x="1" y="149"/>
                    <a:pt x="2072" y="198"/>
                    <a:pt x="4603" y="198"/>
                  </a:cubicBezTo>
                  <a:cubicBezTo>
                    <a:pt x="7150" y="198"/>
                    <a:pt x="9205" y="149"/>
                    <a:pt x="9205" y="99"/>
                  </a:cubicBezTo>
                  <a:cubicBezTo>
                    <a:pt x="9205" y="50"/>
                    <a:pt x="7150" y="1"/>
                    <a:pt x="46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37"/>
            <p:cNvSpPr/>
            <p:nvPr/>
          </p:nvSpPr>
          <p:spPr>
            <a:xfrm>
              <a:off x="1888292" y="4626216"/>
              <a:ext cx="16103" cy="17994"/>
            </a:xfrm>
            <a:custGeom>
              <a:avLst/>
              <a:gdLst/>
              <a:ahLst/>
              <a:cxnLst/>
              <a:rect l="l" t="t" r="r" b="b"/>
              <a:pathLst>
                <a:path w="494" h="552" extrusionOk="0">
                  <a:moveTo>
                    <a:pt x="439" y="0"/>
                  </a:moveTo>
                  <a:cubicBezTo>
                    <a:pt x="384" y="0"/>
                    <a:pt x="262" y="79"/>
                    <a:pt x="164" y="205"/>
                  </a:cubicBezTo>
                  <a:cubicBezTo>
                    <a:pt x="49" y="369"/>
                    <a:pt x="0" y="517"/>
                    <a:pt x="49" y="550"/>
                  </a:cubicBezTo>
                  <a:cubicBezTo>
                    <a:pt x="53" y="551"/>
                    <a:pt x="57" y="552"/>
                    <a:pt x="61" y="552"/>
                  </a:cubicBezTo>
                  <a:cubicBezTo>
                    <a:pt x="113" y="552"/>
                    <a:pt x="206" y="457"/>
                    <a:pt x="312" y="320"/>
                  </a:cubicBezTo>
                  <a:cubicBezTo>
                    <a:pt x="411" y="188"/>
                    <a:pt x="493" y="57"/>
                    <a:pt x="460" y="8"/>
                  </a:cubicBezTo>
                  <a:cubicBezTo>
                    <a:pt x="455" y="3"/>
                    <a:pt x="448" y="0"/>
                    <a:pt x="4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37"/>
            <p:cNvSpPr/>
            <p:nvPr/>
          </p:nvSpPr>
          <p:spPr>
            <a:xfrm>
              <a:off x="1899538" y="4629443"/>
              <a:ext cx="15549" cy="20765"/>
            </a:xfrm>
            <a:custGeom>
              <a:avLst/>
              <a:gdLst/>
              <a:ahLst/>
              <a:cxnLst/>
              <a:rect l="l" t="t" r="r" b="b"/>
              <a:pathLst>
                <a:path w="477" h="637" extrusionOk="0">
                  <a:moveTo>
                    <a:pt x="410" y="1"/>
                  </a:moveTo>
                  <a:cubicBezTo>
                    <a:pt x="357" y="1"/>
                    <a:pt x="232" y="96"/>
                    <a:pt x="132" y="254"/>
                  </a:cubicBezTo>
                  <a:cubicBezTo>
                    <a:pt x="33" y="451"/>
                    <a:pt x="0" y="615"/>
                    <a:pt x="49" y="632"/>
                  </a:cubicBezTo>
                  <a:cubicBezTo>
                    <a:pt x="55" y="635"/>
                    <a:pt x="60" y="637"/>
                    <a:pt x="66" y="637"/>
                  </a:cubicBezTo>
                  <a:cubicBezTo>
                    <a:pt x="119" y="637"/>
                    <a:pt x="208" y="514"/>
                    <a:pt x="296" y="352"/>
                  </a:cubicBezTo>
                  <a:cubicBezTo>
                    <a:pt x="395" y="188"/>
                    <a:pt x="477" y="40"/>
                    <a:pt x="428" y="7"/>
                  </a:cubicBezTo>
                  <a:cubicBezTo>
                    <a:pt x="423" y="3"/>
                    <a:pt x="417" y="1"/>
                    <a:pt x="4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37"/>
            <p:cNvSpPr/>
            <p:nvPr/>
          </p:nvSpPr>
          <p:spPr>
            <a:xfrm>
              <a:off x="1708256" y="4627520"/>
              <a:ext cx="52547" cy="33869"/>
            </a:xfrm>
            <a:custGeom>
              <a:avLst/>
              <a:gdLst/>
              <a:ahLst/>
              <a:cxnLst/>
              <a:rect l="l" t="t" r="r" b="b"/>
              <a:pathLst>
                <a:path w="1612" h="1039" extrusionOk="0">
                  <a:moveTo>
                    <a:pt x="296" y="0"/>
                  </a:moveTo>
                  <a:cubicBezTo>
                    <a:pt x="99" y="17"/>
                    <a:pt x="0" y="83"/>
                    <a:pt x="0" y="116"/>
                  </a:cubicBezTo>
                  <a:cubicBezTo>
                    <a:pt x="9" y="124"/>
                    <a:pt x="41" y="124"/>
                    <a:pt x="93" y="124"/>
                  </a:cubicBezTo>
                  <a:cubicBezTo>
                    <a:pt x="144" y="124"/>
                    <a:pt x="214" y="124"/>
                    <a:pt x="296" y="132"/>
                  </a:cubicBezTo>
                  <a:cubicBezTo>
                    <a:pt x="510" y="165"/>
                    <a:pt x="707" y="247"/>
                    <a:pt x="888" y="379"/>
                  </a:cubicBezTo>
                  <a:cubicBezTo>
                    <a:pt x="1069" y="526"/>
                    <a:pt x="1233" y="674"/>
                    <a:pt x="1365" y="839"/>
                  </a:cubicBezTo>
                  <a:cubicBezTo>
                    <a:pt x="1485" y="959"/>
                    <a:pt x="1564" y="1038"/>
                    <a:pt x="1589" y="1038"/>
                  </a:cubicBezTo>
                  <a:cubicBezTo>
                    <a:pt x="1591" y="1038"/>
                    <a:pt x="1593" y="1037"/>
                    <a:pt x="1595" y="1036"/>
                  </a:cubicBezTo>
                  <a:cubicBezTo>
                    <a:pt x="1611" y="1020"/>
                    <a:pt x="1578" y="921"/>
                    <a:pt x="1480" y="757"/>
                  </a:cubicBezTo>
                  <a:cubicBezTo>
                    <a:pt x="1348" y="559"/>
                    <a:pt x="1184" y="379"/>
                    <a:pt x="1003" y="231"/>
                  </a:cubicBezTo>
                  <a:cubicBezTo>
                    <a:pt x="789" y="83"/>
                    <a:pt x="543" y="0"/>
                    <a:pt x="2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37"/>
            <p:cNvSpPr/>
            <p:nvPr/>
          </p:nvSpPr>
          <p:spPr>
            <a:xfrm>
              <a:off x="1872743" y="4625107"/>
              <a:ext cx="18255" cy="8638"/>
            </a:xfrm>
            <a:custGeom>
              <a:avLst/>
              <a:gdLst/>
              <a:ahLst/>
              <a:cxnLst/>
              <a:rect l="l" t="t" r="r" b="b"/>
              <a:pathLst>
                <a:path w="560" h="265" extrusionOk="0">
                  <a:moveTo>
                    <a:pt x="481" y="1"/>
                  </a:moveTo>
                  <a:cubicBezTo>
                    <a:pt x="426" y="1"/>
                    <a:pt x="343" y="26"/>
                    <a:pt x="247" y="58"/>
                  </a:cubicBezTo>
                  <a:cubicBezTo>
                    <a:pt x="115" y="107"/>
                    <a:pt x="0" y="157"/>
                    <a:pt x="17" y="206"/>
                  </a:cubicBezTo>
                  <a:cubicBezTo>
                    <a:pt x="17" y="243"/>
                    <a:pt x="63" y="264"/>
                    <a:pt x="131" y="264"/>
                  </a:cubicBezTo>
                  <a:cubicBezTo>
                    <a:pt x="183" y="264"/>
                    <a:pt x="248" y="251"/>
                    <a:pt x="313" y="222"/>
                  </a:cubicBezTo>
                  <a:cubicBezTo>
                    <a:pt x="477" y="173"/>
                    <a:pt x="559" y="74"/>
                    <a:pt x="543" y="25"/>
                  </a:cubicBezTo>
                  <a:cubicBezTo>
                    <a:pt x="531" y="8"/>
                    <a:pt x="510" y="1"/>
                    <a:pt x="4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37"/>
            <p:cNvSpPr/>
            <p:nvPr/>
          </p:nvSpPr>
          <p:spPr>
            <a:xfrm>
              <a:off x="1865767" y="4613600"/>
              <a:ext cx="22003" cy="6454"/>
            </a:xfrm>
            <a:custGeom>
              <a:avLst/>
              <a:gdLst/>
              <a:ahLst/>
              <a:cxnLst/>
              <a:rect l="l" t="t" r="r" b="b"/>
              <a:pathLst>
                <a:path w="675" h="198" extrusionOk="0">
                  <a:moveTo>
                    <a:pt x="346" y="0"/>
                  </a:moveTo>
                  <a:cubicBezTo>
                    <a:pt x="165" y="0"/>
                    <a:pt x="17" y="49"/>
                    <a:pt x="17" y="99"/>
                  </a:cubicBezTo>
                  <a:cubicBezTo>
                    <a:pt x="1" y="148"/>
                    <a:pt x="149" y="197"/>
                    <a:pt x="346" y="197"/>
                  </a:cubicBezTo>
                  <a:cubicBezTo>
                    <a:pt x="527" y="197"/>
                    <a:pt x="675" y="148"/>
                    <a:pt x="675" y="99"/>
                  </a:cubicBezTo>
                  <a:cubicBezTo>
                    <a:pt x="658" y="49"/>
                    <a:pt x="510" y="0"/>
                    <a:pt x="346" y="0"/>
                  </a:cubicBezTo>
                  <a:close/>
                </a:path>
              </a:pathLst>
            </a:custGeom>
            <a:solidFill>
              <a:srgbClr val="E850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37"/>
            <p:cNvSpPr/>
            <p:nvPr/>
          </p:nvSpPr>
          <p:spPr>
            <a:xfrm>
              <a:off x="1706104" y="4658585"/>
              <a:ext cx="300093" cy="6487"/>
            </a:xfrm>
            <a:custGeom>
              <a:avLst/>
              <a:gdLst/>
              <a:ahLst/>
              <a:cxnLst/>
              <a:rect l="l" t="t" r="r" b="b"/>
              <a:pathLst>
                <a:path w="9206" h="199" extrusionOk="0">
                  <a:moveTo>
                    <a:pt x="4603" y="1"/>
                  </a:moveTo>
                  <a:cubicBezTo>
                    <a:pt x="2072" y="1"/>
                    <a:pt x="1" y="50"/>
                    <a:pt x="1" y="99"/>
                  </a:cubicBezTo>
                  <a:cubicBezTo>
                    <a:pt x="1" y="149"/>
                    <a:pt x="2072" y="198"/>
                    <a:pt x="4603" y="198"/>
                  </a:cubicBezTo>
                  <a:cubicBezTo>
                    <a:pt x="7150" y="198"/>
                    <a:pt x="9205" y="149"/>
                    <a:pt x="9205" y="99"/>
                  </a:cubicBezTo>
                  <a:cubicBezTo>
                    <a:pt x="9205" y="50"/>
                    <a:pt x="7150" y="1"/>
                    <a:pt x="46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37"/>
            <p:cNvSpPr/>
            <p:nvPr/>
          </p:nvSpPr>
          <p:spPr>
            <a:xfrm>
              <a:off x="1888292" y="4626216"/>
              <a:ext cx="16103" cy="17994"/>
            </a:xfrm>
            <a:custGeom>
              <a:avLst/>
              <a:gdLst/>
              <a:ahLst/>
              <a:cxnLst/>
              <a:rect l="l" t="t" r="r" b="b"/>
              <a:pathLst>
                <a:path w="494" h="552" extrusionOk="0">
                  <a:moveTo>
                    <a:pt x="439" y="0"/>
                  </a:moveTo>
                  <a:cubicBezTo>
                    <a:pt x="384" y="0"/>
                    <a:pt x="262" y="79"/>
                    <a:pt x="164" y="205"/>
                  </a:cubicBezTo>
                  <a:cubicBezTo>
                    <a:pt x="49" y="369"/>
                    <a:pt x="0" y="517"/>
                    <a:pt x="49" y="550"/>
                  </a:cubicBezTo>
                  <a:cubicBezTo>
                    <a:pt x="53" y="551"/>
                    <a:pt x="57" y="552"/>
                    <a:pt x="61" y="552"/>
                  </a:cubicBezTo>
                  <a:cubicBezTo>
                    <a:pt x="113" y="552"/>
                    <a:pt x="206" y="457"/>
                    <a:pt x="312" y="320"/>
                  </a:cubicBezTo>
                  <a:cubicBezTo>
                    <a:pt x="411" y="188"/>
                    <a:pt x="493" y="57"/>
                    <a:pt x="460" y="8"/>
                  </a:cubicBezTo>
                  <a:cubicBezTo>
                    <a:pt x="455" y="3"/>
                    <a:pt x="448" y="0"/>
                    <a:pt x="4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37"/>
            <p:cNvSpPr/>
            <p:nvPr/>
          </p:nvSpPr>
          <p:spPr>
            <a:xfrm>
              <a:off x="1899538" y="4629443"/>
              <a:ext cx="15549" cy="20765"/>
            </a:xfrm>
            <a:custGeom>
              <a:avLst/>
              <a:gdLst/>
              <a:ahLst/>
              <a:cxnLst/>
              <a:rect l="l" t="t" r="r" b="b"/>
              <a:pathLst>
                <a:path w="477" h="637" extrusionOk="0">
                  <a:moveTo>
                    <a:pt x="410" y="1"/>
                  </a:moveTo>
                  <a:cubicBezTo>
                    <a:pt x="357" y="1"/>
                    <a:pt x="232" y="96"/>
                    <a:pt x="132" y="254"/>
                  </a:cubicBezTo>
                  <a:cubicBezTo>
                    <a:pt x="33" y="451"/>
                    <a:pt x="0" y="615"/>
                    <a:pt x="49" y="632"/>
                  </a:cubicBezTo>
                  <a:cubicBezTo>
                    <a:pt x="55" y="635"/>
                    <a:pt x="60" y="637"/>
                    <a:pt x="66" y="637"/>
                  </a:cubicBezTo>
                  <a:cubicBezTo>
                    <a:pt x="119" y="637"/>
                    <a:pt x="208" y="514"/>
                    <a:pt x="296" y="352"/>
                  </a:cubicBezTo>
                  <a:cubicBezTo>
                    <a:pt x="395" y="188"/>
                    <a:pt x="477" y="40"/>
                    <a:pt x="428" y="7"/>
                  </a:cubicBezTo>
                  <a:cubicBezTo>
                    <a:pt x="423" y="3"/>
                    <a:pt x="417" y="1"/>
                    <a:pt x="4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37"/>
            <p:cNvSpPr/>
            <p:nvPr/>
          </p:nvSpPr>
          <p:spPr>
            <a:xfrm>
              <a:off x="1708256" y="4627520"/>
              <a:ext cx="52547" cy="33869"/>
            </a:xfrm>
            <a:custGeom>
              <a:avLst/>
              <a:gdLst/>
              <a:ahLst/>
              <a:cxnLst/>
              <a:rect l="l" t="t" r="r" b="b"/>
              <a:pathLst>
                <a:path w="1612" h="1039" extrusionOk="0">
                  <a:moveTo>
                    <a:pt x="296" y="0"/>
                  </a:moveTo>
                  <a:cubicBezTo>
                    <a:pt x="99" y="17"/>
                    <a:pt x="0" y="83"/>
                    <a:pt x="0" y="116"/>
                  </a:cubicBezTo>
                  <a:cubicBezTo>
                    <a:pt x="9" y="124"/>
                    <a:pt x="41" y="124"/>
                    <a:pt x="93" y="124"/>
                  </a:cubicBezTo>
                  <a:cubicBezTo>
                    <a:pt x="144" y="124"/>
                    <a:pt x="214" y="124"/>
                    <a:pt x="296" y="132"/>
                  </a:cubicBezTo>
                  <a:cubicBezTo>
                    <a:pt x="510" y="165"/>
                    <a:pt x="707" y="247"/>
                    <a:pt x="888" y="379"/>
                  </a:cubicBezTo>
                  <a:cubicBezTo>
                    <a:pt x="1069" y="526"/>
                    <a:pt x="1233" y="674"/>
                    <a:pt x="1365" y="839"/>
                  </a:cubicBezTo>
                  <a:cubicBezTo>
                    <a:pt x="1485" y="959"/>
                    <a:pt x="1564" y="1038"/>
                    <a:pt x="1589" y="1038"/>
                  </a:cubicBezTo>
                  <a:cubicBezTo>
                    <a:pt x="1591" y="1038"/>
                    <a:pt x="1593" y="1037"/>
                    <a:pt x="1595" y="1036"/>
                  </a:cubicBezTo>
                  <a:cubicBezTo>
                    <a:pt x="1611" y="1020"/>
                    <a:pt x="1578" y="921"/>
                    <a:pt x="1480" y="757"/>
                  </a:cubicBezTo>
                  <a:cubicBezTo>
                    <a:pt x="1348" y="559"/>
                    <a:pt x="1184" y="379"/>
                    <a:pt x="1003" y="231"/>
                  </a:cubicBezTo>
                  <a:cubicBezTo>
                    <a:pt x="789" y="83"/>
                    <a:pt x="543" y="0"/>
                    <a:pt x="2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37"/>
            <p:cNvSpPr/>
            <p:nvPr/>
          </p:nvSpPr>
          <p:spPr>
            <a:xfrm>
              <a:off x="1872743" y="4625107"/>
              <a:ext cx="18255" cy="8638"/>
            </a:xfrm>
            <a:custGeom>
              <a:avLst/>
              <a:gdLst/>
              <a:ahLst/>
              <a:cxnLst/>
              <a:rect l="l" t="t" r="r" b="b"/>
              <a:pathLst>
                <a:path w="560" h="265" extrusionOk="0">
                  <a:moveTo>
                    <a:pt x="481" y="1"/>
                  </a:moveTo>
                  <a:cubicBezTo>
                    <a:pt x="426" y="1"/>
                    <a:pt x="343" y="26"/>
                    <a:pt x="247" y="58"/>
                  </a:cubicBezTo>
                  <a:cubicBezTo>
                    <a:pt x="115" y="107"/>
                    <a:pt x="0" y="157"/>
                    <a:pt x="17" y="206"/>
                  </a:cubicBezTo>
                  <a:cubicBezTo>
                    <a:pt x="17" y="243"/>
                    <a:pt x="63" y="264"/>
                    <a:pt x="131" y="264"/>
                  </a:cubicBezTo>
                  <a:cubicBezTo>
                    <a:pt x="183" y="264"/>
                    <a:pt x="248" y="251"/>
                    <a:pt x="313" y="222"/>
                  </a:cubicBezTo>
                  <a:cubicBezTo>
                    <a:pt x="477" y="173"/>
                    <a:pt x="559" y="74"/>
                    <a:pt x="543" y="25"/>
                  </a:cubicBezTo>
                  <a:cubicBezTo>
                    <a:pt x="531" y="8"/>
                    <a:pt x="510" y="1"/>
                    <a:pt x="4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37"/>
            <p:cNvSpPr/>
            <p:nvPr/>
          </p:nvSpPr>
          <p:spPr>
            <a:xfrm>
              <a:off x="1865767" y="4613600"/>
              <a:ext cx="22003" cy="6454"/>
            </a:xfrm>
            <a:custGeom>
              <a:avLst/>
              <a:gdLst/>
              <a:ahLst/>
              <a:cxnLst/>
              <a:rect l="l" t="t" r="r" b="b"/>
              <a:pathLst>
                <a:path w="675" h="198" extrusionOk="0">
                  <a:moveTo>
                    <a:pt x="346" y="0"/>
                  </a:moveTo>
                  <a:cubicBezTo>
                    <a:pt x="165" y="0"/>
                    <a:pt x="17" y="49"/>
                    <a:pt x="17" y="99"/>
                  </a:cubicBezTo>
                  <a:cubicBezTo>
                    <a:pt x="1" y="148"/>
                    <a:pt x="149" y="197"/>
                    <a:pt x="346" y="197"/>
                  </a:cubicBezTo>
                  <a:cubicBezTo>
                    <a:pt x="527" y="197"/>
                    <a:pt x="675" y="148"/>
                    <a:pt x="675" y="99"/>
                  </a:cubicBezTo>
                  <a:cubicBezTo>
                    <a:pt x="658" y="49"/>
                    <a:pt x="510" y="0"/>
                    <a:pt x="3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37"/>
            <p:cNvSpPr/>
            <p:nvPr/>
          </p:nvSpPr>
          <p:spPr>
            <a:xfrm>
              <a:off x="1890410" y="4444811"/>
              <a:ext cx="320075" cy="224010"/>
            </a:xfrm>
            <a:custGeom>
              <a:avLst/>
              <a:gdLst/>
              <a:ahLst/>
              <a:cxnLst/>
              <a:rect l="l" t="t" r="r" b="b"/>
              <a:pathLst>
                <a:path w="9819" h="6872" extrusionOk="0">
                  <a:moveTo>
                    <a:pt x="1316" y="1"/>
                  </a:moveTo>
                  <a:lnTo>
                    <a:pt x="1" y="4093"/>
                  </a:lnTo>
                  <a:lnTo>
                    <a:pt x="313" y="4208"/>
                  </a:lnTo>
                  <a:cubicBezTo>
                    <a:pt x="1743" y="4751"/>
                    <a:pt x="7594" y="6855"/>
                    <a:pt x="8663" y="6871"/>
                  </a:cubicBezTo>
                  <a:cubicBezTo>
                    <a:pt x="8667" y="6871"/>
                    <a:pt x="8671" y="6871"/>
                    <a:pt x="8675" y="6871"/>
                  </a:cubicBezTo>
                  <a:cubicBezTo>
                    <a:pt x="9818" y="6871"/>
                    <a:pt x="5704" y="4471"/>
                    <a:pt x="5704" y="4471"/>
                  </a:cubicBezTo>
                  <a:lnTo>
                    <a:pt x="6575" y="1661"/>
                  </a:lnTo>
                  <a:lnTo>
                    <a:pt x="131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37"/>
            <p:cNvSpPr/>
            <p:nvPr/>
          </p:nvSpPr>
          <p:spPr>
            <a:xfrm>
              <a:off x="1892040" y="4572788"/>
              <a:ext cx="287738" cy="89154"/>
            </a:xfrm>
            <a:custGeom>
              <a:avLst/>
              <a:gdLst/>
              <a:ahLst/>
              <a:cxnLst/>
              <a:rect l="l" t="t" r="r" b="b"/>
              <a:pathLst>
                <a:path w="8827" h="2735" extrusionOk="0">
                  <a:moveTo>
                    <a:pt x="28" y="0"/>
                  </a:moveTo>
                  <a:cubicBezTo>
                    <a:pt x="21" y="0"/>
                    <a:pt x="17" y="1"/>
                    <a:pt x="17" y="3"/>
                  </a:cubicBezTo>
                  <a:cubicBezTo>
                    <a:pt x="0" y="52"/>
                    <a:pt x="1956" y="710"/>
                    <a:pt x="4389" y="1449"/>
                  </a:cubicBezTo>
                  <a:cubicBezTo>
                    <a:pt x="6724" y="2175"/>
                    <a:pt x="8635" y="2734"/>
                    <a:pt x="8799" y="2734"/>
                  </a:cubicBezTo>
                  <a:cubicBezTo>
                    <a:pt x="8806" y="2734"/>
                    <a:pt x="8809" y="2733"/>
                    <a:pt x="8810" y="2731"/>
                  </a:cubicBezTo>
                  <a:cubicBezTo>
                    <a:pt x="8827" y="2682"/>
                    <a:pt x="6871" y="2025"/>
                    <a:pt x="4438" y="1269"/>
                  </a:cubicBezTo>
                  <a:cubicBezTo>
                    <a:pt x="2119" y="559"/>
                    <a:pt x="193" y="0"/>
                    <a:pt x="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37"/>
            <p:cNvSpPr/>
            <p:nvPr/>
          </p:nvSpPr>
          <p:spPr>
            <a:xfrm>
              <a:off x="2072044" y="4596780"/>
              <a:ext cx="19852" cy="13626"/>
            </a:xfrm>
            <a:custGeom>
              <a:avLst/>
              <a:gdLst/>
              <a:ahLst/>
              <a:cxnLst/>
              <a:rect l="l" t="t" r="r" b="b"/>
              <a:pathLst>
                <a:path w="609" h="418" extrusionOk="0">
                  <a:moveTo>
                    <a:pt x="534" y="1"/>
                  </a:moveTo>
                  <a:cubicBezTo>
                    <a:pt x="469" y="1"/>
                    <a:pt x="362" y="41"/>
                    <a:pt x="247" y="122"/>
                  </a:cubicBezTo>
                  <a:cubicBezTo>
                    <a:pt x="83" y="237"/>
                    <a:pt x="1" y="368"/>
                    <a:pt x="34" y="401"/>
                  </a:cubicBezTo>
                  <a:cubicBezTo>
                    <a:pt x="45" y="412"/>
                    <a:pt x="61" y="418"/>
                    <a:pt x="80" y="418"/>
                  </a:cubicBezTo>
                  <a:cubicBezTo>
                    <a:pt x="144" y="418"/>
                    <a:pt x="248" y="358"/>
                    <a:pt x="362" y="270"/>
                  </a:cubicBezTo>
                  <a:cubicBezTo>
                    <a:pt x="494" y="171"/>
                    <a:pt x="609" y="72"/>
                    <a:pt x="592" y="23"/>
                  </a:cubicBezTo>
                  <a:cubicBezTo>
                    <a:pt x="583" y="8"/>
                    <a:pt x="562" y="1"/>
                    <a:pt x="53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37"/>
            <p:cNvSpPr/>
            <p:nvPr/>
          </p:nvSpPr>
          <p:spPr>
            <a:xfrm>
              <a:off x="2081171" y="4602876"/>
              <a:ext cx="19852" cy="16853"/>
            </a:xfrm>
            <a:custGeom>
              <a:avLst/>
              <a:gdLst/>
              <a:ahLst/>
              <a:cxnLst/>
              <a:rect l="l" t="t" r="r" b="b"/>
              <a:pathLst>
                <a:path w="609" h="517" extrusionOk="0">
                  <a:moveTo>
                    <a:pt x="551" y="0"/>
                  </a:moveTo>
                  <a:cubicBezTo>
                    <a:pt x="485" y="0"/>
                    <a:pt x="358" y="63"/>
                    <a:pt x="230" y="165"/>
                  </a:cubicBezTo>
                  <a:cubicBezTo>
                    <a:pt x="82" y="313"/>
                    <a:pt x="0" y="477"/>
                    <a:pt x="33" y="510"/>
                  </a:cubicBezTo>
                  <a:cubicBezTo>
                    <a:pt x="40" y="514"/>
                    <a:pt x="47" y="516"/>
                    <a:pt x="57" y="516"/>
                  </a:cubicBezTo>
                  <a:cubicBezTo>
                    <a:pt x="117" y="516"/>
                    <a:pt x="233" y="427"/>
                    <a:pt x="362" y="313"/>
                  </a:cubicBezTo>
                  <a:cubicBezTo>
                    <a:pt x="510" y="181"/>
                    <a:pt x="608" y="50"/>
                    <a:pt x="592" y="17"/>
                  </a:cubicBezTo>
                  <a:cubicBezTo>
                    <a:pt x="585" y="6"/>
                    <a:pt x="570" y="0"/>
                    <a:pt x="55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37"/>
            <p:cNvSpPr/>
            <p:nvPr/>
          </p:nvSpPr>
          <p:spPr>
            <a:xfrm>
              <a:off x="1903808" y="4542701"/>
              <a:ext cx="41301" cy="45734"/>
            </a:xfrm>
            <a:custGeom>
              <a:avLst/>
              <a:gdLst/>
              <a:ahLst/>
              <a:cxnLst/>
              <a:rect l="l" t="t" r="r" b="b"/>
              <a:pathLst>
                <a:path w="1267" h="1403" extrusionOk="0">
                  <a:moveTo>
                    <a:pt x="151" y="1"/>
                  </a:moveTo>
                  <a:cubicBezTo>
                    <a:pt x="54" y="1"/>
                    <a:pt x="1" y="27"/>
                    <a:pt x="1" y="38"/>
                  </a:cubicBezTo>
                  <a:cubicBezTo>
                    <a:pt x="1" y="71"/>
                    <a:pt x="116" y="71"/>
                    <a:pt x="264" y="153"/>
                  </a:cubicBezTo>
                  <a:cubicBezTo>
                    <a:pt x="461" y="236"/>
                    <a:pt x="642" y="384"/>
                    <a:pt x="757" y="564"/>
                  </a:cubicBezTo>
                  <a:cubicBezTo>
                    <a:pt x="888" y="745"/>
                    <a:pt x="1003" y="942"/>
                    <a:pt x="1085" y="1140"/>
                  </a:cubicBezTo>
                  <a:cubicBezTo>
                    <a:pt x="1168" y="1304"/>
                    <a:pt x="1217" y="1403"/>
                    <a:pt x="1250" y="1403"/>
                  </a:cubicBezTo>
                  <a:cubicBezTo>
                    <a:pt x="1266" y="1386"/>
                    <a:pt x="1266" y="1271"/>
                    <a:pt x="1217" y="1107"/>
                  </a:cubicBezTo>
                  <a:cubicBezTo>
                    <a:pt x="1151" y="860"/>
                    <a:pt x="1053" y="647"/>
                    <a:pt x="921" y="449"/>
                  </a:cubicBezTo>
                  <a:cubicBezTo>
                    <a:pt x="773" y="236"/>
                    <a:pt x="560" y="88"/>
                    <a:pt x="313" y="22"/>
                  </a:cubicBezTo>
                  <a:cubicBezTo>
                    <a:pt x="250" y="6"/>
                    <a:pt x="196" y="1"/>
                    <a:pt x="1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37"/>
            <p:cNvSpPr/>
            <p:nvPr/>
          </p:nvSpPr>
          <p:spPr>
            <a:xfrm>
              <a:off x="2060798" y="4590880"/>
              <a:ext cx="18776" cy="6226"/>
            </a:xfrm>
            <a:custGeom>
              <a:avLst/>
              <a:gdLst/>
              <a:ahLst/>
              <a:cxnLst/>
              <a:rect l="l" t="t" r="r" b="b"/>
              <a:pathLst>
                <a:path w="576" h="191" extrusionOk="0">
                  <a:moveTo>
                    <a:pt x="381" y="1"/>
                  </a:moveTo>
                  <a:cubicBezTo>
                    <a:pt x="349" y="1"/>
                    <a:pt x="315" y="3"/>
                    <a:pt x="280" y="7"/>
                  </a:cubicBezTo>
                  <a:cubicBezTo>
                    <a:pt x="132" y="7"/>
                    <a:pt x="17" y="40"/>
                    <a:pt x="1" y="89"/>
                  </a:cubicBezTo>
                  <a:cubicBezTo>
                    <a:pt x="1" y="133"/>
                    <a:pt x="92" y="190"/>
                    <a:pt x="229" y="190"/>
                  </a:cubicBezTo>
                  <a:cubicBezTo>
                    <a:pt x="245" y="190"/>
                    <a:pt x="262" y="189"/>
                    <a:pt x="280" y="188"/>
                  </a:cubicBezTo>
                  <a:cubicBezTo>
                    <a:pt x="461" y="188"/>
                    <a:pt x="576" y="122"/>
                    <a:pt x="559" y="73"/>
                  </a:cubicBezTo>
                  <a:cubicBezTo>
                    <a:pt x="559" y="22"/>
                    <a:pt x="483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37"/>
            <p:cNvSpPr/>
            <p:nvPr/>
          </p:nvSpPr>
          <p:spPr>
            <a:xfrm>
              <a:off x="2058125" y="4575950"/>
              <a:ext cx="21449" cy="8541"/>
            </a:xfrm>
            <a:custGeom>
              <a:avLst/>
              <a:gdLst/>
              <a:ahLst/>
              <a:cxnLst/>
              <a:rect l="l" t="t" r="r" b="b"/>
              <a:pathLst>
                <a:path w="658" h="262" extrusionOk="0">
                  <a:moveTo>
                    <a:pt x="128" y="0"/>
                  </a:moveTo>
                  <a:cubicBezTo>
                    <a:pt x="66" y="0"/>
                    <a:pt x="25" y="13"/>
                    <a:pt x="17" y="37"/>
                  </a:cubicBezTo>
                  <a:cubicBezTo>
                    <a:pt x="0" y="87"/>
                    <a:pt x="132" y="169"/>
                    <a:pt x="313" y="218"/>
                  </a:cubicBezTo>
                  <a:cubicBezTo>
                    <a:pt x="401" y="245"/>
                    <a:pt x="489" y="262"/>
                    <a:pt x="551" y="262"/>
                  </a:cubicBezTo>
                  <a:cubicBezTo>
                    <a:pt x="606" y="262"/>
                    <a:pt x="641" y="249"/>
                    <a:pt x="641" y="218"/>
                  </a:cubicBezTo>
                  <a:cubicBezTo>
                    <a:pt x="658" y="169"/>
                    <a:pt x="526" y="87"/>
                    <a:pt x="362" y="37"/>
                  </a:cubicBezTo>
                  <a:cubicBezTo>
                    <a:pt x="272" y="13"/>
                    <a:pt x="189" y="0"/>
                    <a:pt x="1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37"/>
            <p:cNvSpPr/>
            <p:nvPr/>
          </p:nvSpPr>
          <p:spPr>
            <a:xfrm>
              <a:off x="1605378" y="2680992"/>
              <a:ext cx="818719" cy="1918167"/>
            </a:xfrm>
            <a:custGeom>
              <a:avLst/>
              <a:gdLst/>
              <a:ahLst/>
              <a:cxnLst/>
              <a:rect l="l" t="t" r="r" b="b"/>
              <a:pathLst>
                <a:path w="25116" h="58844" extrusionOk="0">
                  <a:moveTo>
                    <a:pt x="10503" y="8268"/>
                  </a:moveTo>
                  <a:cubicBezTo>
                    <a:pt x="10504" y="8269"/>
                    <a:pt x="15796" y="28600"/>
                    <a:pt x="15845" y="30211"/>
                  </a:cubicBezTo>
                  <a:cubicBezTo>
                    <a:pt x="15878" y="31181"/>
                    <a:pt x="12920" y="40566"/>
                    <a:pt x="10602" y="47765"/>
                  </a:cubicBezTo>
                  <a:cubicBezTo>
                    <a:pt x="10454" y="34189"/>
                    <a:pt x="10290" y="11095"/>
                    <a:pt x="10503" y="8268"/>
                  </a:cubicBezTo>
                  <a:close/>
                  <a:moveTo>
                    <a:pt x="1" y="0"/>
                  </a:moveTo>
                  <a:lnTo>
                    <a:pt x="1217" y="58843"/>
                  </a:lnTo>
                  <a:lnTo>
                    <a:pt x="10734" y="58728"/>
                  </a:lnTo>
                  <a:cubicBezTo>
                    <a:pt x="10734" y="58728"/>
                    <a:pt x="10717" y="58071"/>
                    <a:pt x="10717" y="56920"/>
                  </a:cubicBezTo>
                  <a:lnTo>
                    <a:pt x="10717" y="56920"/>
                  </a:lnTo>
                  <a:lnTo>
                    <a:pt x="16289" y="58449"/>
                  </a:lnTo>
                  <a:cubicBezTo>
                    <a:pt x="16289" y="58449"/>
                    <a:pt x="21713" y="40089"/>
                    <a:pt x="23571" y="32545"/>
                  </a:cubicBezTo>
                  <a:cubicBezTo>
                    <a:pt x="25116" y="26266"/>
                    <a:pt x="18179" y="1447"/>
                    <a:pt x="18179" y="1447"/>
                  </a:cubicBezTo>
                  <a:lnTo>
                    <a:pt x="10947" y="88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37"/>
            <p:cNvSpPr/>
            <p:nvPr/>
          </p:nvSpPr>
          <p:spPr>
            <a:xfrm>
              <a:off x="1647168" y="4519296"/>
              <a:ext cx="309709" cy="5933"/>
            </a:xfrm>
            <a:custGeom>
              <a:avLst/>
              <a:gdLst/>
              <a:ahLst/>
              <a:cxnLst/>
              <a:rect l="l" t="t" r="r" b="b"/>
              <a:pathLst>
                <a:path w="9501" h="182" extrusionOk="0">
                  <a:moveTo>
                    <a:pt x="4751" y="0"/>
                  </a:moveTo>
                  <a:cubicBezTo>
                    <a:pt x="2121" y="0"/>
                    <a:pt x="1" y="33"/>
                    <a:pt x="1" y="99"/>
                  </a:cubicBezTo>
                  <a:cubicBezTo>
                    <a:pt x="1" y="148"/>
                    <a:pt x="2121" y="181"/>
                    <a:pt x="4751" y="181"/>
                  </a:cubicBezTo>
                  <a:cubicBezTo>
                    <a:pt x="7381" y="181"/>
                    <a:pt x="9501" y="148"/>
                    <a:pt x="9501" y="99"/>
                  </a:cubicBezTo>
                  <a:cubicBezTo>
                    <a:pt x="9501" y="33"/>
                    <a:pt x="7381" y="0"/>
                    <a:pt x="47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37"/>
            <p:cNvSpPr/>
            <p:nvPr/>
          </p:nvSpPr>
          <p:spPr>
            <a:xfrm>
              <a:off x="1954171" y="4453384"/>
              <a:ext cx="199366" cy="70215"/>
            </a:xfrm>
            <a:custGeom>
              <a:avLst/>
              <a:gdLst/>
              <a:ahLst/>
              <a:cxnLst/>
              <a:rect l="l" t="t" r="r" b="b"/>
              <a:pathLst>
                <a:path w="6116" h="2154" extrusionOk="0">
                  <a:moveTo>
                    <a:pt x="1" y="1"/>
                  </a:moveTo>
                  <a:cubicBezTo>
                    <a:pt x="1" y="17"/>
                    <a:pt x="280" y="181"/>
                    <a:pt x="823" y="395"/>
                  </a:cubicBezTo>
                  <a:cubicBezTo>
                    <a:pt x="1365" y="625"/>
                    <a:pt x="2137" y="921"/>
                    <a:pt x="2992" y="1217"/>
                  </a:cubicBezTo>
                  <a:cubicBezTo>
                    <a:pt x="3830" y="1513"/>
                    <a:pt x="4619" y="1759"/>
                    <a:pt x="5178" y="1924"/>
                  </a:cubicBezTo>
                  <a:cubicBezTo>
                    <a:pt x="5491" y="2039"/>
                    <a:pt x="5803" y="2104"/>
                    <a:pt x="6115" y="2154"/>
                  </a:cubicBezTo>
                  <a:cubicBezTo>
                    <a:pt x="5836" y="2006"/>
                    <a:pt x="5540" y="1891"/>
                    <a:pt x="5228" y="1792"/>
                  </a:cubicBezTo>
                  <a:lnTo>
                    <a:pt x="3041" y="1036"/>
                  </a:lnTo>
                  <a:cubicBezTo>
                    <a:pt x="2236" y="757"/>
                    <a:pt x="1496" y="494"/>
                    <a:pt x="872" y="280"/>
                  </a:cubicBezTo>
                  <a:cubicBezTo>
                    <a:pt x="592" y="165"/>
                    <a:pt x="297" y="66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37"/>
            <p:cNvSpPr/>
            <p:nvPr/>
          </p:nvSpPr>
          <p:spPr>
            <a:xfrm>
              <a:off x="2120810" y="3658950"/>
              <a:ext cx="117384" cy="10464"/>
            </a:xfrm>
            <a:custGeom>
              <a:avLst/>
              <a:gdLst/>
              <a:ahLst/>
              <a:cxnLst/>
              <a:rect l="l" t="t" r="r" b="b"/>
              <a:pathLst>
                <a:path w="3601" h="321" extrusionOk="0">
                  <a:moveTo>
                    <a:pt x="3262" y="0"/>
                  </a:moveTo>
                  <a:cubicBezTo>
                    <a:pt x="2934" y="0"/>
                    <a:pt x="2399" y="22"/>
                    <a:pt x="1792" y="62"/>
                  </a:cubicBezTo>
                  <a:cubicBezTo>
                    <a:pt x="806" y="144"/>
                    <a:pt x="0" y="243"/>
                    <a:pt x="0" y="292"/>
                  </a:cubicBezTo>
                  <a:cubicBezTo>
                    <a:pt x="0" y="312"/>
                    <a:pt x="128" y="321"/>
                    <a:pt x="344" y="321"/>
                  </a:cubicBezTo>
                  <a:cubicBezTo>
                    <a:pt x="674" y="321"/>
                    <a:pt x="1211" y="299"/>
                    <a:pt x="1809" y="259"/>
                  </a:cubicBezTo>
                  <a:cubicBezTo>
                    <a:pt x="2795" y="177"/>
                    <a:pt x="3600" y="78"/>
                    <a:pt x="3600" y="29"/>
                  </a:cubicBezTo>
                  <a:cubicBezTo>
                    <a:pt x="3600" y="10"/>
                    <a:pt x="3475" y="0"/>
                    <a:pt x="32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37"/>
            <p:cNvSpPr/>
            <p:nvPr/>
          </p:nvSpPr>
          <p:spPr>
            <a:xfrm>
              <a:off x="2129904" y="3668664"/>
              <a:ext cx="88437" cy="26404"/>
            </a:xfrm>
            <a:custGeom>
              <a:avLst/>
              <a:gdLst/>
              <a:ahLst/>
              <a:cxnLst/>
              <a:rect l="l" t="t" r="r" b="b"/>
              <a:pathLst>
                <a:path w="2713" h="810" extrusionOk="0">
                  <a:moveTo>
                    <a:pt x="54" y="0"/>
                  </a:moveTo>
                  <a:cubicBezTo>
                    <a:pt x="30" y="0"/>
                    <a:pt x="17" y="3"/>
                    <a:pt x="17" y="10"/>
                  </a:cubicBezTo>
                  <a:cubicBezTo>
                    <a:pt x="1" y="60"/>
                    <a:pt x="593" y="273"/>
                    <a:pt x="1332" y="487"/>
                  </a:cubicBezTo>
                  <a:cubicBezTo>
                    <a:pt x="1968" y="685"/>
                    <a:pt x="2506" y="810"/>
                    <a:pt x="2656" y="810"/>
                  </a:cubicBezTo>
                  <a:cubicBezTo>
                    <a:pt x="2680" y="810"/>
                    <a:pt x="2694" y="806"/>
                    <a:pt x="2697" y="799"/>
                  </a:cubicBezTo>
                  <a:cubicBezTo>
                    <a:pt x="2713" y="750"/>
                    <a:pt x="2121" y="536"/>
                    <a:pt x="1382" y="306"/>
                  </a:cubicBezTo>
                  <a:cubicBezTo>
                    <a:pt x="747" y="123"/>
                    <a:pt x="197" y="0"/>
                    <a:pt x="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37"/>
            <p:cNvSpPr/>
            <p:nvPr/>
          </p:nvSpPr>
          <p:spPr>
            <a:xfrm>
              <a:off x="1942925" y="2712612"/>
              <a:ext cx="34847" cy="237929"/>
            </a:xfrm>
            <a:custGeom>
              <a:avLst/>
              <a:gdLst/>
              <a:ahLst/>
              <a:cxnLst/>
              <a:rect l="l" t="t" r="r" b="b"/>
              <a:pathLst>
                <a:path w="1069" h="7299" extrusionOk="0">
                  <a:moveTo>
                    <a:pt x="1020" y="0"/>
                  </a:moveTo>
                  <a:cubicBezTo>
                    <a:pt x="954" y="362"/>
                    <a:pt x="937" y="740"/>
                    <a:pt x="937" y="1118"/>
                  </a:cubicBezTo>
                  <a:cubicBezTo>
                    <a:pt x="921" y="1808"/>
                    <a:pt x="905" y="2762"/>
                    <a:pt x="905" y="3814"/>
                  </a:cubicBezTo>
                  <a:cubicBezTo>
                    <a:pt x="888" y="4340"/>
                    <a:pt x="888" y="4849"/>
                    <a:pt x="888" y="5309"/>
                  </a:cubicBezTo>
                  <a:cubicBezTo>
                    <a:pt x="905" y="5704"/>
                    <a:pt x="855" y="6098"/>
                    <a:pt x="707" y="6476"/>
                  </a:cubicBezTo>
                  <a:cubicBezTo>
                    <a:pt x="609" y="6723"/>
                    <a:pt x="444" y="6936"/>
                    <a:pt x="247" y="7117"/>
                  </a:cubicBezTo>
                  <a:cubicBezTo>
                    <a:pt x="99" y="7232"/>
                    <a:pt x="1" y="7282"/>
                    <a:pt x="17" y="7298"/>
                  </a:cubicBezTo>
                  <a:cubicBezTo>
                    <a:pt x="116" y="7282"/>
                    <a:pt x="198" y="7232"/>
                    <a:pt x="280" y="7167"/>
                  </a:cubicBezTo>
                  <a:cubicBezTo>
                    <a:pt x="510" y="7002"/>
                    <a:pt x="707" y="6772"/>
                    <a:pt x="822" y="6526"/>
                  </a:cubicBezTo>
                  <a:cubicBezTo>
                    <a:pt x="987" y="6131"/>
                    <a:pt x="1052" y="5720"/>
                    <a:pt x="1052" y="5309"/>
                  </a:cubicBezTo>
                  <a:cubicBezTo>
                    <a:pt x="1052" y="4849"/>
                    <a:pt x="1052" y="4340"/>
                    <a:pt x="1069" y="3814"/>
                  </a:cubicBezTo>
                  <a:cubicBezTo>
                    <a:pt x="1069" y="2762"/>
                    <a:pt x="1069" y="1808"/>
                    <a:pt x="1069" y="1118"/>
                  </a:cubicBezTo>
                  <a:cubicBezTo>
                    <a:pt x="1069" y="740"/>
                    <a:pt x="1052" y="362"/>
                    <a:pt x="10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37"/>
            <p:cNvSpPr/>
            <p:nvPr/>
          </p:nvSpPr>
          <p:spPr>
            <a:xfrm>
              <a:off x="1772016" y="2701366"/>
              <a:ext cx="26828" cy="1813138"/>
            </a:xfrm>
            <a:custGeom>
              <a:avLst/>
              <a:gdLst/>
              <a:ahLst/>
              <a:cxnLst/>
              <a:rect l="l" t="t" r="r" b="b"/>
              <a:pathLst>
                <a:path w="823" h="55622" extrusionOk="0">
                  <a:moveTo>
                    <a:pt x="806" y="0"/>
                  </a:moveTo>
                  <a:cubicBezTo>
                    <a:pt x="806" y="49"/>
                    <a:pt x="806" y="99"/>
                    <a:pt x="806" y="148"/>
                  </a:cubicBezTo>
                  <a:cubicBezTo>
                    <a:pt x="789" y="247"/>
                    <a:pt x="789" y="395"/>
                    <a:pt x="773" y="575"/>
                  </a:cubicBezTo>
                  <a:cubicBezTo>
                    <a:pt x="756" y="953"/>
                    <a:pt x="723" y="1496"/>
                    <a:pt x="691" y="2186"/>
                  </a:cubicBezTo>
                  <a:cubicBezTo>
                    <a:pt x="625" y="3600"/>
                    <a:pt x="526" y="5638"/>
                    <a:pt x="444" y="8153"/>
                  </a:cubicBezTo>
                  <a:cubicBezTo>
                    <a:pt x="263" y="13182"/>
                    <a:pt x="82" y="20135"/>
                    <a:pt x="50" y="27811"/>
                  </a:cubicBezTo>
                  <a:cubicBezTo>
                    <a:pt x="0" y="35503"/>
                    <a:pt x="115" y="42456"/>
                    <a:pt x="247" y="47485"/>
                  </a:cubicBezTo>
                  <a:cubicBezTo>
                    <a:pt x="313" y="50000"/>
                    <a:pt x="378" y="52038"/>
                    <a:pt x="428" y="53452"/>
                  </a:cubicBezTo>
                  <a:cubicBezTo>
                    <a:pt x="461" y="54142"/>
                    <a:pt x="477" y="54684"/>
                    <a:pt x="493" y="55063"/>
                  </a:cubicBezTo>
                  <a:cubicBezTo>
                    <a:pt x="510" y="55243"/>
                    <a:pt x="510" y="55375"/>
                    <a:pt x="510" y="55490"/>
                  </a:cubicBezTo>
                  <a:cubicBezTo>
                    <a:pt x="510" y="55539"/>
                    <a:pt x="526" y="55588"/>
                    <a:pt x="526" y="55621"/>
                  </a:cubicBezTo>
                  <a:cubicBezTo>
                    <a:pt x="543" y="55588"/>
                    <a:pt x="543" y="55539"/>
                    <a:pt x="526" y="55490"/>
                  </a:cubicBezTo>
                  <a:cubicBezTo>
                    <a:pt x="526" y="55375"/>
                    <a:pt x="526" y="55243"/>
                    <a:pt x="526" y="55063"/>
                  </a:cubicBezTo>
                  <a:cubicBezTo>
                    <a:pt x="526" y="54684"/>
                    <a:pt x="510" y="54142"/>
                    <a:pt x="493" y="53435"/>
                  </a:cubicBezTo>
                  <a:cubicBezTo>
                    <a:pt x="461" y="52022"/>
                    <a:pt x="411" y="50000"/>
                    <a:pt x="362" y="47485"/>
                  </a:cubicBezTo>
                  <a:cubicBezTo>
                    <a:pt x="263" y="42456"/>
                    <a:pt x="181" y="35503"/>
                    <a:pt x="214" y="27811"/>
                  </a:cubicBezTo>
                  <a:cubicBezTo>
                    <a:pt x="247" y="20135"/>
                    <a:pt x="411" y="13182"/>
                    <a:pt x="559" y="8153"/>
                  </a:cubicBezTo>
                  <a:cubicBezTo>
                    <a:pt x="641" y="5638"/>
                    <a:pt x="707" y="3616"/>
                    <a:pt x="756" y="2186"/>
                  </a:cubicBezTo>
                  <a:cubicBezTo>
                    <a:pt x="773" y="1496"/>
                    <a:pt x="789" y="953"/>
                    <a:pt x="806" y="575"/>
                  </a:cubicBezTo>
                  <a:cubicBezTo>
                    <a:pt x="806" y="395"/>
                    <a:pt x="822" y="247"/>
                    <a:pt x="822" y="148"/>
                  </a:cubicBezTo>
                  <a:cubicBezTo>
                    <a:pt x="822" y="99"/>
                    <a:pt x="822" y="49"/>
                    <a:pt x="8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37"/>
            <p:cNvSpPr/>
            <p:nvPr/>
          </p:nvSpPr>
          <p:spPr>
            <a:xfrm>
              <a:off x="2083290" y="2749578"/>
              <a:ext cx="236332" cy="1732785"/>
            </a:xfrm>
            <a:custGeom>
              <a:avLst/>
              <a:gdLst/>
              <a:ahLst/>
              <a:cxnLst/>
              <a:rect l="l" t="t" r="r" b="b"/>
              <a:pathLst>
                <a:path w="7250" h="53157" extrusionOk="0">
                  <a:moveTo>
                    <a:pt x="1151" y="0"/>
                  </a:moveTo>
                  <a:lnTo>
                    <a:pt x="1151" y="17"/>
                  </a:lnTo>
                  <a:cubicBezTo>
                    <a:pt x="1155" y="24"/>
                    <a:pt x="1158" y="31"/>
                    <a:pt x="1162" y="39"/>
                  </a:cubicBezTo>
                  <a:lnTo>
                    <a:pt x="1162" y="39"/>
                  </a:lnTo>
                  <a:cubicBezTo>
                    <a:pt x="1159" y="26"/>
                    <a:pt x="1156" y="13"/>
                    <a:pt x="1151" y="0"/>
                  </a:cubicBezTo>
                  <a:close/>
                  <a:moveTo>
                    <a:pt x="1162" y="39"/>
                  </a:moveTo>
                  <a:cubicBezTo>
                    <a:pt x="1169" y="75"/>
                    <a:pt x="1172" y="112"/>
                    <a:pt x="1184" y="148"/>
                  </a:cubicBezTo>
                  <a:cubicBezTo>
                    <a:pt x="1217" y="247"/>
                    <a:pt x="1250" y="378"/>
                    <a:pt x="1299" y="543"/>
                  </a:cubicBezTo>
                  <a:cubicBezTo>
                    <a:pt x="1382" y="904"/>
                    <a:pt x="1546" y="1414"/>
                    <a:pt x="1710" y="2088"/>
                  </a:cubicBezTo>
                  <a:cubicBezTo>
                    <a:pt x="2072" y="3436"/>
                    <a:pt x="2565" y="5375"/>
                    <a:pt x="3107" y="7791"/>
                  </a:cubicBezTo>
                  <a:cubicBezTo>
                    <a:pt x="3650" y="10207"/>
                    <a:pt x="4274" y="13100"/>
                    <a:pt x="4915" y="16322"/>
                  </a:cubicBezTo>
                  <a:cubicBezTo>
                    <a:pt x="5557" y="19527"/>
                    <a:pt x="6230" y="23077"/>
                    <a:pt x="6855" y="26808"/>
                  </a:cubicBezTo>
                  <a:cubicBezTo>
                    <a:pt x="6937" y="27269"/>
                    <a:pt x="7003" y="27729"/>
                    <a:pt x="7069" y="28189"/>
                  </a:cubicBezTo>
                  <a:cubicBezTo>
                    <a:pt x="7069" y="28304"/>
                    <a:pt x="7085" y="28419"/>
                    <a:pt x="7085" y="28518"/>
                  </a:cubicBezTo>
                  <a:lnTo>
                    <a:pt x="7036" y="28863"/>
                  </a:lnTo>
                  <a:cubicBezTo>
                    <a:pt x="6986" y="29093"/>
                    <a:pt x="6954" y="29323"/>
                    <a:pt x="6904" y="29537"/>
                  </a:cubicBezTo>
                  <a:cubicBezTo>
                    <a:pt x="6723" y="30441"/>
                    <a:pt x="6510" y="31328"/>
                    <a:pt x="6296" y="32200"/>
                  </a:cubicBezTo>
                  <a:cubicBezTo>
                    <a:pt x="5852" y="33925"/>
                    <a:pt x="5392" y="35586"/>
                    <a:pt x="4932" y="37147"/>
                  </a:cubicBezTo>
                  <a:cubicBezTo>
                    <a:pt x="4011" y="40303"/>
                    <a:pt x="3140" y="43130"/>
                    <a:pt x="2417" y="45497"/>
                  </a:cubicBezTo>
                  <a:cubicBezTo>
                    <a:pt x="1661" y="47847"/>
                    <a:pt x="1053" y="49770"/>
                    <a:pt x="642" y="51102"/>
                  </a:cubicBezTo>
                  <a:cubicBezTo>
                    <a:pt x="428" y="51743"/>
                    <a:pt x="264" y="52252"/>
                    <a:pt x="149" y="52614"/>
                  </a:cubicBezTo>
                  <a:cubicBezTo>
                    <a:pt x="100" y="52778"/>
                    <a:pt x="67" y="52910"/>
                    <a:pt x="34" y="53008"/>
                  </a:cubicBezTo>
                  <a:cubicBezTo>
                    <a:pt x="17" y="53058"/>
                    <a:pt x="1" y="53107"/>
                    <a:pt x="1" y="53156"/>
                  </a:cubicBezTo>
                  <a:cubicBezTo>
                    <a:pt x="17" y="53107"/>
                    <a:pt x="34" y="53058"/>
                    <a:pt x="50" y="53025"/>
                  </a:cubicBezTo>
                  <a:cubicBezTo>
                    <a:pt x="83" y="52926"/>
                    <a:pt x="132" y="52795"/>
                    <a:pt x="182" y="52630"/>
                  </a:cubicBezTo>
                  <a:cubicBezTo>
                    <a:pt x="313" y="52269"/>
                    <a:pt x="478" y="51759"/>
                    <a:pt x="708" y="51118"/>
                  </a:cubicBezTo>
                  <a:cubicBezTo>
                    <a:pt x="1135" y="49803"/>
                    <a:pt x="1776" y="47896"/>
                    <a:pt x="2516" y="45530"/>
                  </a:cubicBezTo>
                  <a:cubicBezTo>
                    <a:pt x="3272" y="43163"/>
                    <a:pt x="4159" y="40352"/>
                    <a:pt x="5080" y="37196"/>
                  </a:cubicBezTo>
                  <a:cubicBezTo>
                    <a:pt x="5540" y="35618"/>
                    <a:pt x="6000" y="33958"/>
                    <a:pt x="6444" y="32232"/>
                  </a:cubicBezTo>
                  <a:cubicBezTo>
                    <a:pt x="6674" y="31361"/>
                    <a:pt x="6888" y="30490"/>
                    <a:pt x="7069" y="29586"/>
                  </a:cubicBezTo>
                  <a:cubicBezTo>
                    <a:pt x="7118" y="29356"/>
                    <a:pt x="7151" y="29126"/>
                    <a:pt x="7200" y="28896"/>
                  </a:cubicBezTo>
                  <a:lnTo>
                    <a:pt x="7249" y="28551"/>
                  </a:lnTo>
                  <a:cubicBezTo>
                    <a:pt x="7249" y="28419"/>
                    <a:pt x="7233" y="28304"/>
                    <a:pt x="7233" y="28173"/>
                  </a:cubicBezTo>
                  <a:cubicBezTo>
                    <a:pt x="7167" y="27712"/>
                    <a:pt x="7102" y="27252"/>
                    <a:pt x="7019" y="26776"/>
                  </a:cubicBezTo>
                  <a:cubicBezTo>
                    <a:pt x="6395" y="23044"/>
                    <a:pt x="5704" y="19511"/>
                    <a:pt x="5063" y="16289"/>
                  </a:cubicBezTo>
                  <a:cubicBezTo>
                    <a:pt x="4406" y="13067"/>
                    <a:pt x="3781" y="10191"/>
                    <a:pt x="3223" y="7775"/>
                  </a:cubicBezTo>
                  <a:cubicBezTo>
                    <a:pt x="2664" y="5359"/>
                    <a:pt x="2154" y="3403"/>
                    <a:pt x="1776" y="2071"/>
                  </a:cubicBezTo>
                  <a:cubicBezTo>
                    <a:pt x="1595" y="1397"/>
                    <a:pt x="1431" y="888"/>
                    <a:pt x="1332" y="543"/>
                  </a:cubicBezTo>
                  <a:cubicBezTo>
                    <a:pt x="1267" y="378"/>
                    <a:pt x="1234" y="247"/>
                    <a:pt x="1201" y="148"/>
                  </a:cubicBezTo>
                  <a:cubicBezTo>
                    <a:pt x="1188" y="109"/>
                    <a:pt x="1175" y="70"/>
                    <a:pt x="1162" y="3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37"/>
            <p:cNvSpPr/>
            <p:nvPr/>
          </p:nvSpPr>
          <p:spPr>
            <a:xfrm>
              <a:off x="1947228" y="4199417"/>
              <a:ext cx="11800" cy="381521"/>
            </a:xfrm>
            <a:custGeom>
              <a:avLst/>
              <a:gdLst/>
              <a:ahLst/>
              <a:cxnLst/>
              <a:rect l="l" t="t" r="r" b="b"/>
              <a:pathLst>
                <a:path w="362" h="11704" extrusionOk="0">
                  <a:moveTo>
                    <a:pt x="82" y="1"/>
                  </a:moveTo>
                  <a:cubicBezTo>
                    <a:pt x="66" y="149"/>
                    <a:pt x="49" y="297"/>
                    <a:pt x="49" y="461"/>
                  </a:cubicBezTo>
                  <a:cubicBezTo>
                    <a:pt x="33" y="757"/>
                    <a:pt x="33" y="1184"/>
                    <a:pt x="16" y="1710"/>
                  </a:cubicBezTo>
                  <a:cubicBezTo>
                    <a:pt x="0" y="2778"/>
                    <a:pt x="0" y="4241"/>
                    <a:pt x="33" y="5852"/>
                  </a:cubicBezTo>
                  <a:cubicBezTo>
                    <a:pt x="66" y="7463"/>
                    <a:pt x="132" y="8926"/>
                    <a:pt x="197" y="9994"/>
                  </a:cubicBezTo>
                  <a:cubicBezTo>
                    <a:pt x="230" y="10520"/>
                    <a:pt x="247" y="10947"/>
                    <a:pt x="279" y="11243"/>
                  </a:cubicBezTo>
                  <a:cubicBezTo>
                    <a:pt x="279" y="11391"/>
                    <a:pt x="296" y="11556"/>
                    <a:pt x="345" y="11703"/>
                  </a:cubicBezTo>
                  <a:cubicBezTo>
                    <a:pt x="362" y="11556"/>
                    <a:pt x="362" y="11391"/>
                    <a:pt x="345" y="11243"/>
                  </a:cubicBezTo>
                  <a:cubicBezTo>
                    <a:pt x="329" y="10915"/>
                    <a:pt x="329" y="10487"/>
                    <a:pt x="312" y="9978"/>
                  </a:cubicBezTo>
                  <a:cubicBezTo>
                    <a:pt x="279" y="8893"/>
                    <a:pt x="247" y="7446"/>
                    <a:pt x="197" y="5852"/>
                  </a:cubicBezTo>
                  <a:cubicBezTo>
                    <a:pt x="181" y="4258"/>
                    <a:pt x="148" y="2795"/>
                    <a:pt x="132" y="1710"/>
                  </a:cubicBezTo>
                  <a:cubicBezTo>
                    <a:pt x="132" y="1201"/>
                    <a:pt x="115" y="790"/>
                    <a:pt x="115" y="461"/>
                  </a:cubicBezTo>
                  <a:cubicBezTo>
                    <a:pt x="115" y="297"/>
                    <a:pt x="115" y="149"/>
                    <a:pt x="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37"/>
            <p:cNvSpPr/>
            <p:nvPr/>
          </p:nvSpPr>
          <p:spPr>
            <a:xfrm>
              <a:off x="1605378" y="2680992"/>
              <a:ext cx="818719" cy="1918167"/>
            </a:xfrm>
            <a:custGeom>
              <a:avLst/>
              <a:gdLst/>
              <a:ahLst/>
              <a:cxnLst/>
              <a:rect l="l" t="t" r="r" b="b"/>
              <a:pathLst>
                <a:path w="25116" h="58844" extrusionOk="0">
                  <a:moveTo>
                    <a:pt x="10503" y="8268"/>
                  </a:moveTo>
                  <a:cubicBezTo>
                    <a:pt x="10504" y="8269"/>
                    <a:pt x="15796" y="28600"/>
                    <a:pt x="15845" y="30211"/>
                  </a:cubicBezTo>
                  <a:cubicBezTo>
                    <a:pt x="15878" y="31181"/>
                    <a:pt x="12920" y="40566"/>
                    <a:pt x="10602" y="47765"/>
                  </a:cubicBezTo>
                  <a:cubicBezTo>
                    <a:pt x="10454" y="34189"/>
                    <a:pt x="10290" y="11095"/>
                    <a:pt x="10503" y="8268"/>
                  </a:cubicBezTo>
                  <a:close/>
                  <a:moveTo>
                    <a:pt x="1" y="0"/>
                  </a:moveTo>
                  <a:lnTo>
                    <a:pt x="1217" y="58843"/>
                  </a:lnTo>
                  <a:lnTo>
                    <a:pt x="10734" y="58728"/>
                  </a:lnTo>
                  <a:cubicBezTo>
                    <a:pt x="10734" y="58728"/>
                    <a:pt x="10717" y="58071"/>
                    <a:pt x="10717" y="56920"/>
                  </a:cubicBezTo>
                  <a:lnTo>
                    <a:pt x="10717" y="56920"/>
                  </a:lnTo>
                  <a:lnTo>
                    <a:pt x="16289" y="58449"/>
                  </a:lnTo>
                  <a:cubicBezTo>
                    <a:pt x="16289" y="58449"/>
                    <a:pt x="21713" y="40089"/>
                    <a:pt x="23571" y="32545"/>
                  </a:cubicBezTo>
                  <a:cubicBezTo>
                    <a:pt x="25116" y="26266"/>
                    <a:pt x="18179" y="1447"/>
                    <a:pt x="18179" y="1447"/>
                  </a:cubicBezTo>
                  <a:lnTo>
                    <a:pt x="10947" y="88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37"/>
            <p:cNvSpPr/>
            <p:nvPr/>
          </p:nvSpPr>
          <p:spPr>
            <a:xfrm>
              <a:off x="1647168" y="4519296"/>
              <a:ext cx="309709" cy="5933"/>
            </a:xfrm>
            <a:custGeom>
              <a:avLst/>
              <a:gdLst/>
              <a:ahLst/>
              <a:cxnLst/>
              <a:rect l="l" t="t" r="r" b="b"/>
              <a:pathLst>
                <a:path w="9501" h="182" extrusionOk="0">
                  <a:moveTo>
                    <a:pt x="4751" y="0"/>
                  </a:moveTo>
                  <a:cubicBezTo>
                    <a:pt x="2121" y="0"/>
                    <a:pt x="1" y="33"/>
                    <a:pt x="1" y="99"/>
                  </a:cubicBezTo>
                  <a:cubicBezTo>
                    <a:pt x="1" y="148"/>
                    <a:pt x="2121" y="181"/>
                    <a:pt x="4751" y="181"/>
                  </a:cubicBezTo>
                  <a:cubicBezTo>
                    <a:pt x="7381" y="181"/>
                    <a:pt x="9501" y="148"/>
                    <a:pt x="9501" y="99"/>
                  </a:cubicBezTo>
                  <a:cubicBezTo>
                    <a:pt x="9501" y="33"/>
                    <a:pt x="7381" y="0"/>
                    <a:pt x="47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37"/>
            <p:cNvSpPr/>
            <p:nvPr/>
          </p:nvSpPr>
          <p:spPr>
            <a:xfrm>
              <a:off x="1954171" y="4453384"/>
              <a:ext cx="199366" cy="70215"/>
            </a:xfrm>
            <a:custGeom>
              <a:avLst/>
              <a:gdLst/>
              <a:ahLst/>
              <a:cxnLst/>
              <a:rect l="l" t="t" r="r" b="b"/>
              <a:pathLst>
                <a:path w="6116" h="2154" extrusionOk="0">
                  <a:moveTo>
                    <a:pt x="1" y="1"/>
                  </a:moveTo>
                  <a:cubicBezTo>
                    <a:pt x="1" y="17"/>
                    <a:pt x="280" y="181"/>
                    <a:pt x="823" y="395"/>
                  </a:cubicBezTo>
                  <a:cubicBezTo>
                    <a:pt x="1365" y="625"/>
                    <a:pt x="2137" y="921"/>
                    <a:pt x="2992" y="1217"/>
                  </a:cubicBezTo>
                  <a:cubicBezTo>
                    <a:pt x="3830" y="1513"/>
                    <a:pt x="4619" y="1759"/>
                    <a:pt x="5178" y="1924"/>
                  </a:cubicBezTo>
                  <a:cubicBezTo>
                    <a:pt x="5491" y="2039"/>
                    <a:pt x="5803" y="2104"/>
                    <a:pt x="6115" y="2154"/>
                  </a:cubicBezTo>
                  <a:cubicBezTo>
                    <a:pt x="5836" y="2006"/>
                    <a:pt x="5540" y="1891"/>
                    <a:pt x="5228" y="1792"/>
                  </a:cubicBezTo>
                  <a:lnTo>
                    <a:pt x="3041" y="1036"/>
                  </a:lnTo>
                  <a:cubicBezTo>
                    <a:pt x="2236" y="757"/>
                    <a:pt x="1496" y="494"/>
                    <a:pt x="872" y="280"/>
                  </a:cubicBezTo>
                  <a:cubicBezTo>
                    <a:pt x="592" y="165"/>
                    <a:pt x="297" y="66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37"/>
            <p:cNvSpPr/>
            <p:nvPr/>
          </p:nvSpPr>
          <p:spPr>
            <a:xfrm>
              <a:off x="2120810" y="3658950"/>
              <a:ext cx="117384" cy="10464"/>
            </a:xfrm>
            <a:custGeom>
              <a:avLst/>
              <a:gdLst/>
              <a:ahLst/>
              <a:cxnLst/>
              <a:rect l="l" t="t" r="r" b="b"/>
              <a:pathLst>
                <a:path w="3601" h="321" extrusionOk="0">
                  <a:moveTo>
                    <a:pt x="3262" y="0"/>
                  </a:moveTo>
                  <a:cubicBezTo>
                    <a:pt x="2934" y="0"/>
                    <a:pt x="2399" y="22"/>
                    <a:pt x="1792" y="62"/>
                  </a:cubicBezTo>
                  <a:cubicBezTo>
                    <a:pt x="806" y="144"/>
                    <a:pt x="0" y="243"/>
                    <a:pt x="0" y="292"/>
                  </a:cubicBezTo>
                  <a:cubicBezTo>
                    <a:pt x="0" y="312"/>
                    <a:pt x="128" y="321"/>
                    <a:pt x="344" y="321"/>
                  </a:cubicBezTo>
                  <a:cubicBezTo>
                    <a:pt x="674" y="321"/>
                    <a:pt x="1211" y="299"/>
                    <a:pt x="1809" y="259"/>
                  </a:cubicBezTo>
                  <a:cubicBezTo>
                    <a:pt x="2795" y="177"/>
                    <a:pt x="3600" y="78"/>
                    <a:pt x="3600" y="29"/>
                  </a:cubicBezTo>
                  <a:cubicBezTo>
                    <a:pt x="3600" y="10"/>
                    <a:pt x="3475" y="0"/>
                    <a:pt x="32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37"/>
            <p:cNvSpPr/>
            <p:nvPr/>
          </p:nvSpPr>
          <p:spPr>
            <a:xfrm>
              <a:off x="2129904" y="3668664"/>
              <a:ext cx="88437" cy="26404"/>
            </a:xfrm>
            <a:custGeom>
              <a:avLst/>
              <a:gdLst/>
              <a:ahLst/>
              <a:cxnLst/>
              <a:rect l="l" t="t" r="r" b="b"/>
              <a:pathLst>
                <a:path w="2713" h="810" extrusionOk="0">
                  <a:moveTo>
                    <a:pt x="54" y="0"/>
                  </a:moveTo>
                  <a:cubicBezTo>
                    <a:pt x="30" y="0"/>
                    <a:pt x="17" y="3"/>
                    <a:pt x="17" y="10"/>
                  </a:cubicBezTo>
                  <a:cubicBezTo>
                    <a:pt x="1" y="60"/>
                    <a:pt x="593" y="273"/>
                    <a:pt x="1332" y="487"/>
                  </a:cubicBezTo>
                  <a:cubicBezTo>
                    <a:pt x="1968" y="685"/>
                    <a:pt x="2506" y="810"/>
                    <a:pt x="2656" y="810"/>
                  </a:cubicBezTo>
                  <a:cubicBezTo>
                    <a:pt x="2680" y="810"/>
                    <a:pt x="2694" y="806"/>
                    <a:pt x="2697" y="799"/>
                  </a:cubicBezTo>
                  <a:cubicBezTo>
                    <a:pt x="2713" y="750"/>
                    <a:pt x="2121" y="536"/>
                    <a:pt x="1382" y="306"/>
                  </a:cubicBezTo>
                  <a:cubicBezTo>
                    <a:pt x="747" y="123"/>
                    <a:pt x="197" y="0"/>
                    <a:pt x="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37"/>
            <p:cNvSpPr/>
            <p:nvPr/>
          </p:nvSpPr>
          <p:spPr>
            <a:xfrm>
              <a:off x="1942925" y="2712612"/>
              <a:ext cx="34847" cy="237929"/>
            </a:xfrm>
            <a:custGeom>
              <a:avLst/>
              <a:gdLst/>
              <a:ahLst/>
              <a:cxnLst/>
              <a:rect l="l" t="t" r="r" b="b"/>
              <a:pathLst>
                <a:path w="1069" h="7299" extrusionOk="0">
                  <a:moveTo>
                    <a:pt x="1020" y="0"/>
                  </a:moveTo>
                  <a:cubicBezTo>
                    <a:pt x="954" y="362"/>
                    <a:pt x="937" y="740"/>
                    <a:pt x="937" y="1118"/>
                  </a:cubicBezTo>
                  <a:cubicBezTo>
                    <a:pt x="921" y="1808"/>
                    <a:pt x="905" y="2762"/>
                    <a:pt x="905" y="3814"/>
                  </a:cubicBezTo>
                  <a:cubicBezTo>
                    <a:pt x="888" y="4340"/>
                    <a:pt x="888" y="4849"/>
                    <a:pt x="888" y="5309"/>
                  </a:cubicBezTo>
                  <a:cubicBezTo>
                    <a:pt x="905" y="5704"/>
                    <a:pt x="855" y="6098"/>
                    <a:pt x="707" y="6476"/>
                  </a:cubicBezTo>
                  <a:cubicBezTo>
                    <a:pt x="609" y="6723"/>
                    <a:pt x="444" y="6936"/>
                    <a:pt x="247" y="7117"/>
                  </a:cubicBezTo>
                  <a:cubicBezTo>
                    <a:pt x="99" y="7232"/>
                    <a:pt x="1" y="7282"/>
                    <a:pt x="17" y="7298"/>
                  </a:cubicBezTo>
                  <a:cubicBezTo>
                    <a:pt x="116" y="7282"/>
                    <a:pt x="198" y="7232"/>
                    <a:pt x="280" y="7167"/>
                  </a:cubicBezTo>
                  <a:cubicBezTo>
                    <a:pt x="510" y="7002"/>
                    <a:pt x="707" y="6772"/>
                    <a:pt x="822" y="6526"/>
                  </a:cubicBezTo>
                  <a:cubicBezTo>
                    <a:pt x="987" y="6131"/>
                    <a:pt x="1052" y="5720"/>
                    <a:pt x="1052" y="5309"/>
                  </a:cubicBezTo>
                  <a:cubicBezTo>
                    <a:pt x="1052" y="4849"/>
                    <a:pt x="1052" y="4340"/>
                    <a:pt x="1069" y="3814"/>
                  </a:cubicBezTo>
                  <a:cubicBezTo>
                    <a:pt x="1069" y="2762"/>
                    <a:pt x="1069" y="1808"/>
                    <a:pt x="1069" y="1118"/>
                  </a:cubicBezTo>
                  <a:cubicBezTo>
                    <a:pt x="1069" y="740"/>
                    <a:pt x="1052" y="362"/>
                    <a:pt x="10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37"/>
            <p:cNvSpPr/>
            <p:nvPr/>
          </p:nvSpPr>
          <p:spPr>
            <a:xfrm>
              <a:off x="1772016" y="2701366"/>
              <a:ext cx="26828" cy="1813138"/>
            </a:xfrm>
            <a:custGeom>
              <a:avLst/>
              <a:gdLst/>
              <a:ahLst/>
              <a:cxnLst/>
              <a:rect l="l" t="t" r="r" b="b"/>
              <a:pathLst>
                <a:path w="823" h="55622" extrusionOk="0">
                  <a:moveTo>
                    <a:pt x="806" y="0"/>
                  </a:moveTo>
                  <a:cubicBezTo>
                    <a:pt x="806" y="49"/>
                    <a:pt x="806" y="99"/>
                    <a:pt x="806" y="148"/>
                  </a:cubicBezTo>
                  <a:cubicBezTo>
                    <a:pt x="789" y="247"/>
                    <a:pt x="789" y="395"/>
                    <a:pt x="773" y="575"/>
                  </a:cubicBezTo>
                  <a:cubicBezTo>
                    <a:pt x="756" y="953"/>
                    <a:pt x="723" y="1496"/>
                    <a:pt x="691" y="2186"/>
                  </a:cubicBezTo>
                  <a:cubicBezTo>
                    <a:pt x="625" y="3600"/>
                    <a:pt x="526" y="5638"/>
                    <a:pt x="444" y="8153"/>
                  </a:cubicBezTo>
                  <a:cubicBezTo>
                    <a:pt x="263" y="13182"/>
                    <a:pt x="82" y="20135"/>
                    <a:pt x="50" y="27811"/>
                  </a:cubicBezTo>
                  <a:cubicBezTo>
                    <a:pt x="0" y="35503"/>
                    <a:pt x="115" y="42456"/>
                    <a:pt x="247" y="47485"/>
                  </a:cubicBezTo>
                  <a:cubicBezTo>
                    <a:pt x="313" y="50000"/>
                    <a:pt x="378" y="52038"/>
                    <a:pt x="428" y="53452"/>
                  </a:cubicBezTo>
                  <a:cubicBezTo>
                    <a:pt x="461" y="54142"/>
                    <a:pt x="477" y="54684"/>
                    <a:pt x="493" y="55063"/>
                  </a:cubicBezTo>
                  <a:cubicBezTo>
                    <a:pt x="510" y="55243"/>
                    <a:pt x="510" y="55375"/>
                    <a:pt x="510" y="55490"/>
                  </a:cubicBezTo>
                  <a:cubicBezTo>
                    <a:pt x="510" y="55539"/>
                    <a:pt x="526" y="55588"/>
                    <a:pt x="526" y="55621"/>
                  </a:cubicBezTo>
                  <a:cubicBezTo>
                    <a:pt x="543" y="55588"/>
                    <a:pt x="543" y="55539"/>
                    <a:pt x="526" y="55490"/>
                  </a:cubicBezTo>
                  <a:cubicBezTo>
                    <a:pt x="526" y="55375"/>
                    <a:pt x="526" y="55243"/>
                    <a:pt x="526" y="55063"/>
                  </a:cubicBezTo>
                  <a:cubicBezTo>
                    <a:pt x="526" y="54684"/>
                    <a:pt x="510" y="54142"/>
                    <a:pt x="493" y="53435"/>
                  </a:cubicBezTo>
                  <a:cubicBezTo>
                    <a:pt x="461" y="52022"/>
                    <a:pt x="411" y="50000"/>
                    <a:pt x="362" y="47485"/>
                  </a:cubicBezTo>
                  <a:cubicBezTo>
                    <a:pt x="263" y="42456"/>
                    <a:pt x="181" y="35503"/>
                    <a:pt x="214" y="27811"/>
                  </a:cubicBezTo>
                  <a:cubicBezTo>
                    <a:pt x="247" y="20135"/>
                    <a:pt x="411" y="13182"/>
                    <a:pt x="559" y="8153"/>
                  </a:cubicBezTo>
                  <a:cubicBezTo>
                    <a:pt x="641" y="5638"/>
                    <a:pt x="707" y="3616"/>
                    <a:pt x="756" y="2186"/>
                  </a:cubicBezTo>
                  <a:cubicBezTo>
                    <a:pt x="773" y="1496"/>
                    <a:pt x="789" y="953"/>
                    <a:pt x="806" y="575"/>
                  </a:cubicBezTo>
                  <a:cubicBezTo>
                    <a:pt x="806" y="395"/>
                    <a:pt x="822" y="247"/>
                    <a:pt x="822" y="148"/>
                  </a:cubicBezTo>
                  <a:cubicBezTo>
                    <a:pt x="822" y="99"/>
                    <a:pt x="822" y="49"/>
                    <a:pt x="8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37"/>
            <p:cNvSpPr/>
            <p:nvPr/>
          </p:nvSpPr>
          <p:spPr>
            <a:xfrm>
              <a:off x="2083290" y="2749578"/>
              <a:ext cx="236332" cy="1732785"/>
            </a:xfrm>
            <a:custGeom>
              <a:avLst/>
              <a:gdLst/>
              <a:ahLst/>
              <a:cxnLst/>
              <a:rect l="l" t="t" r="r" b="b"/>
              <a:pathLst>
                <a:path w="7250" h="53157" extrusionOk="0">
                  <a:moveTo>
                    <a:pt x="1151" y="0"/>
                  </a:moveTo>
                  <a:lnTo>
                    <a:pt x="1151" y="17"/>
                  </a:lnTo>
                  <a:cubicBezTo>
                    <a:pt x="1155" y="24"/>
                    <a:pt x="1158" y="31"/>
                    <a:pt x="1162" y="39"/>
                  </a:cubicBezTo>
                  <a:lnTo>
                    <a:pt x="1162" y="39"/>
                  </a:lnTo>
                  <a:cubicBezTo>
                    <a:pt x="1159" y="26"/>
                    <a:pt x="1156" y="13"/>
                    <a:pt x="1151" y="0"/>
                  </a:cubicBezTo>
                  <a:close/>
                  <a:moveTo>
                    <a:pt x="1162" y="39"/>
                  </a:moveTo>
                  <a:cubicBezTo>
                    <a:pt x="1169" y="75"/>
                    <a:pt x="1172" y="112"/>
                    <a:pt x="1184" y="148"/>
                  </a:cubicBezTo>
                  <a:cubicBezTo>
                    <a:pt x="1217" y="247"/>
                    <a:pt x="1250" y="378"/>
                    <a:pt x="1299" y="543"/>
                  </a:cubicBezTo>
                  <a:cubicBezTo>
                    <a:pt x="1382" y="904"/>
                    <a:pt x="1546" y="1414"/>
                    <a:pt x="1710" y="2088"/>
                  </a:cubicBezTo>
                  <a:cubicBezTo>
                    <a:pt x="2072" y="3436"/>
                    <a:pt x="2565" y="5375"/>
                    <a:pt x="3107" y="7791"/>
                  </a:cubicBezTo>
                  <a:cubicBezTo>
                    <a:pt x="3650" y="10207"/>
                    <a:pt x="4274" y="13100"/>
                    <a:pt x="4915" y="16322"/>
                  </a:cubicBezTo>
                  <a:cubicBezTo>
                    <a:pt x="5557" y="19527"/>
                    <a:pt x="6230" y="23077"/>
                    <a:pt x="6855" y="26808"/>
                  </a:cubicBezTo>
                  <a:cubicBezTo>
                    <a:pt x="6937" y="27269"/>
                    <a:pt x="7003" y="27729"/>
                    <a:pt x="7069" y="28189"/>
                  </a:cubicBezTo>
                  <a:cubicBezTo>
                    <a:pt x="7069" y="28304"/>
                    <a:pt x="7085" y="28419"/>
                    <a:pt x="7085" y="28518"/>
                  </a:cubicBezTo>
                  <a:lnTo>
                    <a:pt x="7036" y="28863"/>
                  </a:lnTo>
                  <a:cubicBezTo>
                    <a:pt x="6986" y="29093"/>
                    <a:pt x="6954" y="29323"/>
                    <a:pt x="6904" y="29537"/>
                  </a:cubicBezTo>
                  <a:cubicBezTo>
                    <a:pt x="6723" y="30441"/>
                    <a:pt x="6510" y="31328"/>
                    <a:pt x="6296" y="32200"/>
                  </a:cubicBezTo>
                  <a:cubicBezTo>
                    <a:pt x="5852" y="33925"/>
                    <a:pt x="5392" y="35586"/>
                    <a:pt x="4932" y="37147"/>
                  </a:cubicBezTo>
                  <a:cubicBezTo>
                    <a:pt x="4011" y="40303"/>
                    <a:pt x="3140" y="43130"/>
                    <a:pt x="2417" y="45497"/>
                  </a:cubicBezTo>
                  <a:cubicBezTo>
                    <a:pt x="1661" y="47847"/>
                    <a:pt x="1053" y="49770"/>
                    <a:pt x="642" y="51102"/>
                  </a:cubicBezTo>
                  <a:cubicBezTo>
                    <a:pt x="428" y="51743"/>
                    <a:pt x="264" y="52252"/>
                    <a:pt x="149" y="52614"/>
                  </a:cubicBezTo>
                  <a:cubicBezTo>
                    <a:pt x="100" y="52778"/>
                    <a:pt x="67" y="52910"/>
                    <a:pt x="34" y="53008"/>
                  </a:cubicBezTo>
                  <a:cubicBezTo>
                    <a:pt x="17" y="53058"/>
                    <a:pt x="1" y="53107"/>
                    <a:pt x="1" y="53156"/>
                  </a:cubicBezTo>
                  <a:cubicBezTo>
                    <a:pt x="17" y="53107"/>
                    <a:pt x="34" y="53058"/>
                    <a:pt x="50" y="53025"/>
                  </a:cubicBezTo>
                  <a:cubicBezTo>
                    <a:pt x="83" y="52926"/>
                    <a:pt x="132" y="52795"/>
                    <a:pt x="182" y="52630"/>
                  </a:cubicBezTo>
                  <a:cubicBezTo>
                    <a:pt x="313" y="52269"/>
                    <a:pt x="478" y="51759"/>
                    <a:pt x="708" y="51118"/>
                  </a:cubicBezTo>
                  <a:cubicBezTo>
                    <a:pt x="1135" y="49803"/>
                    <a:pt x="1776" y="47896"/>
                    <a:pt x="2516" y="45530"/>
                  </a:cubicBezTo>
                  <a:cubicBezTo>
                    <a:pt x="3272" y="43163"/>
                    <a:pt x="4159" y="40352"/>
                    <a:pt x="5080" y="37196"/>
                  </a:cubicBezTo>
                  <a:cubicBezTo>
                    <a:pt x="5540" y="35618"/>
                    <a:pt x="6000" y="33958"/>
                    <a:pt x="6444" y="32232"/>
                  </a:cubicBezTo>
                  <a:cubicBezTo>
                    <a:pt x="6674" y="31361"/>
                    <a:pt x="6888" y="30490"/>
                    <a:pt x="7069" y="29586"/>
                  </a:cubicBezTo>
                  <a:cubicBezTo>
                    <a:pt x="7118" y="29356"/>
                    <a:pt x="7151" y="29126"/>
                    <a:pt x="7200" y="28896"/>
                  </a:cubicBezTo>
                  <a:lnTo>
                    <a:pt x="7249" y="28551"/>
                  </a:lnTo>
                  <a:cubicBezTo>
                    <a:pt x="7249" y="28419"/>
                    <a:pt x="7233" y="28304"/>
                    <a:pt x="7233" y="28173"/>
                  </a:cubicBezTo>
                  <a:cubicBezTo>
                    <a:pt x="7167" y="27712"/>
                    <a:pt x="7102" y="27252"/>
                    <a:pt x="7019" y="26776"/>
                  </a:cubicBezTo>
                  <a:cubicBezTo>
                    <a:pt x="6395" y="23044"/>
                    <a:pt x="5704" y="19511"/>
                    <a:pt x="5063" y="16289"/>
                  </a:cubicBezTo>
                  <a:cubicBezTo>
                    <a:pt x="4406" y="13067"/>
                    <a:pt x="3781" y="10191"/>
                    <a:pt x="3223" y="7775"/>
                  </a:cubicBezTo>
                  <a:cubicBezTo>
                    <a:pt x="2664" y="5359"/>
                    <a:pt x="2154" y="3403"/>
                    <a:pt x="1776" y="2071"/>
                  </a:cubicBezTo>
                  <a:cubicBezTo>
                    <a:pt x="1595" y="1397"/>
                    <a:pt x="1431" y="888"/>
                    <a:pt x="1332" y="543"/>
                  </a:cubicBezTo>
                  <a:cubicBezTo>
                    <a:pt x="1267" y="378"/>
                    <a:pt x="1234" y="247"/>
                    <a:pt x="1201" y="148"/>
                  </a:cubicBezTo>
                  <a:cubicBezTo>
                    <a:pt x="1188" y="109"/>
                    <a:pt x="1175" y="70"/>
                    <a:pt x="1162" y="3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37"/>
            <p:cNvSpPr/>
            <p:nvPr/>
          </p:nvSpPr>
          <p:spPr>
            <a:xfrm>
              <a:off x="1947228" y="4199417"/>
              <a:ext cx="11800" cy="381521"/>
            </a:xfrm>
            <a:custGeom>
              <a:avLst/>
              <a:gdLst/>
              <a:ahLst/>
              <a:cxnLst/>
              <a:rect l="l" t="t" r="r" b="b"/>
              <a:pathLst>
                <a:path w="362" h="11704" extrusionOk="0">
                  <a:moveTo>
                    <a:pt x="82" y="1"/>
                  </a:moveTo>
                  <a:cubicBezTo>
                    <a:pt x="66" y="149"/>
                    <a:pt x="49" y="297"/>
                    <a:pt x="49" y="461"/>
                  </a:cubicBezTo>
                  <a:cubicBezTo>
                    <a:pt x="33" y="757"/>
                    <a:pt x="33" y="1184"/>
                    <a:pt x="16" y="1710"/>
                  </a:cubicBezTo>
                  <a:cubicBezTo>
                    <a:pt x="0" y="2778"/>
                    <a:pt x="0" y="4241"/>
                    <a:pt x="33" y="5852"/>
                  </a:cubicBezTo>
                  <a:cubicBezTo>
                    <a:pt x="66" y="7463"/>
                    <a:pt x="132" y="8926"/>
                    <a:pt x="197" y="9994"/>
                  </a:cubicBezTo>
                  <a:cubicBezTo>
                    <a:pt x="230" y="10520"/>
                    <a:pt x="247" y="10947"/>
                    <a:pt x="279" y="11243"/>
                  </a:cubicBezTo>
                  <a:cubicBezTo>
                    <a:pt x="279" y="11391"/>
                    <a:pt x="296" y="11556"/>
                    <a:pt x="345" y="11703"/>
                  </a:cubicBezTo>
                  <a:cubicBezTo>
                    <a:pt x="362" y="11556"/>
                    <a:pt x="362" y="11391"/>
                    <a:pt x="345" y="11243"/>
                  </a:cubicBezTo>
                  <a:cubicBezTo>
                    <a:pt x="329" y="10915"/>
                    <a:pt x="329" y="10487"/>
                    <a:pt x="312" y="9978"/>
                  </a:cubicBezTo>
                  <a:cubicBezTo>
                    <a:pt x="279" y="8893"/>
                    <a:pt x="247" y="7446"/>
                    <a:pt x="197" y="5852"/>
                  </a:cubicBezTo>
                  <a:cubicBezTo>
                    <a:pt x="181" y="4258"/>
                    <a:pt x="148" y="2795"/>
                    <a:pt x="132" y="1710"/>
                  </a:cubicBezTo>
                  <a:cubicBezTo>
                    <a:pt x="132" y="1201"/>
                    <a:pt x="115" y="790"/>
                    <a:pt x="115" y="461"/>
                  </a:cubicBezTo>
                  <a:cubicBezTo>
                    <a:pt x="115" y="297"/>
                    <a:pt x="115" y="149"/>
                    <a:pt x="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37"/>
            <p:cNvSpPr/>
            <p:nvPr/>
          </p:nvSpPr>
          <p:spPr>
            <a:xfrm>
              <a:off x="1787533" y="1363565"/>
              <a:ext cx="276525" cy="457506"/>
            </a:xfrm>
            <a:custGeom>
              <a:avLst/>
              <a:gdLst/>
              <a:ahLst/>
              <a:cxnLst/>
              <a:rect l="l" t="t" r="r" b="b"/>
              <a:pathLst>
                <a:path w="8483" h="14035" extrusionOk="0">
                  <a:moveTo>
                    <a:pt x="4820" y="0"/>
                  </a:moveTo>
                  <a:cubicBezTo>
                    <a:pt x="3257" y="0"/>
                    <a:pt x="1699" y="459"/>
                    <a:pt x="363" y="1362"/>
                  </a:cubicBezTo>
                  <a:lnTo>
                    <a:pt x="1" y="1609"/>
                  </a:lnTo>
                  <a:lnTo>
                    <a:pt x="116" y="13624"/>
                  </a:lnTo>
                  <a:lnTo>
                    <a:pt x="5655" y="14035"/>
                  </a:lnTo>
                  <a:cubicBezTo>
                    <a:pt x="5721" y="13394"/>
                    <a:pt x="5836" y="10912"/>
                    <a:pt x="5836" y="10912"/>
                  </a:cubicBezTo>
                  <a:cubicBezTo>
                    <a:pt x="5836" y="10912"/>
                    <a:pt x="8137" y="10698"/>
                    <a:pt x="8301" y="8414"/>
                  </a:cubicBezTo>
                  <a:cubicBezTo>
                    <a:pt x="8482" y="6129"/>
                    <a:pt x="8400" y="853"/>
                    <a:pt x="8400" y="853"/>
                  </a:cubicBezTo>
                  <a:cubicBezTo>
                    <a:pt x="7273" y="282"/>
                    <a:pt x="6045" y="0"/>
                    <a:pt x="4820" y="0"/>
                  </a:cubicBezTo>
                  <a:close/>
                </a:path>
              </a:pathLst>
            </a:custGeom>
            <a:solidFill>
              <a:srgbClr val="E5BA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37"/>
            <p:cNvSpPr/>
            <p:nvPr/>
          </p:nvSpPr>
          <p:spPr>
            <a:xfrm>
              <a:off x="2029863" y="1500083"/>
              <a:ext cx="28816" cy="21482"/>
            </a:xfrm>
            <a:custGeom>
              <a:avLst/>
              <a:gdLst/>
              <a:ahLst/>
              <a:cxnLst/>
              <a:rect l="l" t="t" r="r" b="b"/>
              <a:pathLst>
                <a:path w="884" h="659" extrusionOk="0">
                  <a:moveTo>
                    <a:pt x="421" y="1"/>
                  </a:moveTo>
                  <a:cubicBezTo>
                    <a:pt x="138" y="1"/>
                    <a:pt x="1" y="351"/>
                    <a:pt x="210" y="560"/>
                  </a:cubicBezTo>
                  <a:cubicBezTo>
                    <a:pt x="267" y="626"/>
                    <a:pt x="350" y="659"/>
                    <a:pt x="434" y="659"/>
                  </a:cubicBezTo>
                  <a:cubicBezTo>
                    <a:pt x="518" y="659"/>
                    <a:pt x="604" y="626"/>
                    <a:pt x="670" y="560"/>
                  </a:cubicBezTo>
                  <a:cubicBezTo>
                    <a:pt x="884" y="363"/>
                    <a:pt x="736" y="1"/>
                    <a:pt x="440" y="1"/>
                  </a:cubicBezTo>
                  <a:cubicBezTo>
                    <a:pt x="434" y="1"/>
                    <a:pt x="427" y="1"/>
                    <a:pt x="42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37"/>
            <p:cNvSpPr/>
            <p:nvPr/>
          </p:nvSpPr>
          <p:spPr>
            <a:xfrm>
              <a:off x="2017410" y="1490434"/>
              <a:ext cx="38595" cy="11996"/>
            </a:xfrm>
            <a:custGeom>
              <a:avLst/>
              <a:gdLst/>
              <a:ahLst/>
              <a:cxnLst/>
              <a:rect l="l" t="t" r="r" b="b"/>
              <a:pathLst>
                <a:path w="1184" h="368" extrusionOk="0">
                  <a:moveTo>
                    <a:pt x="553" y="1"/>
                  </a:moveTo>
                  <a:cubicBezTo>
                    <a:pt x="415" y="1"/>
                    <a:pt x="275" y="39"/>
                    <a:pt x="148" y="117"/>
                  </a:cubicBezTo>
                  <a:cubicBezTo>
                    <a:pt x="50" y="199"/>
                    <a:pt x="0" y="264"/>
                    <a:pt x="17" y="281"/>
                  </a:cubicBezTo>
                  <a:cubicBezTo>
                    <a:pt x="21" y="287"/>
                    <a:pt x="29" y="290"/>
                    <a:pt x="41" y="290"/>
                  </a:cubicBezTo>
                  <a:cubicBezTo>
                    <a:pt x="108" y="290"/>
                    <a:pt x="292" y="194"/>
                    <a:pt x="524" y="194"/>
                  </a:cubicBezTo>
                  <a:cubicBezTo>
                    <a:pt x="551" y="194"/>
                    <a:pt x="580" y="196"/>
                    <a:pt x="608" y="199"/>
                  </a:cubicBezTo>
                  <a:cubicBezTo>
                    <a:pt x="895" y="214"/>
                    <a:pt x="1098" y="367"/>
                    <a:pt x="1155" y="367"/>
                  </a:cubicBezTo>
                  <a:cubicBezTo>
                    <a:pt x="1161" y="367"/>
                    <a:pt x="1165" y="366"/>
                    <a:pt x="1167" y="363"/>
                  </a:cubicBezTo>
                  <a:cubicBezTo>
                    <a:pt x="1184" y="347"/>
                    <a:pt x="1167" y="281"/>
                    <a:pt x="1069" y="199"/>
                  </a:cubicBezTo>
                  <a:cubicBezTo>
                    <a:pt x="919" y="68"/>
                    <a:pt x="737" y="1"/>
                    <a:pt x="5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37"/>
            <p:cNvSpPr/>
            <p:nvPr/>
          </p:nvSpPr>
          <p:spPr>
            <a:xfrm>
              <a:off x="1916488" y="1502039"/>
              <a:ext cx="28066" cy="21840"/>
            </a:xfrm>
            <a:custGeom>
              <a:avLst/>
              <a:gdLst/>
              <a:ahLst/>
              <a:cxnLst/>
              <a:rect l="l" t="t" r="r" b="b"/>
              <a:pathLst>
                <a:path w="861" h="670" extrusionOk="0">
                  <a:moveTo>
                    <a:pt x="433" y="0"/>
                  </a:moveTo>
                  <a:cubicBezTo>
                    <a:pt x="327" y="0"/>
                    <a:pt x="225" y="47"/>
                    <a:pt x="154" y="139"/>
                  </a:cubicBezTo>
                  <a:cubicBezTo>
                    <a:pt x="1" y="368"/>
                    <a:pt x="176" y="670"/>
                    <a:pt x="427" y="670"/>
                  </a:cubicBezTo>
                  <a:cubicBezTo>
                    <a:pt x="445" y="670"/>
                    <a:pt x="464" y="668"/>
                    <a:pt x="483" y="665"/>
                  </a:cubicBezTo>
                  <a:cubicBezTo>
                    <a:pt x="779" y="615"/>
                    <a:pt x="861" y="237"/>
                    <a:pt x="631" y="56"/>
                  </a:cubicBezTo>
                  <a:cubicBezTo>
                    <a:pt x="568" y="19"/>
                    <a:pt x="500" y="0"/>
                    <a:pt x="4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37"/>
            <p:cNvSpPr/>
            <p:nvPr/>
          </p:nvSpPr>
          <p:spPr>
            <a:xfrm>
              <a:off x="1905405" y="1492585"/>
              <a:ext cx="38628" cy="12094"/>
            </a:xfrm>
            <a:custGeom>
              <a:avLst/>
              <a:gdLst/>
              <a:ahLst/>
              <a:cxnLst/>
              <a:rect l="l" t="t" r="r" b="b"/>
              <a:pathLst>
                <a:path w="1185" h="371" extrusionOk="0">
                  <a:moveTo>
                    <a:pt x="547" y="0"/>
                  </a:moveTo>
                  <a:cubicBezTo>
                    <a:pt x="408" y="0"/>
                    <a:pt x="269" y="39"/>
                    <a:pt x="149" y="116"/>
                  </a:cubicBezTo>
                  <a:cubicBezTo>
                    <a:pt x="50" y="198"/>
                    <a:pt x="1" y="264"/>
                    <a:pt x="17" y="281"/>
                  </a:cubicBezTo>
                  <a:cubicBezTo>
                    <a:pt x="22" y="287"/>
                    <a:pt x="30" y="290"/>
                    <a:pt x="41" y="290"/>
                  </a:cubicBezTo>
                  <a:cubicBezTo>
                    <a:pt x="109" y="290"/>
                    <a:pt x="293" y="194"/>
                    <a:pt x="525" y="194"/>
                  </a:cubicBezTo>
                  <a:cubicBezTo>
                    <a:pt x="552" y="194"/>
                    <a:pt x="580" y="195"/>
                    <a:pt x="609" y="198"/>
                  </a:cubicBezTo>
                  <a:cubicBezTo>
                    <a:pt x="887" y="213"/>
                    <a:pt x="1087" y="371"/>
                    <a:pt x="1151" y="371"/>
                  </a:cubicBezTo>
                  <a:cubicBezTo>
                    <a:pt x="1159" y="371"/>
                    <a:pt x="1164" y="368"/>
                    <a:pt x="1168" y="363"/>
                  </a:cubicBezTo>
                  <a:cubicBezTo>
                    <a:pt x="1184" y="346"/>
                    <a:pt x="1152" y="281"/>
                    <a:pt x="1069" y="198"/>
                  </a:cubicBezTo>
                  <a:cubicBezTo>
                    <a:pt x="920" y="67"/>
                    <a:pt x="732" y="0"/>
                    <a:pt x="5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37"/>
            <p:cNvSpPr/>
            <p:nvPr/>
          </p:nvSpPr>
          <p:spPr>
            <a:xfrm>
              <a:off x="1977739" y="1502234"/>
              <a:ext cx="28979" cy="91338"/>
            </a:xfrm>
            <a:custGeom>
              <a:avLst/>
              <a:gdLst/>
              <a:ahLst/>
              <a:cxnLst/>
              <a:rect l="l" t="t" r="r" b="b"/>
              <a:pathLst>
                <a:path w="889" h="2802" extrusionOk="0">
                  <a:moveTo>
                    <a:pt x="35" y="1"/>
                  </a:moveTo>
                  <a:cubicBezTo>
                    <a:pt x="35" y="1"/>
                    <a:pt x="34" y="1"/>
                    <a:pt x="34" y="1"/>
                  </a:cubicBezTo>
                  <a:cubicBezTo>
                    <a:pt x="1" y="18"/>
                    <a:pt x="198" y="774"/>
                    <a:pt x="478" y="1710"/>
                  </a:cubicBezTo>
                  <a:cubicBezTo>
                    <a:pt x="543" y="1941"/>
                    <a:pt x="626" y="2154"/>
                    <a:pt x="691" y="2368"/>
                  </a:cubicBezTo>
                  <a:cubicBezTo>
                    <a:pt x="724" y="2434"/>
                    <a:pt x="741" y="2532"/>
                    <a:pt x="724" y="2615"/>
                  </a:cubicBezTo>
                  <a:cubicBezTo>
                    <a:pt x="724" y="2647"/>
                    <a:pt x="658" y="2664"/>
                    <a:pt x="576" y="2680"/>
                  </a:cubicBezTo>
                  <a:cubicBezTo>
                    <a:pt x="544" y="2677"/>
                    <a:pt x="512" y="2676"/>
                    <a:pt x="480" y="2676"/>
                  </a:cubicBezTo>
                  <a:cubicBezTo>
                    <a:pt x="332" y="2676"/>
                    <a:pt x="185" y="2705"/>
                    <a:pt x="50" y="2746"/>
                  </a:cubicBezTo>
                  <a:cubicBezTo>
                    <a:pt x="186" y="2783"/>
                    <a:pt x="312" y="2801"/>
                    <a:pt x="443" y="2801"/>
                  </a:cubicBezTo>
                  <a:cubicBezTo>
                    <a:pt x="487" y="2801"/>
                    <a:pt x="531" y="2799"/>
                    <a:pt x="576" y="2795"/>
                  </a:cubicBezTo>
                  <a:cubicBezTo>
                    <a:pt x="626" y="2795"/>
                    <a:pt x="675" y="2795"/>
                    <a:pt x="708" y="2779"/>
                  </a:cubicBezTo>
                  <a:cubicBezTo>
                    <a:pt x="773" y="2762"/>
                    <a:pt x="839" y="2730"/>
                    <a:pt x="856" y="2664"/>
                  </a:cubicBezTo>
                  <a:cubicBezTo>
                    <a:pt x="889" y="2549"/>
                    <a:pt x="889" y="2434"/>
                    <a:pt x="839" y="2319"/>
                  </a:cubicBezTo>
                  <a:cubicBezTo>
                    <a:pt x="773" y="2105"/>
                    <a:pt x="708" y="1891"/>
                    <a:pt x="642" y="1661"/>
                  </a:cubicBezTo>
                  <a:cubicBezTo>
                    <a:pt x="349" y="735"/>
                    <a:pt x="89" y="1"/>
                    <a:pt x="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37"/>
            <p:cNvSpPr/>
            <p:nvPr/>
          </p:nvSpPr>
          <p:spPr>
            <a:xfrm>
              <a:off x="1938655" y="1599603"/>
              <a:ext cx="56263" cy="30674"/>
            </a:xfrm>
            <a:custGeom>
              <a:avLst/>
              <a:gdLst/>
              <a:ahLst/>
              <a:cxnLst/>
              <a:rect l="l" t="t" r="r" b="b"/>
              <a:pathLst>
                <a:path w="1726" h="941" extrusionOk="0">
                  <a:moveTo>
                    <a:pt x="158" y="0"/>
                  </a:moveTo>
                  <a:cubicBezTo>
                    <a:pt x="156" y="0"/>
                    <a:pt x="173" y="12"/>
                    <a:pt x="214" y="38"/>
                  </a:cubicBezTo>
                  <a:cubicBezTo>
                    <a:pt x="214" y="38"/>
                    <a:pt x="0" y="581"/>
                    <a:pt x="674" y="877"/>
                  </a:cubicBezTo>
                  <a:cubicBezTo>
                    <a:pt x="783" y="919"/>
                    <a:pt x="897" y="940"/>
                    <a:pt x="1009" y="940"/>
                  </a:cubicBezTo>
                  <a:cubicBezTo>
                    <a:pt x="1284" y="940"/>
                    <a:pt x="1551" y="815"/>
                    <a:pt x="1726" y="581"/>
                  </a:cubicBezTo>
                  <a:cubicBezTo>
                    <a:pt x="1164" y="581"/>
                    <a:pt x="174" y="0"/>
                    <a:pt x="1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37"/>
            <p:cNvSpPr/>
            <p:nvPr/>
          </p:nvSpPr>
          <p:spPr>
            <a:xfrm>
              <a:off x="1882392" y="1684422"/>
              <a:ext cx="95380" cy="53134"/>
            </a:xfrm>
            <a:custGeom>
              <a:avLst/>
              <a:gdLst/>
              <a:ahLst/>
              <a:cxnLst/>
              <a:rect l="l" t="t" r="r" b="b"/>
              <a:pathLst>
                <a:path w="2926" h="1630" extrusionOk="0">
                  <a:moveTo>
                    <a:pt x="0" y="1"/>
                  </a:moveTo>
                  <a:cubicBezTo>
                    <a:pt x="0" y="1"/>
                    <a:pt x="586" y="1630"/>
                    <a:pt x="2764" y="1630"/>
                  </a:cubicBezTo>
                  <a:cubicBezTo>
                    <a:pt x="2807" y="1630"/>
                    <a:pt x="2850" y="1629"/>
                    <a:pt x="2893" y="1628"/>
                  </a:cubicBezTo>
                  <a:lnTo>
                    <a:pt x="2926" y="1036"/>
                  </a:lnTo>
                  <a:cubicBezTo>
                    <a:pt x="1874" y="987"/>
                    <a:pt x="855" y="625"/>
                    <a:pt x="0" y="1"/>
                  </a:cubicBezTo>
                  <a:close/>
                </a:path>
              </a:pathLst>
            </a:custGeom>
            <a:solidFill>
              <a:srgbClr val="D787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37"/>
            <p:cNvSpPr/>
            <p:nvPr/>
          </p:nvSpPr>
          <p:spPr>
            <a:xfrm>
              <a:off x="1747796" y="1481404"/>
              <a:ext cx="71389" cy="98575"/>
            </a:xfrm>
            <a:custGeom>
              <a:avLst/>
              <a:gdLst/>
              <a:ahLst/>
              <a:cxnLst/>
              <a:rect l="l" t="t" r="r" b="b"/>
              <a:pathLst>
                <a:path w="2190" h="3024" extrusionOk="0">
                  <a:moveTo>
                    <a:pt x="1466" y="1"/>
                  </a:moveTo>
                  <a:cubicBezTo>
                    <a:pt x="1022" y="1"/>
                    <a:pt x="1" y="178"/>
                    <a:pt x="119" y="1725"/>
                  </a:cubicBezTo>
                  <a:cubicBezTo>
                    <a:pt x="207" y="2771"/>
                    <a:pt x="803" y="3024"/>
                    <a:pt x="1333" y="3024"/>
                  </a:cubicBezTo>
                  <a:cubicBezTo>
                    <a:pt x="1786" y="3024"/>
                    <a:pt x="2190" y="2840"/>
                    <a:pt x="2190" y="2810"/>
                  </a:cubicBezTo>
                  <a:cubicBezTo>
                    <a:pt x="2190" y="2760"/>
                    <a:pt x="1664" y="16"/>
                    <a:pt x="1664" y="16"/>
                  </a:cubicBezTo>
                  <a:cubicBezTo>
                    <a:pt x="1654" y="12"/>
                    <a:pt x="1578" y="1"/>
                    <a:pt x="1466" y="1"/>
                  </a:cubicBezTo>
                  <a:close/>
                </a:path>
              </a:pathLst>
            </a:custGeom>
            <a:solidFill>
              <a:srgbClr val="E5BA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37"/>
            <p:cNvSpPr/>
            <p:nvPr/>
          </p:nvSpPr>
          <p:spPr>
            <a:xfrm>
              <a:off x="1767192" y="1503114"/>
              <a:ext cx="31098" cy="55318"/>
            </a:xfrm>
            <a:custGeom>
              <a:avLst/>
              <a:gdLst/>
              <a:ahLst/>
              <a:cxnLst/>
              <a:rect l="l" t="t" r="r" b="b"/>
              <a:pathLst>
                <a:path w="954" h="1697" extrusionOk="0">
                  <a:moveTo>
                    <a:pt x="480" y="1"/>
                  </a:moveTo>
                  <a:cubicBezTo>
                    <a:pt x="463" y="1"/>
                    <a:pt x="445" y="3"/>
                    <a:pt x="428" y="7"/>
                  </a:cubicBezTo>
                  <a:cubicBezTo>
                    <a:pt x="263" y="56"/>
                    <a:pt x="148" y="171"/>
                    <a:pt x="99" y="336"/>
                  </a:cubicBezTo>
                  <a:cubicBezTo>
                    <a:pt x="33" y="517"/>
                    <a:pt x="0" y="697"/>
                    <a:pt x="17" y="895"/>
                  </a:cubicBezTo>
                  <a:cubicBezTo>
                    <a:pt x="66" y="1273"/>
                    <a:pt x="296" y="1634"/>
                    <a:pt x="576" y="1683"/>
                  </a:cubicBezTo>
                  <a:cubicBezTo>
                    <a:pt x="606" y="1692"/>
                    <a:pt x="637" y="1696"/>
                    <a:pt x="667" y="1696"/>
                  </a:cubicBezTo>
                  <a:cubicBezTo>
                    <a:pt x="750" y="1696"/>
                    <a:pt x="828" y="1666"/>
                    <a:pt x="888" y="1618"/>
                  </a:cubicBezTo>
                  <a:cubicBezTo>
                    <a:pt x="937" y="1552"/>
                    <a:pt x="954" y="1519"/>
                    <a:pt x="937" y="1519"/>
                  </a:cubicBezTo>
                  <a:cubicBezTo>
                    <a:pt x="937" y="1516"/>
                    <a:pt x="936" y="1515"/>
                    <a:pt x="934" y="1515"/>
                  </a:cubicBezTo>
                  <a:cubicBezTo>
                    <a:pt x="925" y="1515"/>
                    <a:pt x="895" y="1542"/>
                    <a:pt x="855" y="1568"/>
                  </a:cubicBezTo>
                  <a:cubicBezTo>
                    <a:pt x="803" y="1600"/>
                    <a:pt x="751" y="1611"/>
                    <a:pt x="699" y="1611"/>
                  </a:cubicBezTo>
                  <a:cubicBezTo>
                    <a:pt x="669" y="1611"/>
                    <a:pt x="639" y="1607"/>
                    <a:pt x="609" y="1601"/>
                  </a:cubicBezTo>
                  <a:cubicBezTo>
                    <a:pt x="395" y="1536"/>
                    <a:pt x="198" y="1223"/>
                    <a:pt x="165" y="878"/>
                  </a:cubicBezTo>
                  <a:cubicBezTo>
                    <a:pt x="132" y="714"/>
                    <a:pt x="165" y="533"/>
                    <a:pt x="214" y="385"/>
                  </a:cubicBezTo>
                  <a:cubicBezTo>
                    <a:pt x="247" y="254"/>
                    <a:pt x="329" y="155"/>
                    <a:pt x="444" y="106"/>
                  </a:cubicBezTo>
                  <a:cubicBezTo>
                    <a:pt x="466" y="97"/>
                    <a:pt x="488" y="93"/>
                    <a:pt x="510" y="93"/>
                  </a:cubicBezTo>
                  <a:cubicBezTo>
                    <a:pt x="568" y="93"/>
                    <a:pt x="622" y="123"/>
                    <a:pt x="658" y="171"/>
                  </a:cubicBezTo>
                  <a:cubicBezTo>
                    <a:pt x="691" y="237"/>
                    <a:pt x="674" y="270"/>
                    <a:pt x="691" y="270"/>
                  </a:cubicBezTo>
                  <a:cubicBezTo>
                    <a:pt x="691" y="270"/>
                    <a:pt x="724" y="237"/>
                    <a:pt x="707" y="155"/>
                  </a:cubicBezTo>
                  <a:cubicBezTo>
                    <a:pt x="691" y="106"/>
                    <a:pt x="658" y="73"/>
                    <a:pt x="609" y="40"/>
                  </a:cubicBezTo>
                  <a:cubicBezTo>
                    <a:pt x="572" y="16"/>
                    <a:pt x="528" y="1"/>
                    <a:pt x="480" y="1"/>
                  </a:cubicBezTo>
                  <a:close/>
                </a:path>
              </a:pathLst>
            </a:custGeom>
            <a:solidFill>
              <a:srgbClr val="D787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37"/>
            <p:cNvSpPr/>
            <p:nvPr/>
          </p:nvSpPr>
          <p:spPr>
            <a:xfrm>
              <a:off x="1767192" y="1248430"/>
              <a:ext cx="330897" cy="297257"/>
            </a:xfrm>
            <a:custGeom>
              <a:avLst/>
              <a:gdLst/>
              <a:ahLst/>
              <a:cxnLst/>
              <a:rect l="l" t="t" r="r" b="b"/>
              <a:pathLst>
                <a:path w="10151" h="9119" extrusionOk="0">
                  <a:moveTo>
                    <a:pt x="8723" y="0"/>
                  </a:moveTo>
                  <a:cubicBezTo>
                    <a:pt x="8556" y="0"/>
                    <a:pt x="8384" y="41"/>
                    <a:pt x="8235" y="111"/>
                  </a:cubicBezTo>
                  <a:cubicBezTo>
                    <a:pt x="7742" y="308"/>
                    <a:pt x="7364" y="719"/>
                    <a:pt x="6854" y="900"/>
                  </a:cubicBezTo>
                  <a:cubicBezTo>
                    <a:pt x="6593" y="996"/>
                    <a:pt x="6313" y="1013"/>
                    <a:pt x="6029" y="1013"/>
                  </a:cubicBezTo>
                  <a:cubicBezTo>
                    <a:pt x="5869" y="1013"/>
                    <a:pt x="5708" y="1008"/>
                    <a:pt x="5548" y="1008"/>
                  </a:cubicBezTo>
                  <a:cubicBezTo>
                    <a:pt x="5457" y="1008"/>
                    <a:pt x="5366" y="1010"/>
                    <a:pt x="5276" y="1015"/>
                  </a:cubicBezTo>
                  <a:cubicBezTo>
                    <a:pt x="4668" y="1015"/>
                    <a:pt x="4093" y="1212"/>
                    <a:pt x="3616" y="1574"/>
                  </a:cubicBezTo>
                  <a:cubicBezTo>
                    <a:pt x="3222" y="1903"/>
                    <a:pt x="2959" y="2363"/>
                    <a:pt x="2893" y="2889"/>
                  </a:cubicBezTo>
                  <a:cubicBezTo>
                    <a:pt x="2827" y="2807"/>
                    <a:pt x="2762" y="2725"/>
                    <a:pt x="2680" y="2642"/>
                  </a:cubicBezTo>
                  <a:cubicBezTo>
                    <a:pt x="2283" y="2216"/>
                    <a:pt x="1833" y="2026"/>
                    <a:pt x="1731" y="2026"/>
                  </a:cubicBezTo>
                  <a:cubicBezTo>
                    <a:pt x="1719" y="2026"/>
                    <a:pt x="1711" y="2029"/>
                    <a:pt x="1710" y="2034"/>
                  </a:cubicBezTo>
                  <a:cubicBezTo>
                    <a:pt x="1693" y="2067"/>
                    <a:pt x="2137" y="2314"/>
                    <a:pt x="2564" y="2758"/>
                  </a:cubicBezTo>
                  <a:cubicBezTo>
                    <a:pt x="2663" y="2873"/>
                    <a:pt x="2778" y="2988"/>
                    <a:pt x="2877" y="3119"/>
                  </a:cubicBezTo>
                  <a:cubicBezTo>
                    <a:pt x="2643" y="3088"/>
                    <a:pt x="2400" y="3067"/>
                    <a:pt x="2160" y="3067"/>
                  </a:cubicBezTo>
                  <a:cubicBezTo>
                    <a:pt x="1640" y="3067"/>
                    <a:pt x="1128" y="3166"/>
                    <a:pt x="724" y="3481"/>
                  </a:cubicBezTo>
                  <a:cubicBezTo>
                    <a:pt x="230" y="3875"/>
                    <a:pt x="17" y="4533"/>
                    <a:pt x="0" y="5174"/>
                  </a:cubicBezTo>
                  <a:cubicBezTo>
                    <a:pt x="0" y="5798"/>
                    <a:pt x="263" y="6406"/>
                    <a:pt x="461" y="7015"/>
                  </a:cubicBezTo>
                  <a:cubicBezTo>
                    <a:pt x="493" y="7179"/>
                    <a:pt x="576" y="7343"/>
                    <a:pt x="674" y="7491"/>
                  </a:cubicBezTo>
                  <a:lnTo>
                    <a:pt x="954" y="9118"/>
                  </a:lnTo>
                  <a:lnTo>
                    <a:pt x="1973" y="9102"/>
                  </a:lnTo>
                  <a:lnTo>
                    <a:pt x="1907" y="5683"/>
                  </a:lnTo>
                  <a:cubicBezTo>
                    <a:pt x="1907" y="5683"/>
                    <a:pt x="1817" y="4376"/>
                    <a:pt x="2886" y="4376"/>
                  </a:cubicBezTo>
                  <a:cubicBezTo>
                    <a:pt x="2935" y="4376"/>
                    <a:pt x="2987" y="4379"/>
                    <a:pt x="3041" y="4385"/>
                  </a:cubicBezTo>
                  <a:cubicBezTo>
                    <a:pt x="4154" y="4487"/>
                    <a:pt x="5605" y="5606"/>
                    <a:pt x="7616" y="5606"/>
                  </a:cubicBezTo>
                  <a:cubicBezTo>
                    <a:pt x="7863" y="5606"/>
                    <a:pt x="8119" y="5590"/>
                    <a:pt x="8383" y="5552"/>
                  </a:cubicBezTo>
                  <a:cubicBezTo>
                    <a:pt x="8761" y="5486"/>
                    <a:pt x="9172" y="5453"/>
                    <a:pt x="9501" y="5223"/>
                  </a:cubicBezTo>
                  <a:cubicBezTo>
                    <a:pt x="9846" y="5009"/>
                    <a:pt x="10043" y="4631"/>
                    <a:pt x="10010" y="4220"/>
                  </a:cubicBezTo>
                  <a:cubicBezTo>
                    <a:pt x="9980" y="3840"/>
                    <a:pt x="9653" y="3558"/>
                    <a:pt x="9278" y="3558"/>
                  </a:cubicBezTo>
                  <a:cubicBezTo>
                    <a:pt x="9273" y="3558"/>
                    <a:pt x="9269" y="3558"/>
                    <a:pt x="9264" y="3558"/>
                  </a:cubicBezTo>
                  <a:lnTo>
                    <a:pt x="9264" y="3558"/>
                  </a:lnTo>
                  <a:cubicBezTo>
                    <a:pt x="9798" y="3498"/>
                    <a:pt x="10151" y="2980"/>
                    <a:pt x="9994" y="2462"/>
                  </a:cubicBezTo>
                  <a:cubicBezTo>
                    <a:pt x="9877" y="2078"/>
                    <a:pt x="9530" y="1842"/>
                    <a:pt x="9169" y="1842"/>
                  </a:cubicBezTo>
                  <a:cubicBezTo>
                    <a:pt x="9019" y="1842"/>
                    <a:pt x="8867" y="1882"/>
                    <a:pt x="8728" y="1969"/>
                  </a:cubicBezTo>
                  <a:cubicBezTo>
                    <a:pt x="8991" y="1738"/>
                    <a:pt x="9221" y="1459"/>
                    <a:pt x="9386" y="1147"/>
                  </a:cubicBezTo>
                  <a:cubicBezTo>
                    <a:pt x="9534" y="818"/>
                    <a:pt x="9468" y="424"/>
                    <a:pt x="9221" y="161"/>
                  </a:cubicBezTo>
                  <a:cubicBezTo>
                    <a:pt x="9084" y="49"/>
                    <a:pt x="8906" y="0"/>
                    <a:pt x="87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37"/>
            <p:cNvSpPr/>
            <p:nvPr/>
          </p:nvSpPr>
          <p:spPr>
            <a:xfrm>
              <a:off x="2735501" y="1705708"/>
              <a:ext cx="193303" cy="276101"/>
            </a:xfrm>
            <a:custGeom>
              <a:avLst/>
              <a:gdLst/>
              <a:ahLst/>
              <a:cxnLst/>
              <a:rect l="l" t="t" r="r" b="b"/>
              <a:pathLst>
                <a:path w="5930" h="8470" extrusionOk="0">
                  <a:moveTo>
                    <a:pt x="177" y="6317"/>
                  </a:moveTo>
                  <a:lnTo>
                    <a:pt x="177" y="6382"/>
                  </a:lnTo>
                  <a:lnTo>
                    <a:pt x="186" y="6325"/>
                  </a:lnTo>
                  <a:lnTo>
                    <a:pt x="186" y="6325"/>
                  </a:lnTo>
                  <a:lnTo>
                    <a:pt x="177" y="6317"/>
                  </a:lnTo>
                  <a:close/>
                  <a:moveTo>
                    <a:pt x="4498" y="0"/>
                  </a:moveTo>
                  <a:cubicBezTo>
                    <a:pt x="4477" y="0"/>
                    <a:pt x="4456" y="2"/>
                    <a:pt x="4434" y="5"/>
                  </a:cubicBezTo>
                  <a:cubicBezTo>
                    <a:pt x="4204" y="38"/>
                    <a:pt x="3152" y="1632"/>
                    <a:pt x="2840" y="2158"/>
                  </a:cubicBezTo>
                  <a:cubicBezTo>
                    <a:pt x="2606" y="2563"/>
                    <a:pt x="2079" y="3483"/>
                    <a:pt x="1752" y="3483"/>
                  </a:cubicBezTo>
                  <a:cubicBezTo>
                    <a:pt x="1642" y="3483"/>
                    <a:pt x="1554" y="3377"/>
                    <a:pt x="1508" y="3111"/>
                  </a:cubicBezTo>
                  <a:cubicBezTo>
                    <a:pt x="1328" y="2043"/>
                    <a:pt x="802" y="1287"/>
                    <a:pt x="506" y="1188"/>
                  </a:cubicBezTo>
                  <a:cubicBezTo>
                    <a:pt x="474" y="1177"/>
                    <a:pt x="442" y="1172"/>
                    <a:pt x="411" y="1172"/>
                  </a:cubicBezTo>
                  <a:cubicBezTo>
                    <a:pt x="175" y="1172"/>
                    <a:pt x="1" y="1484"/>
                    <a:pt x="161" y="1731"/>
                  </a:cubicBezTo>
                  <a:cubicBezTo>
                    <a:pt x="341" y="2043"/>
                    <a:pt x="473" y="2388"/>
                    <a:pt x="539" y="2750"/>
                  </a:cubicBezTo>
                  <a:cubicBezTo>
                    <a:pt x="621" y="3029"/>
                    <a:pt x="654" y="3325"/>
                    <a:pt x="621" y="3605"/>
                  </a:cubicBezTo>
                  <a:cubicBezTo>
                    <a:pt x="588" y="4196"/>
                    <a:pt x="489" y="4772"/>
                    <a:pt x="341" y="5347"/>
                  </a:cubicBezTo>
                  <a:lnTo>
                    <a:pt x="186" y="6325"/>
                  </a:lnTo>
                  <a:lnTo>
                    <a:pt x="186" y="6325"/>
                  </a:lnTo>
                  <a:lnTo>
                    <a:pt x="2412" y="8470"/>
                  </a:lnTo>
                  <a:cubicBezTo>
                    <a:pt x="2412" y="8470"/>
                    <a:pt x="4500" y="6547"/>
                    <a:pt x="5503" y="5232"/>
                  </a:cubicBezTo>
                  <a:cubicBezTo>
                    <a:pt x="5503" y="5232"/>
                    <a:pt x="5930" y="4788"/>
                    <a:pt x="5585" y="4525"/>
                  </a:cubicBezTo>
                  <a:cubicBezTo>
                    <a:pt x="5531" y="4477"/>
                    <a:pt x="5453" y="4462"/>
                    <a:pt x="5376" y="4462"/>
                  </a:cubicBezTo>
                  <a:cubicBezTo>
                    <a:pt x="5241" y="4462"/>
                    <a:pt x="5108" y="4509"/>
                    <a:pt x="5108" y="4509"/>
                  </a:cubicBezTo>
                  <a:cubicBezTo>
                    <a:pt x="5108" y="4311"/>
                    <a:pt x="5075" y="4114"/>
                    <a:pt x="5026" y="3917"/>
                  </a:cubicBezTo>
                  <a:cubicBezTo>
                    <a:pt x="4979" y="3830"/>
                    <a:pt x="4860" y="3808"/>
                    <a:pt x="4749" y="3808"/>
                  </a:cubicBezTo>
                  <a:cubicBezTo>
                    <a:pt x="4628" y="3808"/>
                    <a:pt x="4516" y="3835"/>
                    <a:pt x="4516" y="3835"/>
                  </a:cubicBezTo>
                  <a:cubicBezTo>
                    <a:pt x="4467" y="3670"/>
                    <a:pt x="4451" y="3506"/>
                    <a:pt x="4451" y="3342"/>
                  </a:cubicBezTo>
                  <a:cubicBezTo>
                    <a:pt x="4451" y="3276"/>
                    <a:pt x="4401" y="3210"/>
                    <a:pt x="4336" y="3194"/>
                  </a:cubicBezTo>
                  <a:cubicBezTo>
                    <a:pt x="4210" y="3155"/>
                    <a:pt x="4080" y="3139"/>
                    <a:pt x="3950" y="3139"/>
                  </a:cubicBezTo>
                  <a:cubicBezTo>
                    <a:pt x="3858" y="3139"/>
                    <a:pt x="3767" y="3147"/>
                    <a:pt x="3678" y="3161"/>
                  </a:cubicBezTo>
                  <a:cubicBezTo>
                    <a:pt x="3382" y="2996"/>
                    <a:pt x="4253" y="1369"/>
                    <a:pt x="4582" y="843"/>
                  </a:cubicBezTo>
                  <a:cubicBezTo>
                    <a:pt x="4891" y="349"/>
                    <a:pt x="4808" y="0"/>
                    <a:pt x="4498" y="0"/>
                  </a:cubicBezTo>
                  <a:close/>
                </a:path>
              </a:pathLst>
            </a:custGeom>
            <a:solidFill>
              <a:srgbClr val="E5BA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37"/>
            <p:cNvSpPr/>
            <p:nvPr/>
          </p:nvSpPr>
          <p:spPr>
            <a:xfrm>
              <a:off x="1500903" y="1758907"/>
              <a:ext cx="1353970" cy="992855"/>
            </a:xfrm>
            <a:custGeom>
              <a:avLst/>
              <a:gdLst/>
              <a:ahLst/>
              <a:cxnLst/>
              <a:rect l="l" t="t" r="r" b="b"/>
              <a:pathLst>
                <a:path w="41536" h="30458" extrusionOk="0">
                  <a:moveTo>
                    <a:pt x="8630" y="0"/>
                  </a:moveTo>
                  <a:cubicBezTo>
                    <a:pt x="8630" y="0"/>
                    <a:pt x="8630" y="543"/>
                    <a:pt x="8613" y="1019"/>
                  </a:cubicBezTo>
                  <a:lnTo>
                    <a:pt x="5802" y="1019"/>
                  </a:lnTo>
                  <a:cubicBezTo>
                    <a:pt x="5802" y="1019"/>
                    <a:pt x="5782" y="1018"/>
                    <a:pt x="5744" y="1018"/>
                  </a:cubicBezTo>
                  <a:cubicBezTo>
                    <a:pt x="5179" y="1018"/>
                    <a:pt x="708" y="1220"/>
                    <a:pt x="0" y="7577"/>
                  </a:cubicBezTo>
                  <a:lnTo>
                    <a:pt x="3633" y="10437"/>
                  </a:lnTo>
                  <a:lnTo>
                    <a:pt x="5112" y="15960"/>
                  </a:lnTo>
                  <a:cubicBezTo>
                    <a:pt x="5638" y="17900"/>
                    <a:pt x="3797" y="20957"/>
                    <a:pt x="2910" y="25937"/>
                  </a:cubicBezTo>
                  <a:cubicBezTo>
                    <a:pt x="2762" y="26742"/>
                    <a:pt x="2893" y="27433"/>
                    <a:pt x="3304" y="28353"/>
                  </a:cubicBezTo>
                  <a:lnTo>
                    <a:pt x="21664" y="30457"/>
                  </a:lnTo>
                  <a:lnTo>
                    <a:pt x="20694" y="16420"/>
                  </a:lnTo>
                  <a:lnTo>
                    <a:pt x="20398" y="13182"/>
                  </a:lnTo>
                  <a:lnTo>
                    <a:pt x="20398" y="13182"/>
                  </a:lnTo>
                  <a:cubicBezTo>
                    <a:pt x="21894" y="15214"/>
                    <a:pt x="24579" y="18098"/>
                    <a:pt x="27849" y="18098"/>
                  </a:cubicBezTo>
                  <a:cubicBezTo>
                    <a:pt x="27886" y="18098"/>
                    <a:pt x="27922" y="18098"/>
                    <a:pt x="27959" y="18097"/>
                  </a:cubicBezTo>
                  <a:cubicBezTo>
                    <a:pt x="33646" y="17998"/>
                    <a:pt x="41536" y="6065"/>
                    <a:pt x="41536" y="6065"/>
                  </a:cubicBezTo>
                  <a:lnTo>
                    <a:pt x="37821" y="3403"/>
                  </a:lnTo>
                  <a:cubicBezTo>
                    <a:pt x="37821" y="3403"/>
                    <a:pt x="29274" y="11802"/>
                    <a:pt x="28090" y="11851"/>
                  </a:cubicBezTo>
                  <a:cubicBezTo>
                    <a:pt x="28083" y="11851"/>
                    <a:pt x="28075" y="11851"/>
                    <a:pt x="28068" y="11851"/>
                  </a:cubicBezTo>
                  <a:cubicBezTo>
                    <a:pt x="26664" y="11851"/>
                    <a:pt x="22518" y="5950"/>
                    <a:pt x="22518" y="5950"/>
                  </a:cubicBezTo>
                  <a:cubicBezTo>
                    <a:pt x="19823" y="1808"/>
                    <a:pt x="16273" y="1134"/>
                    <a:pt x="14974" y="1036"/>
                  </a:cubicBezTo>
                  <a:lnTo>
                    <a:pt x="14991" y="526"/>
                  </a:lnTo>
                  <a:lnTo>
                    <a:pt x="863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37"/>
            <p:cNvSpPr/>
            <p:nvPr/>
          </p:nvSpPr>
          <p:spPr>
            <a:xfrm>
              <a:off x="1778960" y="1772826"/>
              <a:ext cx="140952" cy="102356"/>
            </a:xfrm>
            <a:custGeom>
              <a:avLst/>
              <a:gdLst/>
              <a:ahLst/>
              <a:cxnLst/>
              <a:rect l="l" t="t" r="r" b="b"/>
              <a:pathLst>
                <a:path w="4324" h="3140" extrusionOk="0">
                  <a:moveTo>
                    <a:pt x="4291" y="1"/>
                  </a:moveTo>
                  <a:cubicBezTo>
                    <a:pt x="4242" y="296"/>
                    <a:pt x="4192" y="576"/>
                    <a:pt x="4176" y="872"/>
                  </a:cubicBezTo>
                  <a:cubicBezTo>
                    <a:pt x="4098" y="1543"/>
                    <a:pt x="3990" y="2215"/>
                    <a:pt x="3852" y="2887"/>
                  </a:cubicBezTo>
                  <a:lnTo>
                    <a:pt x="3852" y="2887"/>
                  </a:lnTo>
                  <a:cubicBezTo>
                    <a:pt x="3666" y="2778"/>
                    <a:pt x="3469" y="2677"/>
                    <a:pt x="3272" y="2565"/>
                  </a:cubicBezTo>
                  <a:cubicBezTo>
                    <a:pt x="2368" y="2022"/>
                    <a:pt x="1579" y="1480"/>
                    <a:pt x="987" y="1135"/>
                  </a:cubicBezTo>
                  <a:cubicBezTo>
                    <a:pt x="691" y="954"/>
                    <a:pt x="445" y="806"/>
                    <a:pt x="280" y="724"/>
                  </a:cubicBezTo>
                  <a:cubicBezTo>
                    <a:pt x="198" y="658"/>
                    <a:pt x="100" y="625"/>
                    <a:pt x="1" y="592"/>
                  </a:cubicBezTo>
                  <a:lnTo>
                    <a:pt x="1" y="592"/>
                  </a:lnTo>
                  <a:cubicBezTo>
                    <a:pt x="297" y="822"/>
                    <a:pt x="609" y="1036"/>
                    <a:pt x="921" y="1233"/>
                  </a:cubicBezTo>
                  <a:cubicBezTo>
                    <a:pt x="1497" y="1611"/>
                    <a:pt x="2269" y="2170"/>
                    <a:pt x="3190" y="2696"/>
                  </a:cubicBezTo>
                  <a:cubicBezTo>
                    <a:pt x="3420" y="2844"/>
                    <a:pt x="3650" y="2959"/>
                    <a:pt x="3880" y="3091"/>
                  </a:cubicBezTo>
                  <a:lnTo>
                    <a:pt x="3962" y="3140"/>
                  </a:lnTo>
                  <a:lnTo>
                    <a:pt x="3995" y="3025"/>
                  </a:lnTo>
                  <a:cubicBezTo>
                    <a:pt x="4143" y="2318"/>
                    <a:pt x="4242" y="1595"/>
                    <a:pt x="4291" y="872"/>
                  </a:cubicBezTo>
                  <a:cubicBezTo>
                    <a:pt x="4324" y="592"/>
                    <a:pt x="4324" y="296"/>
                    <a:pt x="42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37"/>
            <p:cNvSpPr/>
            <p:nvPr/>
          </p:nvSpPr>
          <p:spPr>
            <a:xfrm>
              <a:off x="1918803" y="1772826"/>
              <a:ext cx="70769" cy="99585"/>
            </a:xfrm>
            <a:custGeom>
              <a:avLst/>
              <a:gdLst/>
              <a:ahLst/>
              <a:cxnLst/>
              <a:rect l="l" t="t" r="r" b="b"/>
              <a:pathLst>
                <a:path w="2171" h="3055" extrusionOk="0">
                  <a:moveTo>
                    <a:pt x="1" y="1"/>
                  </a:moveTo>
                  <a:lnTo>
                    <a:pt x="1" y="1"/>
                  </a:lnTo>
                  <a:cubicBezTo>
                    <a:pt x="67" y="280"/>
                    <a:pt x="165" y="559"/>
                    <a:pt x="280" y="806"/>
                  </a:cubicBezTo>
                  <a:cubicBezTo>
                    <a:pt x="461" y="1299"/>
                    <a:pt x="741" y="1973"/>
                    <a:pt x="1053" y="2713"/>
                  </a:cubicBezTo>
                  <a:cubicBezTo>
                    <a:pt x="1086" y="2811"/>
                    <a:pt x="1135" y="2910"/>
                    <a:pt x="1201" y="3008"/>
                  </a:cubicBezTo>
                  <a:cubicBezTo>
                    <a:pt x="1239" y="3037"/>
                    <a:pt x="1288" y="3055"/>
                    <a:pt x="1336" y="3055"/>
                  </a:cubicBezTo>
                  <a:cubicBezTo>
                    <a:pt x="1370" y="3055"/>
                    <a:pt x="1403" y="3046"/>
                    <a:pt x="1431" y="3025"/>
                  </a:cubicBezTo>
                  <a:cubicBezTo>
                    <a:pt x="1480" y="2992"/>
                    <a:pt x="1530" y="2943"/>
                    <a:pt x="1546" y="2877"/>
                  </a:cubicBezTo>
                  <a:cubicBezTo>
                    <a:pt x="1628" y="2713"/>
                    <a:pt x="1694" y="2548"/>
                    <a:pt x="1760" y="2367"/>
                  </a:cubicBezTo>
                  <a:cubicBezTo>
                    <a:pt x="1858" y="2039"/>
                    <a:pt x="1924" y="1726"/>
                    <a:pt x="1990" y="1480"/>
                  </a:cubicBezTo>
                  <a:cubicBezTo>
                    <a:pt x="2072" y="1200"/>
                    <a:pt x="2138" y="921"/>
                    <a:pt x="2171" y="642"/>
                  </a:cubicBezTo>
                  <a:lnTo>
                    <a:pt x="2171" y="642"/>
                  </a:lnTo>
                  <a:cubicBezTo>
                    <a:pt x="2039" y="905"/>
                    <a:pt x="1940" y="1168"/>
                    <a:pt x="1875" y="1447"/>
                  </a:cubicBezTo>
                  <a:cubicBezTo>
                    <a:pt x="1792" y="1694"/>
                    <a:pt x="1727" y="1989"/>
                    <a:pt x="1612" y="2318"/>
                  </a:cubicBezTo>
                  <a:cubicBezTo>
                    <a:pt x="1546" y="2482"/>
                    <a:pt x="1480" y="2647"/>
                    <a:pt x="1398" y="2811"/>
                  </a:cubicBezTo>
                  <a:cubicBezTo>
                    <a:pt x="1382" y="2844"/>
                    <a:pt x="1365" y="2861"/>
                    <a:pt x="1349" y="2893"/>
                  </a:cubicBezTo>
                  <a:cubicBezTo>
                    <a:pt x="1332" y="2893"/>
                    <a:pt x="1332" y="2893"/>
                    <a:pt x="1316" y="2877"/>
                  </a:cubicBezTo>
                  <a:cubicBezTo>
                    <a:pt x="1267" y="2811"/>
                    <a:pt x="1234" y="2729"/>
                    <a:pt x="1201" y="2647"/>
                  </a:cubicBezTo>
                  <a:cubicBezTo>
                    <a:pt x="888" y="1907"/>
                    <a:pt x="609" y="1250"/>
                    <a:pt x="395" y="773"/>
                  </a:cubicBezTo>
                  <a:cubicBezTo>
                    <a:pt x="280" y="494"/>
                    <a:pt x="165" y="247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37"/>
            <p:cNvSpPr/>
            <p:nvPr/>
          </p:nvSpPr>
          <p:spPr>
            <a:xfrm>
              <a:off x="1924182" y="1790494"/>
              <a:ext cx="26828" cy="744266"/>
            </a:xfrm>
            <a:custGeom>
              <a:avLst/>
              <a:gdLst/>
              <a:ahLst/>
              <a:cxnLst/>
              <a:rect l="l" t="t" r="r" b="b"/>
              <a:pathLst>
                <a:path w="823" h="22832" extrusionOk="0">
                  <a:moveTo>
                    <a:pt x="17" y="1"/>
                  </a:moveTo>
                  <a:cubicBezTo>
                    <a:pt x="17" y="67"/>
                    <a:pt x="0" y="149"/>
                    <a:pt x="17" y="231"/>
                  </a:cubicBezTo>
                  <a:cubicBezTo>
                    <a:pt x="17" y="395"/>
                    <a:pt x="17" y="626"/>
                    <a:pt x="17" y="889"/>
                  </a:cubicBezTo>
                  <a:cubicBezTo>
                    <a:pt x="33" y="1497"/>
                    <a:pt x="50" y="2319"/>
                    <a:pt x="82" y="3338"/>
                  </a:cubicBezTo>
                  <a:cubicBezTo>
                    <a:pt x="148" y="5425"/>
                    <a:pt x="230" y="8269"/>
                    <a:pt x="329" y="11424"/>
                  </a:cubicBezTo>
                  <a:cubicBezTo>
                    <a:pt x="460" y="14564"/>
                    <a:pt x="559" y="17407"/>
                    <a:pt x="641" y="19495"/>
                  </a:cubicBezTo>
                  <a:cubicBezTo>
                    <a:pt x="691" y="20514"/>
                    <a:pt x="723" y="21336"/>
                    <a:pt x="756" y="21927"/>
                  </a:cubicBezTo>
                  <a:cubicBezTo>
                    <a:pt x="773" y="22207"/>
                    <a:pt x="773" y="22437"/>
                    <a:pt x="789" y="22601"/>
                  </a:cubicBezTo>
                  <a:cubicBezTo>
                    <a:pt x="789" y="22683"/>
                    <a:pt x="806" y="22749"/>
                    <a:pt x="822" y="22831"/>
                  </a:cubicBezTo>
                  <a:cubicBezTo>
                    <a:pt x="822" y="22749"/>
                    <a:pt x="822" y="22683"/>
                    <a:pt x="822" y="22601"/>
                  </a:cubicBezTo>
                  <a:cubicBezTo>
                    <a:pt x="822" y="22437"/>
                    <a:pt x="822" y="22207"/>
                    <a:pt x="822" y="21927"/>
                  </a:cubicBezTo>
                  <a:cubicBezTo>
                    <a:pt x="806" y="21336"/>
                    <a:pt x="789" y="20514"/>
                    <a:pt x="756" y="19495"/>
                  </a:cubicBezTo>
                  <a:cubicBezTo>
                    <a:pt x="691" y="17407"/>
                    <a:pt x="608" y="14564"/>
                    <a:pt x="510" y="11408"/>
                  </a:cubicBezTo>
                  <a:cubicBezTo>
                    <a:pt x="378" y="8269"/>
                    <a:pt x="280" y="5425"/>
                    <a:pt x="198" y="3338"/>
                  </a:cubicBezTo>
                  <a:cubicBezTo>
                    <a:pt x="148" y="2319"/>
                    <a:pt x="115" y="1497"/>
                    <a:pt x="82" y="889"/>
                  </a:cubicBezTo>
                  <a:cubicBezTo>
                    <a:pt x="66" y="626"/>
                    <a:pt x="50" y="395"/>
                    <a:pt x="50" y="231"/>
                  </a:cubicBezTo>
                  <a:cubicBezTo>
                    <a:pt x="50" y="149"/>
                    <a:pt x="33" y="67"/>
                    <a:pt x="17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37"/>
            <p:cNvSpPr/>
            <p:nvPr/>
          </p:nvSpPr>
          <p:spPr>
            <a:xfrm>
              <a:off x="1913457" y="1785148"/>
              <a:ext cx="32174" cy="102910"/>
            </a:xfrm>
            <a:custGeom>
              <a:avLst/>
              <a:gdLst/>
              <a:ahLst/>
              <a:cxnLst/>
              <a:rect l="l" t="t" r="r" b="b"/>
              <a:pathLst>
                <a:path w="987" h="3157" extrusionOk="0">
                  <a:moveTo>
                    <a:pt x="280" y="1"/>
                  </a:moveTo>
                  <a:lnTo>
                    <a:pt x="1" y="1677"/>
                  </a:lnTo>
                  <a:lnTo>
                    <a:pt x="527" y="3156"/>
                  </a:lnTo>
                  <a:lnTo>
                    <a:pt x="987" y="1579"/>
                  </a:lnTo>
                  <a:lnTo>
                    <a:pt x="28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37"/>
            <p:cNvSpPr/>
            <p:nvPr/>
          </p:nvSpPr>
          <p:spPr>
            <a:xfrm>
              <a:off x="1922552" y="1873552"/>
              <a:ext cx="113635" cy="710495"/>
            </a:xfrm>
            <a:custGeom>
              <a:avLst/>
              <a:gdLst/>
              <a:ahLst/>
              <a:cxnLst/>
              <a:rect l="l" t="t" r="r" b="b"/>
              <a:pathLst>
                <a:path w="3486" h="21796" extrusionOk="0">
                  <a:moveTo>
                    <a:pt x="346" y="1"/>
                  </a:moveTo>
                  <a:lnTo>
                    <a:pt x="1" y="16569"/>
                  </a:lnTo>
                  <a:lnTo>
                    <a:pt x="2499" y="21795"/>
                  </a:lnTo>
                  <a:lnTo>
                    <a:pt x="3486" y="15911"/>
                  </a:lnTo>
                  <a:lnTo>
                    <a:pt x="34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37"/>
            <p:cNvSpPr/>
            <p:nvPr/>
          </p:nvSpPr>
          <p:spPr>
            <a:xfrm>
              <a:off x="2408515" y="2144666"/>
              <a:ext cx="11311" cy="75594"/>
            </a:xfrm>
            <a:custGeom>
              <a:avLst/>
              <a:gdLst/>
              <a:ahLst/>
              <a:cxnLst/>
              <a:rect l="l" t="t" r="r" b="b"/>
              <a:pathLst>
                <a:path w="347" h="2319" extrusionOk="0">
                  <a:moveTo>
                    <a:pt x="182" y="1"/>
                  </a:moveTo>
                  <a:cubicBezTo>
                    <a:pt x="132" y="1"/>
                    <a:pt x="1" y="510"/>
                    <a:pt x="50" y="1168"/>
                  </a:cubicBezTo>
                  <a:cubicBezTo>
                    <a:pt x="67" y="1513"/>
                    <a:pt x="132" y="1858"/>
                    <a:pt x="264" y="2187"/>
                  </a:cubicBezTo>
                  <a:lnTo>
                    <a:pt x="313" y="2318"/>
                  </a:lnTo>
                  <a:lnTo>
                    <a:pt x="330" y="2203"/>
                  </a:lnTo>
                  <a:cubicBezTo>
                    <a:pt x="346" y="2121"/>
                    <a:pt x="346" y="2072"/>
                    <a:pt x="330" y="2072"/>
                  </a:cubicBezTo>
                  <a:cubicBezTo>
                    <a:pt x="328" y="2069"/>
                    <a:pt x="325" y="2068"/>
                    <a:pt x="323" y="2068"/>
                  </a:cubicBezTo>
                  <a:cubicBezTo>
                    <a:pt x="321" y="2068"/>
                    <a:pt x="319" y="2069"/>
                    <a:pt x="318" y="2070"/>
                  </a:cubicBezTo>
                  <a:lnTo>
                    <a:pt x="318" y="2070"/>
                  </a:lnTo>
                  <a:cubicBezTo>
                    <a:pt x="289" y="1868"/>
                    <a:pt x="228" y="1539"/>
                    <a:pt x="215" y="1151"/>
                  </a:cubicBezTo>
                  <a:cubicBezTo>
                    <a:pt x="165" y="526"/>
                    <a:pt x="231" y="17"/>
                    <a:pt x="1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37"/>
            <p:cNvSpPr/>
            <p:nvPr/>
          </p:nvSpPr>
          <p:spPr>
            <a:xfrm>
              <a:off x="2416567" y="2147893"/>
              <a:ext cx="27903" cy="62718"/>
            </a:xfrm>
            <a:custGeom>
              <a:avLst/>
              <a:gdLst/>
              <a:ahLst/>
              <a:cxnLst/>
              <a:rect l="l" t="t" r="r" b="b"/>
              <a:pathLst>
                <a:path w="856" h="1924" extrusionOk="0">
                  <a:moveTo>
                    <a:pt x="33" y="0"/>
                  </a:moveTo>
                  <a:cubicBezTo>
                    <a:pt x="0" y="17"/>
                    <a:pt x="66" y="477"/>
                    <a:pt x="296" y="1019"/>
                  </a:cubicBezTo>
                  <a:cubicBezTo>
                    <a:pt x="506" y="1550"/>
                    <a:pt x="762" y="1924"/>
                    <a:pt x="819" y="1924"/>
                  </a:cubicBezTo>
                  <a:cubicBezTo>
                    <a:pt x="820" y="1924"/>
                    <a:pt x="821" y="1924"/>
                    <a:pt x="822" y="1923"/>
                  </a:cubicBezTo>
                  <a:cubicBezTo>
                    <a:pt x="855" y="1890"/>
                    <a:pt x="658" y="1479"/>
                    <a:pt x="444" y="953"/>
                  </a:cubicBezTo>
                  <a:cubicBezTo>
                    <a:pt x="231" y="427"/>
                    <a:pt x="83" y="0"/>
                    <a:pt x="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37"/>
            <p:cNvSpPr/>
            <p:nvPr/>
          </p:nvSpPr>
          <p:spPr>
            <a:xfrm>
              <a:off x="1418399" y="2019817"/>
              <a:ext cx="817089" cy="727902"/>
            </a:xfrm>
            <a:custGeom>
              <a:avLst/>
              <a:gdLst/>
              <a:ahLst/>
              <a:cxnLst/>
              <a:rect l="l" t="t" r="r" b="b"/>
              <a:pathLst>
                <a:path w="25066" h="22330" extrusionOk="0">
                  <a:moveTo>
                    <a:pt x="2827" y="1"/>
                  </a:moveTo>
                  <a:cubicBezTo>
                    <a:pt x="2548" y="1086"/>
                    <a:pt x="1808" y="5343"/>
                    <a:pt x="1118" y="10060"/>
                  </a:cubicBezTo>
                  <a:cubicBezTo>
                    <a:pt x="0" y="17752"/>
                    <a:pt x="16782" y="20399"/>
                    <a:pt x="16782" y="20399"/>
                  </a:cubicBezTo>
                  <a:lnTo>
                    <a:pt x="21861" y="21746"/>
                  </a:lnTo>
                  <a:cubicBezTo>
                    <a:pt x="21861" y="21746"/>
                    <a:pt x="23889" y="22329"/>
                    <a:pt x="24552" y="22329"/>
                  </a:cubicBezTo>
                  <a:cubicBezTo>
                    <a:pt x="24628" y="22329"/>
                    <a:pt x="24686" y="22322"/>
                    <a:pt x="24721" y="22305"/>
                  </a:cubicBezTo>
                  <a:cubicBezTo>
                    <a:pt x="25066" y="22124"/>
                    <a:pt x="23011" y="21188"/>
                    <a:pt x="22288" y="20875"/>
                  </a:cubicBezTo>
                  <a:cubicBezTo>
                    <a:pt x="21565" y="20546"/>
                    <a:pt x="19313" y="16914"/>
                    <a:pt x="19313" y="16914"/>
                  </a:cubicBezTo>
                  <a:cubicBezTo>
                    <a:pt x="20299" y="16306"/>
                    <a:pt x="20825" y="15468"/>
                    <a:pt x="20809" y="15139"/>
                  </a:cubicBezTo>
                  <a:cubicBezTo>
                    <a:pt x="20790" y="14948"/>
                    <a:pt x="20632" y="14834"/>
                    <a:pt x="20464" y="14834"/>
                  </a:cubicBezTo>
                  <a:cubicBezTo>
                    <a:pt x="20343" y="14834"/>
                    <a:pt x="20218" y="14893"/>
                    <a:pt x="20135" y="15024"/>
                  </a:cubicBezTo>
                  <a:cubicBezTo>
                    <a:pt x="19888" y="15320"/>
                    <a:pt x="19593" y="15583"/>
                    <a:pt x="19280" y="15813"/>
                  </a:cubicBezTo>
                  <a:cubicBezTo>
                    <a:pt x="19034" y="15994"/>
                    <a:pt x="18754" y="16141"/>
                    <a:pt x="18442" y="16240"/>
                  </a:cubicBezTo>
                  <a:cubicBezTo>
                    <a:pt x="18097" y="16355"/>
                    <a:pt x="17801" y="16437"/>
                    <a:pt x="17538" y="16487"/>
                  </a:cubicBezTo>
                  <a:cubicBezTo>
                    <a:pt x="15779" y="16010"/>
                    <a:pt x="10865" y="14449"/>
                    <a:pt x="7331" y="11457"/>
                  </a:cubicBezTo>
                  <a:cubicBezTo>
                    <a:pt x="6690" y="10931"/>
                    <a:pt x="8038" y="1497"/>
                    <a:pt x="8038" y="1497"/>
                  </a:cubicBezTo>
                  <a:lnTo>
                    <a:pt x="2827" y="1"/>
                  </a:lnTo>
                  <a:close/>
                </a:path>
              </a:pathLst>
            </a:custGeom>
            <a:solidFill>
              <a:srgbClr val="E5BA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37"/>
            <p:cNvSpPr/>
            <p:nvPr/>
          </p:nvSpPr>
          <p:spPr>
            <a:xfrm>
              <a:off x="1440369" y="2005898"/>
              <a:ext cx="526710" cy="686373"/>
            </a:xfrm>
            <a:custGeom>
              <a:avLst/>
              <a:gdLst/>
              <a:ahLst/>
              <a:cxnLst/>
              <a:rect l="l" t="t" r="r" b="b"/>
              <a:pathLst>
                <a:path w="16158" h="21056" extrusionOk="0">
                  <a:moveTo>
                    <a:pt x="1857" y="0"/>
                  </a:moveTo>
                  <a:lnTo>
                    <a:pt x="362" y="10273"/>
                  </a:lnTo>
                  <a:cubicBezTo>
                    <a:pt x="0" y="13446"/>
                    <a:pt x="2137" y="15960"/>
                    <a:pt x="4980" y="17374"/>
                  </a:cubicBezTo>
                  <a:cubicBezTo>
                    <a:pt x="9273" y="19496"/>
                    <a:pt x="15593" y="21011"/>
                    <a:pt x="15728" y="21055"/>
                  </a:cubicBezTo>
                  <a:lnTo>
                    <a:pt x="15728" y="21055"/>
                  </a:lnTo>
                  <a:cubicBezTo>
                    <a:pt x="15638" y="20977"/>
                    <a:pt x="16157" y="16470"/>
                    <a:pt x="16157" y="16470"/>
                  </a:cubicBezTo>
                  <a:cubicBezTo>
                    <a:pt x="16157" y="16470"/>
                    <a:pt x="7117" y="12542"/>
                    <a:pt x="6838" y="10865"/>
                  </a:cubicBezTo>
                  <a:cubicBezTo>
                    <a:pt x="6558" y="9188"/>
                    <a:pt x="7988" y="2137"/>
                    <a:pt x="7988" y="2137"/>
                  </a:cubicBezTo>
                  <a:lnTo>
                    <a:pt x="1857" y="0"/>
                  </a:lnTo>
                  <a:close/>
                  <a:moveTo>
                    <a:pt x="15728" y="21055"/>
                  </a:moveTo>
                  <a:cubicBezTo>
                    <a:pt x="15729" y="21055"/>
                    <a:pt x="15729" y="21056"/>
                    <a:pt x="15730" y="21056"/>
                  </a:cubicBezTo>
                  <a:cubicBezTo>
                    <a:pt x="15731" y="21056"/>
                    <a:pt x="15730" y="21055"/>
                    <a:pt x="15728" y="2105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37"/>
            <p:cNvSpPr/>
            <p:nvPr/>
          </p:nvSpPr>
          <p:spPr>
            <a:xfrm>
              <a:off x="1653590" y="1852657"/>
              <a:ext cx="315609" cy="839614"/>
            </a:xfrm>
            <a:custGeom>
              <a:avLst/>
              <a:gdLst/>
              <a:ahLst/>
              <a:cxnLst/>
              <a:rect l="l" t="t" r="r" b="b"/>
              <a:pathLst>
                <a:path w="9682" h="25757" extrusionOk="0">
                  <a:moveTo>
                    <a:pt x="987" y="1"/>
                  </a:moveTo>
                  <a:cubicBezTo>
                    <a:pt x="971" y="17"/>
                    <a:pt x="1069" y="66"/>
                    <a:pt x="1234" y="198"/>
                  </a:cubicBezTo>
                  <a:cubicBezTo>
                    <a:pt x="1447" y="412"/>
                    <a:pt x="1628" y="658"/>
                    <a:pt x="1760" y="937"/>
                  </a:cubicBezTo>
                  <a:cubicBezTo>
                    <a:pt x="1957" y="1381"/>
                    <a:pt x="2055" y="1858"/>
                    <a:pt x="2055" y="2351"/>
                  </a:cubicBezTo>
                  <a:cubicBezTo>
                    <a:pt x="2039" y="2992"/>
                    <a:pt x="1957" y="3633"/>
                    <a:pt x="1825" y="4258"/>
                  </a:cubicBezTo>
                  <a:cubicBezTo>
                    <a:pt x="1579" y="5671"/>
                    <a:pt x="1283" y="7348"/>
                    <a:pt x="954" y="9222"/>
                  </a:cubicBezTo>
                  <a:cubicBezTo>
                    <a:pt x="790" y="10158"/>
                    <a:pt x="625" y="11128"/>
                    <a:pt x="445" y="12147"/>
                  </a:cubicBezTo>
                  <a:cubicBezTo>
                    <a:pt x="297" y="13166"/>
                    <a:pt x="1" y="14218"/>
                    <a:pt x="149" y="15352"/>
                  </a:cubicBezTo>
                  <a:cubicBezTo>
                    <a:pt x="149" y="15418"/>
                    <a:pt x="165" y="15484"/>
                    <a:pt x="182" y="15566"/>
                  </a:cubicBezTo>
                  <a:cubicBezTo>
                    <a:pt x="198" y="15632"/>
                    <a:pt x="231" y="15697"/>
                    <a:pt x="264" y="15763"/>
                  </a:cubicBezTo>
                  <a:cubicBezTo>
                    <a:pt x="330" y="15895"/>
                    <a:pt x="412" y="16010"/>
                    <a:pt x="527" y="16108"/>
                  </a:cubicBezTo>
                  <a:cubicBezTo>
                    <a:pt x="724" y="16306"/>
                    <a:pt x="921" y="16486"/>
                    <a:pt x="1135" y="16651"/>
                  </a:cubicBezTo>
                  <a:cubicBezTo>
                    <a:pt x="1529" y="16996"/>
                    <a:pt x="1957" y="17308"/>
                    <a:pt x="2417" y="17604"/>
                  </a:cubicBezTo>
                  <a:cubicBezTo>
                    <a:pt x="2844" y="17884"/>
                    <a:pt x="3288" y="18147"/>
                    <a:pt x="3732" y="18377"/>
                  </a:cubicBezTo>
                  <a:lnTo>
                    <a:pt x="5047" y="19018"/>
                  </a:lnTo>
                  <a:lnTo>
                    <a:pt x="9562" y="21202"/>
                  </a:lnTo>
                  <a:lnTo>
                    <a:pt x="9562" y="21202"/>
                  </a:lnTo>
                  <a:cubicBezTo>
                    <a:pt x="9433" y="22594"/>
                    <a:pt x="9336" y="23728"/>
                    <a:pt x="9271" y="24524"/>
                  </a:cubicBezTo>
                  <a:cubicBezTo>
                    <a:pt x="9238" y="24902"/>
                    <a:pt x="9222" y="25214"/>
                    <a:pt x="9205" y="25428"/>
                  </a:cubicBezTo>
                  <a:cubicBezTo>
                    <a:pt x="9189" y="25527"/>
                    <a:pt x="9189" y="25609"/>
                    <a:pt x="9189" y="25674"/>
                  </a:cubicBezTo>
                  <a:cubicBezTo>
                    <a:pt x="9172" y="25691"/>
                    <a:pt x="9172" y="25724"/>
                    <a:pt x="9189" y="25757"/>
                  </a:cubicBezTo>
                  <a:cubicBezTo>
                    <a:pt x="9189" y="25724"/>
                    <a:pt x="9205" y="25707"/>
                    <a:pt x="9205" y="25674"/>
                  </a:cubicBezTo>
                  <a:cubicBezTo>
                    <a:pt x="9205" y="25609"/>
                    <a:pt x="9222" y="25527"/>
                    <a:pt x="9238" y="25428"/>
                  </a:cubicBezTo>
                  <a:cubicBezTo>
                    <a:pt x="9255" y="25214"/>
                    <a:pt x="9287" y="24902"/>
                    <a:pt x="9337" y="24524"/>
                  </a:cubicBezTo>
                  <a:cubicBezTo>
                    <a:pt x="9419" y="23719"/>
                    <a:pt x="9534" y="22568"/>
                    <a:pt x="9682" y="21171"/>
                  </a:cubicBezTo>
                  <a:lnTo>
                    <a:pt x="9682" y="21122"/>
                  </a:lnTo>
                  <a:lnTo>
                    <a:pt x="9649" y="21105"/>
                  </a:lnTo>
                  <a:cubicBezTo>
                    <a:pt x="8351" y="20464"/>
                    <a:pt x="6822" y="19708"/>
                    <a:pt x="5113" y="18870"/>
                  </a:cubicBezTo>
                  <a:lnTo>
                    <a:pt x="3814" y="18229"/>
                  </a:lnTo>
                  <a:cubicBezTo>
                    <a:pt x="3370" y="17999"/>
                    <a:pt x="2927" y="17736"/>
                    <a:pt x="2499" y="17456"/>
                  </a:cubicBezTo>
                  <a:cubicBezTo>
                    <a:pt x="2055" y="17177"/>
                    <a:pt x="1644" y="16864"/>
                    <a:pt x="1234" y="16536"/>
                  </a:cubicBezTo>
                  <a:cubicBezTo>
                    <a:pt x="1036" y="16355"/>
                    <a:pt x="839" y="16174"/>
                    <a:pt x="642" y="15993"/>
                  </a:cubicBezTo>
                  <a:cubicBezTo>
                    <a:pt x="543" y="15911"/>
                    <a:pt x="461" y="15813"/>
                    <a:pt x="412" y="15697"/>
                  </a:cubicBezTo>
                  <a:cubicBezTo>
                    <a:pt x="379" y="15632"/>
                    <a:pt x="362" y="15582"/>
                    <a:pt x="346" y="15517"/>
                  </a:cubicBezTo>
                  <a:cubicBezTo>
                    <a:pt x="330" y="15451"/>
                    <a:pt x="313" y="15385"/>
                    <a:pt x="313" y="15319"/>
                  </a:cubicBezTo>
                  <a:cubicBezTo>
                    <a:pt x="247" y="14793"/>
                    <a:pt x="264" y="14251"/>
                    <a:pt x="346" y="13725"/>
                  </a:cubicBezTo>
                  <a:cubicBezTo>
                    <a:pt x="379" y="13462"/>
                    <a:pt x="428" y="13216"/>
                    <a:pt x="477" y="12953"/>
                  </a:cubicBezTo>
                  <a:cubicBezTo>
                    <a:pt x="527" y="12690"/>
                    <a:pt x="576" y="12443"/>
                    <a:pt x="609" y="12180"/>
                  </a:cubicBezTo>
                  <a:cubicBezTo>
                    <a:pt x="790" y="11161"/>
                    <a:pt x="954" y="10175"/>
                    <a:pt x="1118" y="9254"/>
                  </a:cubicBezTo>
                  <a:cubicBezTo>
                    <a:pt x="1431" y="7381"/>
                    <a:pt x="1710" y="5688"/>
                    <a:pt x="1940" y="4274"/>
                  </a:cubicBezTo>
                  <a:cubicBezTo>
                    <a:pt x="2072" y="3633"/>
                    <a:pt x="2138" y="2992"/>
                    <a:pt x="2154" y="2351"/>
                  </a:cubicBezTo>
                  <a:cubicBezTo>
                    <a:pt x="2154" y="1841"/>
                    <a:pt x="2039" y="1365"/>
                    <a:pt x="1825" y="905"/>
                  </a:cubicBezTo>
                  <a:cubicBezTo>
                    <a:pt x="1677" y="625"/>
                    <a:pt x="1497" y="379"/>
                    <a:pt x="1250" y="181"/>
                  </a:cubicBezTo>
                  <a:cubicBezTo>
                    <a:pt x="1168" y="116"/>
                    <a:pt x="1086" y="50"/>
                    <a:pt x="9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37"/>
            <p:cNvSpPr/>
            <p:nvPr/>
          </p:nvSpPr>
          <p:spPr>
            <a:xfrm>
              <a:off x="1895789" y="2521851"/>
              <a:ext cx="30022" cy="153273"/>
            </a:xfrm>
            <a:custGeom>
              <a:avLst/>
              <a:gdLst/>
              <a:ahLst/>
              <a:cxnLst/>
              <a:rect l="l" t="t" r="r" b="b"/>
              <a:pathLst>
                <a:path w="921" h="4702" extrusionOk="0">
                  <a:moveTo>
                    <a:pt x="921" y="1"/>
                  </a:moveTo>
                  <a:cubicBezTo>
                    <a:pt x="871" y="1"/>
                    <a:pt x="674" y="1053"/>
                    <a:pt x="427" y="2351"/>
                  </a:cubicBezTo>
                  <a:cubicBezTo>
                    <a:pt x="312" y="2959"/>
                    <a:pt x="197" y="3518"/>
                    <a:pt x="115" y="4011"/>
                  </a:cubicBezTo>
                  <a:cubicBezTo>
                    <a:pt x="49" y="4241"/>
                    <a:pt x="17" y="4472"/>
                    <a:pt x="0" y="4702"/>
                  </a:cubicBezTo>
                  <a:cubicBezTo>
                    <a:pt x="99" y="4488"/>
                    <a:pt x="181" y="4274"/>
                    <a:pt x="230" y="4028"/>
                  </a:cubicBezTo>
                  <a:cubicBezTo>
                    <a:pt x="329" y="3617"/>
                    <a:pt x="477" y="3025"/>
                    <a:pt x="592" y="2384"/>
                  </a:cubicBezTo>
                  <a:cubicBezTo>
                    <a:pt x="707" y="1727"/>
                    <a:pt x="806" y="1135"/>
                    <a:pt x="855" y="708"/>
                  </a:cubicBezTo>
                  <a:cubicBezTo>
                    <a:pt x="904" y="478"/>
                    <a:pt x="921" y="247"/>
                    <a:pt x="9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37"/>
            <p:cNvSpPr/>
            <p:nvPr/>
          </p:nvSpPr>
          <p:spPr>
            <a:xfrm>
              <a:off x="1490733" y="2484332"/>
              <a:ext cx="462396" cy="207939"/>
            </a:xfrm>
            <a:custGeom>
              <a:avLst/>
              <a:gdLst/>
              <a:ahLst/>
              <a:cxnLst/>
              <a:rect l="l" t="t" r="r" b="b"/>
              <a:pathLst>
                <a:path w="14185" h="6379" extrusionOk="0">
                  <a:moveTo>
                    <a:pt x="1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17" y="51"/>
                    <a:pt x="49" y="83"/>
                    <a:pt x="99" y="116"/>
                  </a:cubicBezTo>
                  <a:cubicBezTo>
                    <a:pt x="164" y="199"/>
                    <a:pt x="263" y="314"/>
                    <a:pt x="411" y="462"/>
                  </a:cubicBezTo>
                  <a:cubicBezTo>
                    <a:pt x="805" y="872"/>
                    <a:pt x="1216" y="1250"/>
                    <a:pt x="1677" y="1596"/>
                  </a:cubicBezTo>
                  <a:cubicBezTo>
                    <a:pt x="2334" y="2105"/>
                    <a:pt x="3041" y="2549"/>
                    <a:pt x="3780" y="2943"/>
                  </a:cubicBezTo>
                  <a:cubicBezTo>
                    <a:pt x="4701" y="3437"/>
                    <a:pt x="5638" y="3847"/>
                    <a:pt x="6591" y="4209"/>
                  </a:cubicBezTo>
                  <a:cubicBezTo>
                    <a:pt x="8646" y="4949"/>
                    <a:pt x="10569" y="5442"/>
                    <a:pt x="11933" y="5820"/>
                  </a:cubicBezTo>
                  <a:lnTo>
                    <a:pt x="13577" y="6247"/>
                  </a:lnTo>
                  <a:lnTo>
                    <a:pt x="14020" y="6346"/>
                  </a:lnTo>
                  <a:cubicBezTo>
                    <a:pt x="14070" y="6362"/>
                    <a:pt x="14119" y="6379"/>
                    <a:pt x="14185" y="6379"/>
                  </a:cubicBezTo>
                  <a:cubicBezTo>
                    <a:pt x="14136" y="6346"/>
                    <a:pt x="14086" y="6329"/>
                    <a:pt x="14037" y="6313"/>
                  </a:cubicBezTo>
                  <a:cubicBezTo>
                    <a:pt x="13905" y="6280"/>
                    <a:pt x="13774" y="6231"/>
                    <a:pt x="13593" y="6181"/>
                  </a:cubicBezTo>
                  <a:lnTo>
                    <a:pt x="11966" y="5705"/>
                  </a:lnTo>
                  <a:cubicBezTo>
                    <a:pt x="10602" y="5294"/>
                    <a:pt x="8695" y="4784"/>
                    <a:pt x="6657" y="4045"/>
                  </a:cubicBezTo>
                  <a:cubicBezTo>
                    <a:pt x="5704" y="3700"/>
                    <a:pt x="4767" y="3289"/>
                    <a:pt x="3863" y="2812"/>
                  </a:cubicBezTo>
                  <a:cubicBezTo>
                    <a:pt x="3123" y="2417"/>
                    <a:pt x="2416" y="1990"/>
                    <a:pt x="1742" y="1497"/>
                  </a:cubicBezTo>
                  <a:cubicBezTo>
                    <a:pt x="1299" y="1168"/>
                    <a:pt x="855" y="807"/>
                    <a:pt x="444" y="412"/>
                  </a:cubicBezTo>
                  <a:cubicBezTo>
                    <a:pt x="177" y="161"/>
                    <a:pt x="15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37"/>
            <p:cNvSpPr/>
            <p:nvPr/>
          </p:nvSpPr>
          <p:spPr>
            <a:xfrm>
              <a:off x="1934352" y="2548647"/>
              <a:ext cx="22525" cy="18841"/>
            </a:xfrm>
            <a:custGeom>
              <a:avLst/>
              <a:gdLst/>
              <a:ahLst/>
              <a:cxnLst/>
              <a:rect l="l" t="t" r="r" b="b"/>
              <a:pathLst>
                <a:path w="691" h="578" extrusionOk="0">
                  <a:moveTo>
                    <a:pt x="379" y="1"/>
                  </a:moveTo>
                  <a:cubicBezTo>
                    <a:pt x="132" y="1"/>
                    <a:pt x="1" y="313"/>
                    <a:pt x="181" y="494"/>
                  </a:cubicBezTo>
                  <a:cubicBezTo>
                    <a:pt x="244" y="551"/>
                    <a:pt x="319" y="577"/>
                    <a:pt x="391" y="577"/>
                  </a:cubicBezTo>
                  <a:cubicBezTo>
                    <a:pt x="546" y="577"/>
                    <a:pt x="691" y="459"/>
                    <a:pt x="691" y="280"/>
                  </a:cubicBezTo>
                  <a:cubicBezTo>
                    <a:pt x="674" y="116"/>
                    <a:pt x="543" y="1"/>
                    <a:pt x="3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04" name="Google Shape;1404;p37"/>
          <p:cNvSpPr txBox="1">
            <a:spLocks noGrp="1"/>
          </p:cNvSpPr>
          <p:nvPr>
            <p:ph type="title"/>
          </p:nvPr>
        </p:nvSpPr>
        <p:spPr>
          <a:xfrm>
            <a:off x="4941425" y="1238486"/>
            <a:ext cx="3361800" cy="4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mtClean="0"/>
              <a:t>GOTOBA</a:t>
            </a:r>
            <a:endParaRPr/>
          </a:p>
        </p:txBody>
      </p:sp>
      <p:sp>
        <p:nvSpPr>
          <p:cNvPr id="1416" name="Google Shape;1416;p37"/>
          <p:cNvSpPr txBox="1">
            <a:spLocks noGrp="1"/>
          </p:cNvSpPr>
          <p:nvPr>
            <p:ph type="subTitle" idx="1"/>
          </p:nvPr>
        </p:nvSpPr>
        <p:spPr>
          <a:xfrm>
            <a:off x="4939044" y="1728557"/>
            <a:ext cx="3043976" cy="39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smtClean="0">
                <a:solidFill>
                  <a:schemeClr val="bg2"/>
                </a:solidFill>
                <a:latin typeface="+mn-lt"/>
              </a:rPr>
              <a:t>Mobile-friendly platform connected with people around Lake Toba, easier your travel with ticket bundling and itinerary planner.</a:t>
            </a:r>
            <a:endParaRPr sz="1400">
              <a:solidFill>
                <a:schemeClr val="bg2"/>
              </a:solidFill>
              <a:latin typeface="+mn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2339" y="1680992"/>
            <a:ext cx="1033227" cy="904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96670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roject research">
  <a:themeElements>
    <a:clrScheme name="Simple Light">
      <a:dk1>
        <a:srgbClr val="179DE3"/>
      </a:dk1>
      <a:lt1>
        <a:srgbClr val="FFFFFF"/>
      </a:lt1>
      <a:dk2>
        <a:srgbClr val="263238"/>
      </a:dk2>
      <a:lt2>
        <a:srgbClr val="2771C2"/>
      </a:lt2>
      <a:accent1>
        <a:srgbClr val="002F63"/>
      </a:accent1>
      <a:accent2>
        <a:srgbClr val="53CCF5"/>
      </a:accent2>
      <a:accent3>
        <a:srgbClr val="B78876"/>
      </a:accent3>
      <a:accent4>
        <a:srgbClr val="FFBE9D"/>
      </a:accent4>
      <a:accent5>
        <a:srgbClr val="EBEBEB"/>
      </a:accent5>
      <a:accent6>
        <a:srgbClr val="E0E0E0"/>
      </a:accent6>
      <a:hlink>
        <a:srgbClr val="0097A7"/>
      </a:hlink>
      <a:folHlink>
        <a:srgbClr val="0097A7"/>
      </a:folHlink>
    </a:clrScheme>
    <a:fontScheme name="Maison">
      <a:majorFont>
        <a:latin typeface="Maison Neue Extended ExtraBold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2311</TotalTime>
  <Words>600</Words>
  <Application>Microsoft Office PowerPoint</Application>
  <PresentationFormat>On-screen Show (16:9)</PresentationFormat>
  <Paragraphs>175</Paragraphs>
  <Slides>67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76" baseType="lpstr">
      <vt:lpstr>Arial</vt:lpstr>
      <vt:lpstr>Lilita One</vt:lpstr>
      <vt:lpstr>Maison Neue Extended DemiBold</vt:lpstr>
      <vt:lpstr>Calibri</vt:lpstr>
      <vt:lpstr>Barlow SemiBold</vt:lpstr>
      <vt:lpstr>Maison Neue Extended ExtraBold</vt:lpstr>
      <vt:lpstr>Maison Neue Extended Light</vt:lpstr>
      <vt:lpstr>Josefin Sans</vt:lpstr>
      <vt:lpstr>Project research</vt:lpstr>
      <vt:lpstr>PowerPoint Presentation</vt:lpstr>
      <vt:lpstr>OUR TEAM</vt:lpstr>
      <vt:lpstr>PowerPoint Presentation</vt:lpstr>
      <vt:lpstr>- Joko Widodo, 2019</vt:lpstr>
      <vt:lpstr>20 Dec’19 – 1 Jan’20 tourists who came to Samosir reached 35,120 people  Samosir got Rp 212,494,000 for 11 days.</vt:lpstr>
      <vt:lpstr>But…</vt:lpstr>
      <vt:lpstr>One of the most crucial problems in the development of tourism in Lake Toba is   The lack of connecting infrastructure connected with tourist mobility (accessibility)</vt:lpstr>
      <vt:lpstr>PowerPoint Presentation</vt:lpstr>
      <vt:lpstr>GOTOBA</vt:lpstr>
      <vt:lpstr>BENEFITS</vt:lpstr>
      <vt:lpstr>PowerPoint Presentation</vt:lpstr>
      <vt:lpstr>User (Customer)</vt:lpstr>
      <vt:lpstr>Login</vt:lpstr>
      <vt:lpstr>Sign up</vt:lpstr>
      <vt:lpstr>Home</vt:lpstr>
      <vt:lpstr>About</vt:lpstr>
      <vt:lpstr>Search</vt:lpstr>
      <vt:lpstr>More</vt:lpstr>
      <vt:lpstr>Journey</vt:lpstr>
      <vt:lpstr>Journey Profile</vt:lpstr>
      <vt:lpstr>Restaurant</vt:lpstr>
      <vt:lpstr>Restaurant Profile</vt:lpstr>
      <vt:lpstr>Tour Guide</vt:lpstr>
      <vt:lpstr>Tour Guide Profile</vt:lpstr>
      <vt:lpstr>Gallery</vt:lpstr>
      <vt:lpstr>Gallery Photo</vt:lpstr>
      <vt:lpstr>Ticket</vt:lpstr>
      <vt:lpstr>Cart</vt:lpstr>
      <vt:lpstr>Payment</vt:lpstr>
      <vt:lpstr>Thanks for Order</vt:lpstr>
      <vt:lpstr>History</vt:lpstr>
      <vt:lpstr>History Detail</vt:lpstr>
      <vt:lpstr>Itinerary</vt:lpstr>
      <vt:lpstr>Export to PDF</vt:lpstr>
      <vt:lpstr>Add Itinerary</vt:lpstr>
      <vt:lpstr>Set Destination</vt:lpstr>
      <vt:lpstr>My Tickets</vt:lpstr>
      <vt:lpstr>Show QRCode</vt:lpstr>
      <vt:lpstr>Profile</vt:lpstr>
      <vt:lpstr>Edit Profile</vt:lpstr>
      <vt:lpstr>Merchant</vt:lpstr>
      <vt:lpstr>Order List</vt:lpstr>
      <vt:lpstr>My Bistro</vt:lpstr>
      <vt:lpstr>Edit Bistro</vt:lpstr>
      <vt:lpstr>Set Location</vt:lpstr>
      <vt:lpstr>Scanner</vt:lpstr>
      <vt:lpstr>Scan Result</vt:lpstr>
      <vt:lpstr>My Spot</vt:lpstr>
      <vt:lpstr>Spot Profile</vt:lpstr>
      <vt:lpstr>Merchant Profile</vt:lpstr>
      <vt:lpstr>Edit Profile</vt:lpstr>
      <vt:lpstr>Admin</vt:lpstr>
      <vt:lpstr>User Data</vt:lpstr>
      <vt:lpstr>Merchant Data</vt:lpstr>
      <vt:lpstr>Gallery Data</vt:lpstr>
      <vt:lpstr>Gallery Detail</vt:lpstr>
      <vt:lpstr>Edit Gallery Photo</vt:lpstr>
      <vt:lpstr>Itinerary Data</vt:lpstr>
      <vt:lpstr>Restaurant Data</vt:lpstr>
      <vt:lpstr>Restaurant Detail</vt:lpstr>
      <vt:lpstr>Tour Guide Data</vt:lpstr>
      <vt:lpstr>Tour Guide Detail</vt:lpstr>
      <vt:lpstr>Edit Tour Guide</vt:lpstr>
      <vt:lpstr>PowerPoint Presentation</vt:lpstr>
      <vt:lpstr>Documentation?</vt:lpstr>
      <vt:lpstr>LIST OF USED TECHNOLOGY</vt:lpstr>
      <vt:lpstr>THANKS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RESEARCH PROJECT</dc:title>
  <dc:creator>hp</dc:creator>
  <cp:lastModifiedBy>Syntia Lai</cp:lastModifiedBy>
  <cp:revision>79</cp:revision>
  <dcterms:modified xsi:type="dcterms:W3CDTF">2020-07-30T09:26:10Z</dcterms:modified>
</cp:coreProperties>
</file>